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sldIdLst>
    <p:sldId id="256" r:id="rId2"/>
    <p:sldId id="260" r:id="rId3"/>
    <p:sldId id="257" r:id="rId4"/>
    <p:sldId id="261" r:id="rId5"/>
    <p:sldId id="263" r:id="rId6"/>
    <p:sldId id="259" r:id="rId7"/>
    <p:sldId id="262" r:id="rId8"/>
    <p:sldId id="264" r:id="rId9"/>
    <p:sldId id="266" r:id="rId10"/>
    <p:sldId id="269" r:id="rId11"/>
    <p:sldId id="268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2"/>
  </p:normalViewPr>
  <p:slideViewPr>
    <p:cSldViewPr snapToGrid="0">
      <p:cViewPr varScale="1">
        <p:scale>
          <a:sx n="57" d="100"/>
          <a:sy n="57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1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0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4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0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7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75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64" r:id="rId7"/>
    <p:sldLayoutId id="2147483765" r:id="rId8"/>
    <p:sldLayoutId id="2147483766" r:id="rId9"/>
    <p:sldLayoutId id="2147483767" r:id="rId10"/>
    <p:sldLayoutId id="2147483774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0-isrENxy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hCEdIqFCc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ShYNDKwYI&amp;t=13s&amp;pp=ygUzZG9tZW5pY2EgY2FsYXJjbyAgdGhleSBoYXZlIGJlZW4gdGFsa2luZyBhYm91dXQgaGV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Dti6XC15AW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-5732"/>
            <a:ext cx="12191980" cy="6869465"/>
          </a:xfrm>
          <a:custGeom>
            <a:avLst/>
            <a:gdLst/>
            <a:ahLst/>
            <a:cxnLst/>
            <a:rect l="l" t="t" r="r" b="b"/>
            <a:pathLst>
              <a:path w="12192000" h="6869465">
                <a:moveTo>
                  <a:pt x="0" y="0"/>
                </a:moveTo>
                <a:lnTo>
                  <a:pt x="12192000" y="0"/>
                </a:lnTo>
                <a:lnTo>
                  <a:pt x="12192000" y="6869465"/>
                </a:lnTo>
                <a:lnTo>
                  <a:pt x="0" y="6869465"/>
                </a:lnTo>
                <a:lnTo>
                  <a:pt x="0" y="6863732"/>
                </a:lnTo>
                <a:lnTo>
                  <a:pt x="4932327" y="6863732"/>
                </a:lnTo>
                <a:cubicBezTo>
                  <a:pt x="4954877" y="6844178"/>
                  <a:pt x="4935833" y="6829974"/>
                  <a:pt x="4936345" y="6816748"/>
                </a:cubicBezTo>
                <a:cubicBezTo>
                  <a:pt x="4936312" y="6799528"/>
                  <a:pt x="4931898" y="6779603"/>
                  <a:pt x="4932126" y="6760410"/>
                </a:cubicBezTo>
                <a:cubicBezTo>
                  <a:pt x="4926077" y="6749685"/>
                  <a:pt x="4932001" y="6711896"/>
                  <a:pt x="4937718" y="6701587"/>
                </a:cubicBezTo>
                <a:lnTo>
                  <a:pt x="4945023" y="6546523"/>
                </a:lnTo>
                <a:cubicBezTo>
                  <a:pt x="4946832" y="6537043"/>
                  <a:pt x="4955195" y="6509469"/>
                  <a:pt x="4956904" y="6492808"/>
                </a:cubicBezTo>
                <a:cubicBezTo>
                  <a:pt x="4955641" y="6460681"/>
                  <a:pt x="4976208" y="6483038"/>
                  <a:pt x="4955275" y="6446550"/>
                </a:cubicBezTo>
                <a:cubicBezTo>
                  <a:pt x="4970945" y="6394741"/>
                  <a:pt x="4947280" y="6365587"/>
                  <a:pt x="4974244" y="6323398"/>
                </a:cubicBezTo>
                <a:cubicBezTo>
                  <a:pt x="4984292" y="6261152"/>
                  <a:pt x="4978212" y="6193684"/>
                  <a:pt x="4986573" y="6130212"/>
                </a:cubicBezTo>
                <a:cubicBezTo>
                  <a:pt x="5004193" y="6090127"/>
                  <a:pt x="5021814" y="5947959"/>
                  <a:pt x="5028896" y="5868576"/>
                </a:cubicBezTo>
                <a:cubicBezTo>
                  <a:pt x="5016349" y="5805170"/>
                  <a:pt x="5049571" y="5720876"/>
                  <a:pt x="5029063" y="5653911"/>
                </a:cubicBezTo>
                <a:cubicBezTo>
                  <a:pt x="5025700" y="5619750"/>
                  <a:pt x="5006795" y="5599588"/>
                  <a:pt x="5015843" y="5566802"/>
                </a:cubicBezTo>
                <a:cubicBezTo>
                  <a:pt x="5012621" y="5534829"/>
                  <a:pt x="5003029" y="5507888"/>
                  <a:pt x="5005713" y="5480235"/>
                </a:cubicBezTo>
                <a:cubicBezTo>
                  <a:pt x="5001934" y="5451315"/>
                  <a:pt x="4997427" y="5413228"/>
                  <a:pt x="4993171" y="5393279"/>
                </a:cubicBezTo>
                <a:lnTo>
                  <a:pt x="4980173" y="5360539"/>
                </a:lnTo>
                <a:cubicBezTo>
                  <a:pt x="4979917" y="5349854"/>
                  <a:pt x="4979663" y="5339169"/>
                  <a:pt x="4979406" y="5328484"/>
                </a:cubicBezTo>
                <a:lnTo>
                  <a:pt x="4947869" y="5195405"/>
                </a:lnTo>
                <a:lnTo>
                  <a:pt x="4950024" y="5170341"/>
                </a:lnTo>
                <a:lnTo>
                  <a:pt x="4953441" y="5156299"/>
                </a:lnTo>
                <a:cubicBezTo>
                  <a:pt x="4954123" y="5094348"/>
                  <a:pt x="4954804" y="5032398"/>
                  <a:pt x="4955487" y="4970447"/>
                </a:cubicBezTo>
                <a:cubicBezTo>
                  <a:pt x="4958473" y="4924609"/>
                  <a:pt x="4954747" y="4919416"/>
                  <a:pt x="4955544" y="4863880"/>
                </a:cubicBezTo>
                <a:cubicBezTo>
                  <a:pt x="4954223" y="4819347"/>
                  <a:pt x="4953787" y="4748760"/>
                  <a:pt x="4947559" y="4703250"/>
                </a:cubicBezTo>
                <a:cubicBezTo>
                  <a:pt x="4931239" y="4672612"/>
                  <a:pt x="4924318" y="4541683"/>
                  <a:pt x="4917599" y="4500294"/>
                </a:cubicBezTo>
                <a:lnTo>
                  <a:pt x="4907243" y="4454917"/>
                </a:lnTo>
                <a:cubicBezTo>
                  <a:pt x="4905526" y="4448563"/>
                  <a:pt x="4906613" y="4379705"/>
                  <a:pt x="4907098" y="4371871"/>
                </a:cubicBezTo>
                <a:cubicBezTo>
                  <a:pt x="4890988" y="4197315"/>
                  <a:pt x="4876740" y="4243259"/>
                  <a:pt x="4869508" y="4193393"/>
                </a:cubicBezTo>
                <a:lnTo>
                  <a:pt x="4861739" y="4134589"/>
                </a:lnTo>
                <a:cubicBezTo>
                  <a:pt x="4838172" y="4101669"/>
                  <a:pt x="4843583" y="4086200"/>
                  <a:pt x="4834170" y="4067311"/>
                </a:cubicBezTo>
                <a:cubicBezTo>
                  <a:pt x="4818449" y="4020047"/>
                  <a:pt x="4800275" y="4009156"/>
                  <a:pt x="4790989" y="3993885"/>
                </a:cubicBezTo>
                <a:cubicBezTo>
                  <a:pt x="4782363" y="3993084"/>
                  <a:pt x="4782242" y="3982976"/>
                  <a:pt x="4778453" y="3975684"/>
                </a:cubicBezTo>
                <a:cubicBezTo>
                  <a:pt x="4769321" y="3971191"/>
                  <a:pt x="4758059" y="3933641"/>
                  <a:pt x="4758135" y="3920131"/>
                </a:cubicBezTo>
                <a:lnTo>
                  <a:pt x="4720476" y="3820102"/>
                </a:lnTo>
                <a:cubicBezTo>
                  <a:pt x="4716421" y="3816423"/>
                  <a:pt x="4690934" y="3772161"/>
                  <a:pt x="4687630" y="3767757"/>
                </a:cubicBezTo>
                <a:cubicBezTo>
                  <a:pt x="4647375" y="3558546"/>
                  <a:pt x="4654192" y="3642476"/>
                  <a:pt x="4630748" y="3566511"/>
                </a:cubicBezTo>
                <a:lnTo>
                  <a:pt x="4612614" y="3520370"/>
                </a:lnTo>
                <a:cubicBezTo>
                  <a:pt x="4611978" y="3460083"/>
                  <a:pt x="4594531" y="3496400"/>
                  <a:pt x="4610707" y="3459431"/>
                </a:cubicBezTo>
                <a:cubicBezTo>
                  <a:pt x="4599690" y="3413406"/>
                  <a:pt x="4569527" y="3328058"/>
                  <a:pt x="4557730" y="3264205"/>
                </a:cubicBezTo>
                <a:cubicBezTo>
                  <a:pt x="4546771" y="3214122"/>
                  <a:pt x="4546855" y="3187360"/>
                  <a:pt x="4539924" y="3129067"/>
                </a:cubicBezTo>
                <a:cubicBezTo>
                  <a:pt x="4499078" y="2924257"/>
                  <a:pt x="4507775" y="2900002"/>
                  <a:pt x="4494496" y="2844037"/>
                </a:cubicBezTo>
                <a:cubicBezTo>
                  <a:pt x="4480840" y="2820455"/>
                  <a:pt x="4481766" y="2819423"/>
                  <a:pt x="4460253" y="2793277"/>
                </a:cubicBezTo>
                <a:cubicBezTo>
                  <a:pt x="4460293" y="2792857"/>
                  <a:pt x="4460334" y="2792440"/>
                  <a:pt x="4460374" y="2792022"/>
                </a:cubicBezTo>
                <a:cubicBezTo>
                  <a:pt x="4450410" y="2725396"/>
                  <a:pt x="4422768" y="2611146"/>
                  <a:pt x="4430482" y="2592145"/>
                </a:cubicBezTo>
                <a:cubicBezTo>
                  <a:pt x="4420977" y="2538605"/>
                  <a:pt x="4406958" y="2503050"/>
                  <a:pt x="4403347" y="2470784"/>
                </a:cubicBezTo>
                <a:cubicBezTo>
                  <a:pt x="4403625" y="2469144"/>
                  <a:pt x="4380771" y="2411406"/>
                  <a:pt x="4381053" y="2409766"/>
                </a:cubicBezTo>
                <a:lnTo>
                  <a:pt x="4366650" y="2374381"/>
                </a:lnTo>
                <a:cubicBezTo>
                  <a:pt x="4354764" y="2340371"/>
                  <a:pt x="4344841" y="2342080"/>
                  <a:pt x="4340811" y="2293782"/>
                </a:cubicBezTo>
                <a:lnTo>
                  <a:pt x="4336437" y="2209654"/>
                </a:lnTo>
                <a:cubicBezTo>
                  <a:pt x="4336626" y="2183198"/>
                  <a:pt x="4331827" y="2147175"/>
                  <a:pt x="4332596" y="2097942"/>
                </a:cubicBezTo>
                <a:cubicBezTo>
                  <a:pt x="4331413" y="2040556"/>
                  <a:pt x="4334167" y="2024671"/>
                  <a:pt x="4335156" y="1959502"/>
                </a:cubicBezTo>
                <a:cubicBezTo>
                  <a:pt x="4355169" y="1909240"/>
                  <a:pt x="4334621" y="1899757"/>
                  <a:pt x="4342459" y="1843304"/>
                </a:cubicBezTo>
                <a:cubicBezTo>
                  <a:pt x="4323188" y="1767970"/>
                  <a:pt x="4341543" y="1709926"/>
                  <a:pt x="4335862" y="1678241"/>
                </a:cubicBezTo>
                <a:cubicBezTo>
                  <a:pt x="4358303" y="1686421"/>
                  <a:pt x="4316693" y="1650992"/>
                  <a:pt x="4341586" y="1648670"/>
                </a:cubicBezTo>
                <a:lnTo>
                  <a:pt x="4335121" y="1530444"/>
                </a:lnTo>
                <a:lnTo>
                  <a:pt x="4319921" y="1447059"/>
                </a:lnTo>
                <a:cubicBezTo>
                  <a:pt x="4323975" y="1435041"/>
                  <a:pt x="4318516" y="1400294"/>
                  <a:pt x="4311218" y="1391417"/>
                </a:cubicBezTo>
                <a:cubicBezTo>
                  <a:pt x="4309788" y="1382890"/>
                  <a:pt x="4318548" y="1369039"/>
                  <a:pt x="4310635" y="1363726"/>
                </a:cubicBezTo>
                <a:cubicBezTo>
                  <a:pt x="4306367" y="1345147"/>
                  <a:pt x="4300478" y="1312123"/>
                  <a:pt x="4295428" y="1284707"/>
                </a:cubicBezTo>
                <a:cubicBezTo>
                  <a:pt x="4305903" y="1270581"/>
                  <a:pt x="4295764" y="1246609"/>
                  <a:pt x="4294084" y="1208753"/>
                </a:cubicBezTo>
                <a:cubicBezTo>
                  <a:pt x="4293843" y="1179683"/>
                  <a:pt x="4285650" y="1146196"/>
                  <a:pt x="4290055" y="1100759"/>
                </a:cubicBezTo>
                <a:cubicBezTo>
                  <a:pt x="4311757" y="1052944"/>
                  <a:pt x="4302600" y="968080"/>
                  <a:pt x="4306769" y="926605"/>
                </a:cubicBezTo>
                <a:cubicBezTo>
                  <a:pt x="4309528" y="887466"/>
                  <a:pt x="4307447" y="916383"/>
                  <a:pt x="4304646" y="892119"/>
                </a:cubicBezTo>
                <a:cubicBezTo>
                  <a:pt x="4298906" y="862313"/>
                  <a:pt x="4286356" y="825479"/>
                  <a:pt x="4280184" y="788250"/>
                </a:cubicBezTo>
                <a:cubicBezTo>
                  <a:pt x="4275629" y="645614"/>
                  <a:pt x="4270483" y="653700"/>
                  <a:pt x="4265528" y="607803"/>
                </a:cubicBezTo>
                <a:cubicBezTo>
                  <a:pt x="4266555" y="576644"/>
                  <a:pt x="4255504" y="548004"/>
                  <a:pt x="4250448" y="512866"/>
                </a:cubicBezTo>
                <a:cubicBezTo>
                  <a:pt x="4226489" y="447977"/>
                  <a:pt x="4214139" y="399629"/>
                  <a:pt x="4204265" y="361348"/>
                </a:cubicBezTo>
                <a:cubicBezTo>
                  <a:pt x="4214896" y="343611"/>
                  <a:pt x="4189301" y="362369"/>
                  <a:pt x="4191203" y="283180"/>
                </a:cubicBezTo>
                <a:cubicBezTo>
                  <a:pt x="4193843" y="278738"/>
                  <a:pt x="4190376" y="269105"/>
                  <a:pt x="4186487" y="270087"/>
                </a:cubicBezTo>
                <a:cubicBezTo>
                  <a:pt x="4156789" y="131153"/>
                  <a:pt x="4126023" y="113821"/>
                  <a:pt x="4107290" y="49653"/>
                </a:cubicBezTo>
                <a:cubicBezTo>
                  <a:pt x="4103468" y="39460"/>
                  <a:pt x="4100491" y="27294"/>
                  <a:pt x="4097659" y="13662"/>
                </a:cubicBezTo>
                <a:lnTo>
                  <a:pt x="4096109" y="5732"/>
                </a:lnTo>
                <a:lnTo>
                  <a:pt x="0" y="5732"/>
                </a:ln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418457" y="1424189"/>
            <a:ext cx="6858002" cy="40210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12462C2-E3DB-4837-B94D-BC580B183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33"/>
            <a:ext cx="5035924" cy="6869464"/>
          </a:xfrm>
          <a:custGeom>
            <a:avLst/>
            <a:gdLst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9468 w 6128435"/>
              <a:gd name="connsiteY113" fmla="*/ 4200916 h 6858000"/>
              <a:gd name="connsiteX114" fmla="*/ 5917114 w 6128435"/>
              <a:gd name="connsiteY114" fmla="*/ 4213096 h 6858000"/>
              <a:gd name="connsiteX115" fmla="*/ 5921153 w 6128435"/>
              <a:gd name="connsiteY115" fmla="*/ 4236222 h 6858000"/>
              <a:gd name="connsiteX116" fmla="*/ 5924233 w 6128435"/>
              <a:gd name="connsiteY116" fmla="*/ 4242060 h 6858000"/>
              <a:gd name="connsiteX117" fmla="*/ 5923742 w 6128435"/>
              <a:gd name="connsiteY117" fmla="*/ 4265435 h 6858000"/>
              <a:gd name="connsiteX118" fmla="*/ 5928910 w 6128435"/>
              <a:gd name="connsiteY118" fmla="*/ 4300973 h 6858000"/>
              <a:gd name="connsiteX119" fmla="*/ 5939320 w 6128435"/>
              <a:gd name="connsiteY119" fmla="*/ 4340435 h 6858000"/>
              <a:gd name="connsiteX120" fmla="*/ 5936924 w 6128435"/>
              <a:gd name="connsiteY120" fmla="*/ 4353034 h 6858000"/>
              <a:gd name="connsiteX121" fmla="*/ 5946705 w 6128435"/>
              <a:gd name="connsiteY121" fmla="*/ 4428051 h 6858000"/>
              <a:gd name="connsiteX122" fmla="*/ 5949261 w 6128435"/>
              <a:gd name="connsiteY122" fmla="*/ 4449185 h 6858000"/>
              <a:gd name="connsiteX123" fmla="*/ 5957504 w 6128435"/>
              <a:gd name="connsiteY123" fmla="*/ 4465911 h 6858000"/>
              <a:gd name="connsiteX124" fmla="*/ 5964689 w 6128435"/>
              <a:gd name="connsiteY124" fmla="*/ 4468532 h 6858000"/>
              <a:gd name="connsiteX125" fmla="*/ 5967062 w 6128435"/>
              <a:gd name="connsiteY125" fmla="*/ 4479923 h 6858000"/>
              <a:gd name="connsiteX126" fmla="*/ 5968960 w 6128435"/>
              <a:gd name="connsiteY126" fmla="*/ 4482655 h 6858000"/>
              <a:gd name="connsiteX127" fmla="*/ 5978567 w 6128435"/>
              <a:gd name="connsiteY127" fmla="*/ 4498605 h 6858000"/>
              <a:gd name="connsiteX128" fmla="*/ 5967676 w 6128435"/>
              <a:gd name="connsiteY128" fmla="*/ 4540140 h 6858000"/>
              <a:gd name="connsiteX129" fmla="*/ 5980106 w 6128435"/>
              <a:gd name="connsiteY129" fmla="*/ 4585087 h 6858000"/>
              <a:gd name="connsiteX130" fmla="*/ 5986918 w 6128435"/>
              <a:gd name="connsiteY130" fmla="*/ 4764836 h 6858000"/>
              <a:gd name="connsiteX131" fmla="*/ 6013516 w 6128435"/>
              <a:gd name="connsiteY131" fmla="*/ 4786619 h 6858000"/>
              <a:gd name="connsiteX132" fmla="*/ 6025404 w 6128435"/>
              <a:gd name="connsiteY132" fmla="*/ 4858148 h 6858000"/>
              <a:gd name="connsiteX133" fmla="*/ 6007749 w 6128435"/>
              <a:gd name="connsiteY133" fmla="*/ 4964715 h 6858000"/>
              <a:gd name="connsiteX134" fmla="*/ 6005269 w 6128435"/>
              <a:gd name="connsiteY134" fmla="*/ 5150567 h 6858000"/>
              <a:gd name="connsiteX135" fmla="*/ 6001127 w 6128435"/>
              <a:gd name="connsiteY135" fmla="*/ 5164609 h 6858000"/>
              <a:gd name="connsiteX136" fmla="*/ 5996647 w 6128435"/>
              <a:gd name="connsiteY136" fmla="*/ 5185640 h 6858000"/>
              <a:gd name="connsiteX137" fmla="*/ 5998514 w 6128435"/>
              <a:gd name="connsiteY137" fmla="*/ 5189673 h 6858000"/>
              <a:gd name="connsiteX138" fmla="*/ 5995970 w 6128435"/>
              <a:gd name="connsiteY138" fmla="*/ 5221547 h 6858000"/>
              <a:gd name="connsiteX139" fmla="*/ 5997218 w 6128435"/>
              <a:gd name="connsiteY139" fmla="*/ 5222031 h 6858000"/>
              <a:gd name="connsiteX140" fmla="*/ 6002116 w 6128435"/>
              <a:gd name="connsiteY140" fmla="*/ 5231223 h 6858000"/>
              <a:gd name="connsiteX141" fmla="*/ 6008541 w 6128435"/>
              <a:gd name="connsiteY141" fmla="*/ 5248680 h 6858000"/>
              <a:gd name="connsiteX142" fmla="*/ 6039260 w 6128435"/>
              <a:gd name="connsiteY142" fmla="*/ 5289518 h 6858000"/>
              <a:gd name="connsiteX143" fmla="*/ 6036748 w 6128435"/>
              <a:gd name="connsiteY143" fmla="*/ 5322752 h 6858000"/>
              <a:gd name="connsiteX144" fmla="*/ 6036943 w 6128435"/>
              <a:gd name="connsiteY144" fmla="*/ 5329480 h 6858000"/>
              <a:gd name="connsiteX145" fmla="*/ 6037236 w 6128435"/>
              <a:gd name="connsiteY145" fmla="*/ 5329634 h 6858000"/>
              <a:gd name="connsiteX146" fmla="*/ 6038019 w 6128435"/>
              <a:gd name="connsiteY146" fmla="*/ 5336764 h 6858000"/>
              <a:gd name="connsiteX147" fmla="*/ 6037298 w 6128435"/>
              <a:gd name="connsiteY147" fmla="*/ 5341753 h 6858000"/>
              <a:gd name="connsiteX148" fmla="*/ 6037677 w 6128435"/>
              <a:gd name="connsiteY148" fmla="*/ 5354807 h 6858000"/>
              <a:gd name="connsiteX149" fmla="*/ 6039728 w 6128435"/>
              <a:gd name="connsiteY149" fmla="*/ 5359416 h 6858000"/>
              <a:gd name="connsiteX150" fmla="*/ 6043311 w 6128435"/>
              <a:gd name="connsiteY150" fmla="*/ 5361407 h 6858000"/>
              <a:gd name="connsiteX151" fmla="*/ 6042954 w 6128435"/>
              <a:gd name="connsiteY151" fmla="*/ 5362576 h 6858000"/>
              <a:gd name="connsiteX152" fmla="*/ 6053435 w 6128435"/>
              <a:gd name="connsiteY152" fmla="*/ 5387547 h 6858000"/>
              <a:gd name="connsiteX153" fmla="*/ 6065933 w 6128435"/>
              <a:gd name="connsiteY153" fmla="*/ 5443002 h 6858000"/>
              <a:gd name="connsiteX154" fmla="*/ 6068640 w 6128435"/>
              <a:gd name="connsiteY154" fmla="*/ 5474503 h 6858000"/>
              <a:gd name="connsiteX155" fmla="*/ 6080922 w 6128435"/>
              <a:gd name="connsiteY155" fmla="*/ 5561070 h 6858000"/>
              <a:gd name="connsiteX156" fmla="*/ 6096949 w 6128435"/>
              <a:gd name="connsiteY156" fmla="*/ 5648179 h 6858000"/>
              <a:gd name="connsiteX157" fmla="*/ 6125703 w 6128435"/>
              <a:gd name="connsiteY157" fmla="*/ 5692894 h 6858000"/>
              <a:gd name="connsiteX158" fmla="*/ 6126670 w 6128435"/>
              <a:gd name="connsiteY158" fmla="*/ 5697882 h 6858000"/>
              <a:gd name="connsiteX159" fmla="*/ 6124061 w 6128435"/>
              <a:gd name="connsiteY159" fmla="*/ 5710294 h 6858000"/>
              <a:gd name="connsiteX160" fmla="*/ 6122213 w 6128435"/>
              <a:gd name="connsiteY160" fmla="*/ 5714762 h 6858000"/>
              <a:gd name="connsiteX161" fmla="*/ 6121353 w 6128435"/>
              <a:gd name="connsiteY161" fmla="*/ 5721725 h 6858000"/>
              <a:gd name="connsiteX162" fmla="*/ 6121607 w 6128435"/>
              <a:gd name="connsiteY162" fmla="*/ 5721959 h 6858000"/>
              <a:gd name="connsiteX163" fmla="*/ 6120262 w 6128435"/>
              <a:gd name="connsiteY163" fmla="*/ 5728358 h 6858000"/>
              <a:gd name="connsiteX164" fmla="*/ 6110194 w 6128435"/>
              <a:gd name="connsiteY164" fmla="*/ 5758853 h 6858000"/>
              <a:gd name="connsiteX165" fmla="*/ 6127519 w 6128435"/>
              <a:gd name="connsiteY165" fmla="*/ 5865775 h 6858000"/>
              <a:gd name="connsiteX166" fmla="*/ 6128435 w 6128435"/>
              <a:gd name="connsiteY166" fmla="*/ 5870164 h 6858000"/>
              <a:gd name="connsiteX167" fmla="*/ 6119217 w 6128435"/>
              <a:gd name="connsiteY167" fmla="*/ 5888542 h 6858000"/>
              <a:gd name="connsiteX168" fmla="*/ 6115966 w 6128435"/>
              <a:gd name="connsiteY168" fmla="*/ 5898387 h 6858000"/>
              <a:gd name="connsiteX169" fmla="*/ 6111924 w 6128435"/>
              <a:gd name="connsiteY169" fmla="*/ 5900444 h 6858000"/>
              <a:gd name="connsiteX170" fmla="*/ 6108716 w 6128435"/>
              <a:gd name="connsiteY170" fmla="*/ 5915345 h 6858000"/>
              <a:gd name="connsiteX171" fmla="*/ 6109524 w 6128435"/>
              <a:gd name="connsiteY171" fmla="*/ 5917328 h 6858000"/>
              <a:gd name="connsiteX172" fmla="*/ 6102493 w 6128435"/>
              <a:gd name="connsiteY172" fmla="*/ 5928602 h 6858000"/>
              <a:gd name="connsiteX173" fmla="*/ 6056863 w 6128435"/>
              <a:gd name="connsiteY173" fmla="*/ 6000643 h 6858000"/>
              <a:gd name="connsiteX174" fmla="*/ 6045436 w 6128435"/>
              <a:gd name="connsiteY174" fmla="*/ 6124480 h 6858000"/>
              <a:gd name="connsiteX175" fmla="*/ 6030489 w 6128435"/>
              <a:gd name="connsiteY175" fmla="*/ 6317666 h 6858000"/>
              <a:gd name="connsiteX176" fmla="*/ 6007492 w 6128435"/>
              <a:gd name="connsiteY176" fmla="*/ 6440818 h 6858000"/>
              <a:gd name="connsiteX177" fmla="*/ 6009467 w 6128435"/>
              <a:gd name="connsiteY177" fmla="*/ 6487076 h 6858000"/>
              <a:gd name="connsiteX178" fmla="*/ 5995064 w 6128435"/>
              <a:gd name="connsiteY178" fmla="*/ 6540791 h 6858000"/>
              <a:gd name="connsiteX179" fmla="*/ 5996309 w 6128435"/>
              <a:gd name="connsiteY179" fmla="*/ 6543961 h 6858000"/>
              <a:gd name="connsiteX180" fmla="*/ 5996048 w 6128435"/>
              <a:gd name="connsiteY180" fmla="*/ 6555444 h 6858000"/>
              <a:gd name="connsiteX181" fmla="*/ 6002524 w 6128435"/>
              <a:gd name="connsiteY181" fmla="*/ 6560188 h 6858000"/>
              <a:gd name="connsiteX182" fmla="*/ 6006823 w 6128435"/>
              <a:gd name="connsiteY182" fmla="*/ 6578546 h 6858000"/>
              <a:gd name="connsiteX183" fmla="*/ 6004510 w 6128435"/>
              <a:gd name="connsiteY183" fmla="*/ 6599256 h 6858000"/>
              <a:gd name="connsiteX184" fmla="*/ 5986207 w 6128435"/>
              <a:gd name="connsiteY184" fmla="*/ 6695855 h 6858000"/>
              <a:gd name="connsiteX185" fmla="*/ 5979428 w 6128435"/>
              <a:gd name="connsiteY185" fmla="*/ 6754678 h 6858000"/>
              <a:gd name="connsiteX186" fmla="*/ 5983398 w 6128435"/>
              <a:gd name="connsiteY186" fmla="*/ 6778641 h 6858000"/>
              <a:gd name="connsiteX187" fmla="*/ 5984543 w 6128435"/>
              <a:gd name="connsiteY187" fmla="*/ 6811016 h 6858000"/>
              <a:gd name="connsiteX188" fmla="*/ 5981802 w 6128435"/>
              <a:gd name="connsiteY188" fmla="*/ 6838578 h 6858000"/>
              <a:gd name="connsiteX189" fmla="*/ 5979671 w 6128435"/>
              <a:gd name="connsiteY189" fmla="*/ 6858000 h 6858000"/>
              <a:gd name="connsiteX190" fmla="*/ 0 w 6128435"/>
              <a:gd name="connsiteY190" fmla="*/ 685800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36924 w 6128435"/>
              <a:gd name="connsiteY119" fmla="*/ 4353034 h 6858000"/>
              <a:gd name="connsiteX120" fmla="*/ 5946705 w 6128435"/>
              <a:gd name="connsiteY120" fmla="*/ 4428051 h 6858000"/>
              <a:gd name="connsiteX121" fmla="*/ 5949261 w 6128435"/>
              <a:gd name="connsiteY121" fmla="*/ 4449185 h 6858000"/>
              <a:gd name="connsiteX122" fmla="*/ 5957504 w 6128435"/>
              <a:gd name="connsiteY122" fmla="*/ 4465911 h 6858000"/>
              <a:gd name="connsiteX123" fmla="*/ 5964689 w 6128435"/>
              <a:gd name="connsiteY123" fmla="*/ 4468532 h 6858000"/>
              <a:gd name="connsiteX124" fmla="*/ 5967062 w 6128435"/>
              <a:gd name="connsiteY124" fmla="*/ 4479923 h 6858000"/>
              <a:gd name="connsiteX125" fmla="*/ 5968960 w 6128435"/>
              <a:gd name="connsiteY125" fmla="*/ 4482655 h 6858000"/>
              <a:gd name="connsiteX126" fmla="*/ 5978567 w 6128435"/>
              <a:gd name="connsiteY126" fmla="*/ 4498605 h 6858000"/>
              <a:gd name="connsiteX127" fmla="*/ 5967676 w 6128435"/>
              <a:gd name="connsiteY127" fmla="*/ 4540140 h 6858000"/>
              <a:gd name="connsiteX128" fmla="*/ 5980106 w 6128435"/>
              <a:gd name="connsiteY128" fmla="*/ 4585087 h 6858000"/>
              <a:gd name="connsiteX129" fmla="*/ 5986918 w 6128435"/>
              <a:gd name="connsiteY129" fmla="*/ 4764836 h 6858000"/>
              <a:gd name="connsiteX130" fmla="*/ 6013516 w 6128435"/>
              <a:gd name="connsiteY130" fmla="*/ 4786619 h 6858000"/>
              <a:gd name="connsiteX131" fmla="*/ 6025404 w 6128435"/>
              <a:gd name="connsiteY131" fmla="*/ 4858148 h 6858000"/>
              <a:gd name="connsiteX132" fmla="*/ 6007749 w 6128435"/>
              <a:gd name="connsiteY132" fmla="*/ 4964715 h 6858000"/>
              <a:gd name="connsiteX133" fmla="*/ 6005269 w 6128435"/>
              <a:gd name="connsiteY133" fmla="*/ 5150567 h 6858000"/>
              <a:gd name="connsiteX134" fmla="*/ 6001127 w 6128435"/>
              <a:gd name="connsiteY134" fmla="*/ 5164609 h 6858000"/>
              <a:gd name="connsiteX135" fmla="*/ 5996647 w 6128435"/>
              <a:gd name="connsiteY135" fmla="*/ 5185640 h 6858000"/>
              <a:gd name="connsiteX136" fmla="*/ 5998514 w 6128435"/>
              <a:gd name="connsiteY136" fmla="*/ 5189673 h 6858000"/>
              <a:gd name="connsiteX137" fmla="*/ 5995970 w 6128435"/>
              <a:gd name="connsiteY137" fmla="*/ 5221547 h 6858000"/>
              <a:gd name="connsiteX138" fmla="*/ 5997218 w 6128435"/>
              <a:gd name="connsiteY138" fmla="*/ 5222031 h 6858000"/>
              <a:gd name="connsiteX139" fmla="*/ 6002116 w 6128435"/>
              <a:gd name="connsiteY139" fmla="*/ 5231223 h 6858000"/>
              <a:gd name="connsiteX140" fmla="*/ 6008541 w 6128435"/>
              <a:gd name="connsiteY140" fmla="*/ 5248680 h 6858000"/>
              <a:gd name="connsiteX141" fmla="*/ 6039260 w 6128435"/>
              <a:gd name="connsiteY141" fmla="*/ 5289518 h 6858000"/>
              <a:gd name="connsiteX142" fmla="*/ 6036748 w 6128435"/>
              <a:gd name="connsiteY142" fmla="*/ 5322752 h 6858000"/>
              <a:gd name="connsiteX143" fmla="*/ 6036943 w 6128435"/>
              <a:gd name="connsiteY143" fmla="*/ 5329480 h 6858000"/>
              <a:gd name="connsiteX144" fmla="*/ 6037236 w 6128435"/>
              <a:gd name="connsiteY144" fmla="*/ 5329634 h 6858000"/>
              <a:gd name="connsiteX145" fmla="*/ 6038019 w 6128435"/>
              <a:gd name="connsiteY145" fmla="*/ 5336764 h 6858000"/>
              <a:gd name="connsiteX146" fmla="*/ 6037298 w 6128435"/>
              <a:gd name="connsiteY146" fmla="*/ 5341753 h 6858000"/>
              <a:gd name="connsiteX147" fmla="*/ 6037677 w 6128435"/>
              <a:gd name="connsiteY147" fmla="*/ 5354807 h 6858000"/>
              <a:gd name="connsiteX148" fmla="*/ 6039728 w 6128435"/>
              <a:gd name="connsiteY148" fmla="*/ 5359416 h 6858000"/>
              <a:gd name="connsiteX149" fmla="*/ 6043311 w 6128435"/>
              <a:gd name="connsiteY149" fmla="*/ 5361407 h 6858000"/>
              <a:gd name="connsiteX150" fmla="*/ 6042954 w 6128435"/>
              <a:gd name="connsiteY150" fmla="*/ 5362576 h 6858000"/>
              <a:gd name="connsiteX151" fmla="*/ 6053435 w 6128435"/>
              <a:gd name="connsiteY151" fmla="*/ 5387547 h 6858000"/>
              <a:gd name="connsiteX152" fmla="*/ 6065933 w 6128435"/>
              <a:gd name="connsiteY152" fmla="*/ 5443002 h 6858000"/>
              <a:gd name="connsiteX153" fmla="*/ 6068640 w 6128435"/>
              <a:gd name="connsiteY153" fmla="*/ 5474503 h 6858000"/>
              <a:gd name="connsiteX154" fmla="*/ 6080922 w 6128435"/>
              <a:gd name="connsiteY154" fmla="*/ 5561070 h 6858000"/>
              <a:gd name="connsiteX155" fmla="*/ 6096949 w 6128435"/>
              <a:gd name="connsiteY155" fmla="*/ 5648179 h 6858000"/>
              <a:gd name="connsiteX156" fmla="*/ 6125703 w 6128435"/>
              <a:gd name="connsiteY156" fmla="*/ 5692894 h 6858000"/>
              <a:gd name="connsiteX157" fmla="*/ 6126670 w 6128435"/>
              <a:gd name="connsiteY157" fmla="*/ 5697882 h 6858000"/>
              <a:gd name="connsiteX158" fmla="*/ 6124061 w 6128435"/>
              <a:gd name="connsiteY158" fmla="*/ 5710294 h 6858000"/>
              <a:gd name="connsiteX159" fmla="*/ 6122213 w 6128435"/>
              <a:gd name="connsiteY159" fmla="*/ 5714762 h 6858000"/>
              <a:gd name="connsiteX160" fmla="*/ 6121353 w 6128435"/>
              <a:gd name="connsiteY160" fmla="*/ 5721725 h 6858000"/>
              <a:gd name="connsiteX161" fmla="*/ 6121607 w 6128435"/>
              <a:gd name="connsiteY161" fmla="*/ 5721959 h 6858000"/>
              <a:gd name="connsiteX162" fmla="*/ 6120262 w 6128435"/>
              <a:gd name="connsiteY162" fmla="*/ 5728358 h 6858000"/>
              <a:gd name="connsiteX163" fmla="*/ 6110194 w 6128435"/>
              <a:gd name="connsiteY163" fmla="*/ 5758853 h 6858000"/>
              <a:gd name="connsiteX164" fmla="*/ 6127519 w 6128435"/>
              <a:gd name="connsiteY164" fmla="*/ 5865775 h 6858000"/>
              <a:gd name="connsiteX165" fmla="*/ 6128435 w 6128435"/>
              <a:gd name="connsiteY165" fmla="*/ 5870164 h 6858000"/>
              <a:gd name="connsiteX166" fmla="*/ 6119217 w 6128435"/>
              <a:gd name="connsiteY166" fmla="*/ 5888542 h 6858000"/>
              <a:gd name="connsiteX167" fmla="*/ 6115966 w 6128435"/>
              <a:gd name="connsiteY167" fmla="*/ 5898387 h 6858000"/>
              <a:gd name="connsiteX168" fmla="*/ 6111924 w 6128435"/>
              <a:gd name="connsiteY168" fmla="*/ 5900444 h 6858000"/>
              <a:gd name="connsiteX169" fmla="*/ 6108716 w 6128435"/>
              <a:gd name="connsiteY169" fmla="*/ 5915345 h 6858000"/>
              <a:gd name="connsiteX170" fmla="*/ 6109524 w 6128435"/>
              <a:gd name="connsiteY170" fmla="*/ 5917328 h 6858000"/>
              <a:gd name="connsiteX171" fmla="*/ 6102493 w 6128435"/>
              <a:gd name="connsiteY171" fmla="*/ 5928602 h 6858000"/>
              <a:gd name="connsiteX172" fmla="*/ 6056863 w 6128435"/>
              <a:gd name="connsiteY172" fmla="*/ 6000643 h 6858000"/>
              <a:gd name="connsiteX173" fmla="*/ 6045436 w 6128435"/>
              <a:gd name="connsiteY173" fmla="*/ 6124480 h 6858000"/>
              <a:gd name="connsiteX174" fmla="*/ 6030489 w 6128435"/>
              <a:gd name="connsiteY174" fmla="*/ 6317666 h 6858000"/>
              <a:gd name="connsiteX175" fmla="*/ 6007492 w 6128435"/>
              <a:gd name="connsiteY175" fmla="*/ 6440818 h 6858000"/>
              <a:gd name="connsiteX176" fmla="*/ 6009467 w 6128435"/>
              <a:gd name="connsiteY176" fmla="*/ 6487076 h 6858000"/>
              <a:gd name="connsiteX177" fmla="*/ 5995064 w 6128435"/>
              <a:gd name="connsiteY177" fmla="*/ 6540791 h 6858000"/>
              <a:gd name="connsiteX178" fmla="*/ 5996309 w 6128435"/>
              <a:gd name="connsiteY178" fmla="*/ 6543961 h 6858000"/>
              <a:gd name="connsiteX179" fmla="*/ 5996048 w 6128435"/>
              <a:gd name="connsiteY179" fmla="*/ 6555444 h 6858000"/>
              <a:gd name="connsiteX180" fmla="*/ 6002524 w 6128435"/>
              <a:gd name="connsiteY180" fmla="*/ 6560188 h 6858000"/>
              <a:gd name="connsiteX181" fmla="*/ 6006823 w 6128435"/>
              <a:gd name="connsiteY181" fmla="*/ 6578546 h 6858000"/>
              <a:gd name="connsiteX182" fmla="*/ 6004510 w 6128435"/>
              <a:gd name="connsiteY182" fmla="*/ 6599256 h 6858000"/>
              <a:gd name="connsiteX183" fmla="*/ 5986207 w 6128435"/>
              <a:gd name="connsiteY183" fmla="*/ 6695855 h 6858000"/>
              <a:gd name="connsiteX184" fmla="*/ 5979428 w 6128435"/>
              <a:gd name="connsiteY184" fmla="*/ 6754678 h 6858000"/>
              <a:gd name="connsiteX185" fmla="*/ 5983398 w 6128435"/>
              <a:gd name="connsiteY185" fmla="*/ 6778641 h 6858000"/>
              <a:gd name="connsiteX186" fmla="*/ 5984543 w 6128435"/>
              <a:gd name="connsiteY186" fmla="*/ 6811016 h 6858000"/>
              <a:gd name="connsiteX187" fmla="*/ 5981802 w 6128435"/>
              <a:gd name="connsiteY187" fmla="*/ 6838578 h 6858000"/>
              <a:gd name="connsiteX188" fmla="*/ 5979671 w 6128435"/>
              <a:gd name="connsiteY188" fmla="*/ 6858000 h 6858000"/>
              <a:gd name="connsiteX189" fmla="*/ 0 w 6128435"/>
              <a:gd name="connsiteY189" fmla="*/ 6858000 h 6858000"/>
              <a:gd name="connsiteX190" fmla="*/ 0 w 6128435"/>
              <a:gd name="connsiteY19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46705 w 6128435"/>
              <a:gd name="connsiteY119" fmla="*/ 4428051 h 6858000"/>
              <a:gd name="connsiteX120" fmla="*/ 5949261 w 6128435"/>
              <a:gd name="connsiteY120" fmla="*/ 4449185 h 6858000"/>
              <a:gd name="connsiteX121" fmla="*/ 5957504 w 6128435"/>
              <a:gd name="connsiteY121" fmla="*/ 4465911 h 6858000"/>
              <a:gd name="connsiteX122" fmla="*/ 5964689 w 6128435"/>
              <a:gd name="connsiteY122" fmla="*/ 4468532 h 6858000"/>
              <a:gd name="connsiteX123" fmla="*/ 5967062 w 6128435"/>
              <a:gd name="connsiteY123" fmla="*/ 4479923 h 6858000"/>
              <a:gd name="connsiteX124" fmla="*/ 5968960 w 6128435"/>
              <a:gd name="connsiteY124" fmla="*/ 4482655 h 6858000"/>
              <a:gd name="connsiteX125" fmla="*/ 5978567 w 6128435"/>
              <a:gd name="connsiteY125" fmla="*/ 4498605 h 6858000"/>
              <a:gd name="connsiteX126" fmla="*/ 5967676 w 6128435"/>
              <a:gd name="connsiteY126" fmla="*/ 4540140 h 6858000"/>
              <a:gd name="connsiteX127" fmla="*/ 5980106 w 6128435"/>
              <a:gd name="connsiteY127" fmla="*/ 4585087 h 6858000"/>
              <a:gd name="connsiteX128" fmla="*/ 5986918 w 6128435"/>
              <a:gd name="connsiteY128" fmla="*/ 4764836 h 6858000"/>
              <a:gd name="connsiteX129" fmla="*/ 6013516 w 6128435"/>
              <a:gd name="connsiteY129" fmla="*/ 4786619 h 6858000"/>
              <a:gd name="connsiteX130" fmla="*/ 6025404 w 6128435"/>
              <a:gd name="connsiteY130" fmla="*/ 4858148 h 6858000"/>
              <a:gd name="connsiteX131" fmla="*/ 6007749 w 6128435"/>
              <a:gd name="connsiteY131" fmla="*/ 4964715 h 6858000"/>
              <a:gd name="connsiteX132" fmla="*/ 6005269 w 6128435"/>
              <a:gd name="connsiteY132" fmla="*/ 5150567 h 6858000"/>
              <a:gd name="connsiteX133" fmla="*/ 6001127 w 6128435"/>
              <a:gd name="connsiteY133" fmla="*/ 5164609 h 6858000"/>
              <a:gd name="connsiteX134" fmla="*/ 5996647 w 6128435"/>
              <a:gd name="connsiteY134" fmla="*/ 5185640 h 6858000"/>
              <a:gd name="connsiteX135" fmla="*/ 5998514 w 6128435"/>
              <a:gd name="connsiteY135" fmla="*/ 5189673 h 6858000"/>
              <a:gd name="connsiteX136" fmla="*/ 5995970 w 6128435"/>
              <a:gd name="connsiteY136" fmla="*/ 5221547 h 6858000"/>
              <a:gd name="connsiteX137" fmla="*/ 5997218 w 6128435"/>
              <a:gd name="connsiteY137" fmla="*/ 5222031 h 6858000"/>
              <a:gd name="connsiteX138" fmla="*/ 6002116 w 6128435"/>
              <a:gd name="connsiteY138" fmla="*/ 5231223 h 6858000"/>
              <a:gd name="connsiteX139" fmla="*/ 6008541 w 6128435"/>
              <a:gd name="connsiteY139" fmla="*/ 5248680 h 6858000"/>
              <a:gd name="connsiteX140" fmla="*/ 6039260 w 6128435"/>
              <a:gd name="connsiteY140" fmla="*/ 5289518 h 6858000"/>
              <a:gd name="connsiteX141" fmla="*/ 6036748 w 6128435"/>
              <a:gd name="connsiteY141" fmla="*/ 5322752 h 6858000"/>
              <a:gd name="connsiteX142" fmla="*/ 6036943 w 6128435"/>
              <a:gd name="connsiteY142" fmla="*/ 5329480 h 6858000"/>
              <a:gd name="connsiteX143" fmla="*/ 6037236 w 6128435"/>
              <a:gd name="connsiteY143" fmla="*/ 5329634 h 6858000"/>
              <a:gd name="connsiteX144" fmla="*/ 6038019 w 6128435"/>
              <a:gd name="connsiteY144" fmla="*/ 5336764 h 6858000"/>
              <a:gd name="connsiteX145" fmla="*/ 6037298 w 6128435"/>
              <a:gd name="connsiteY145" fmla="*/ 5341753 h 6858000"/>
              <a:gd name="connsiteX146" fmla="*/ 6037677 w 6128435"/>
              <a:gd name="connsiteY146" fmla="*/ 5354807 h 6858000"/>
              <a:gd name="connsiteX147" fmla="*/ 6039728 w 6128435"/>
              <a:gd name="connsiteY147" fmla="*/ 5359416 h 6858000"/>
              <a:gd name="connsiteX148" fmla="*/ 6043311 w 6128435"/>
              <a:gd name="connsiteY148" fmla="*/ 5361407 h 6858000"/>
              <a:gd name="connsiteX149" fmla="*/ 6042954 w 6128435"/>
              <a:gd name="connsiteY149" fmla="*/ 5362576 h 6858000"/>
              <a:gd name="connsiteX150" fmla="*/ 6053435 w 6128435"/>
              <a:gd name="connsiteY150" fmla="*/ 5387547 h 6858000"/>
              <a:gd name="connsiteX151" fmla="*/ 6065933 w 6128435"/>
              <a:gd name="connsiteY151" fmla="*/ 5443002 h 6858000"/>
              <a:gd name="connsiteX152" fmla="*/ 6068640 w 6128435"/>
              <a:gd name="connsiteY152" fmla="*/ 5474503 h 6858000"/>
              <a:gd name="connsiteX153" fmla="*/ 6080922 w 6128435"/>
              <a:gd name="connsiteY153" fmla="*/ 5561070 h 6858000"/>
              <a:gd name="connsiteX154" fmla="*/ 6096949 w 6128435"/>
              <a:gd name="connsiteY154" fmla="*/ 5648179 h 6858000"/>
              <a:gd name="connsiteX155" fmla="*/ 6125703 w 6128435"/>
              <a:gd name="connsiteY155" fmla="*/ 5692894 h 6858000"/>
              <a:gd name="connsiteX156" fmla="*/ 6126670 w 6128435"/>
              <a:gd name="connsiteY156" fmla="*/ 5697882 h 6858000"/>
              <a:gd name="connsiteX157" fmla="*/ 6124061 w 6128435"/>
              <a:gd name="connsiteY157" fmla="*/ 5710294 h 6858000"/>
              <a:gd name="connsiteX158" fmla="*/ 6122213 w 6128435"/>
              <a:gd name="connsiteY158" fmla="*/ 5714762 h 6858000"/>
              <a:gd name="connsiteX159" fmla="*/ 6121353 w 6128435"/>
              <a:gd name="connsiteY159" fmla="*/ 5721725 h 6858000"/>
              <a:gd name="connsiteX160" fmla="*/ 6121607 w 6128435"/>
              <a:gd name="connsiteY160" fmla="*/ 5721959 h 6858000"/>
              <a:gd name="connsiteX161" fmla="*/ 6120262 w 6128435"/>
              <a:gd name="connsiteY161" fmla="*/ 5728358 h 6858000"/>
              <a:gd name="connsiteX162" fmla="*/ 6110194 w 6128435"/>
              <a:gd name="connsiteY162" fmla="*/ 5758853 h 6858000"/>
              <a:gd name="connsiteX163" fmla="*/ 6127519 w 6128435"/>
              <a:gd name="connsiteY163" fmla="*/ 5865775 h 6858000"/>
              <a:gd name="connsiteX164" fmla="*/ 6128435 w 6128435"/>
              <a:gd name="connsiteY164" fmla="*/ 5870164 h 6858000"/>
              <a:gd name="connsiteX165" fmla="*/ 6119217 w 6128435"/>
              <a:gd name="connsiteY165" fmla="*/ 5888542 h 6858000"/>
              <a:gd name="connsiteX166" fmla="*/ 6115966 w 6128435"/>
              <a:gd name="connsiteY166" fmla="*/ 5898387 h 6858000"/>
              <a:gd name="connsiteX167" fmla="*/ 6111924 w 6128435"/>
              <a:gd name="connsiteY167" fmla="*/ 5900444 h 6858000"/>
              <a:gd name="connsiteX168" fmla="*/ 6108716 w 6128435"/>
              <a:gd name="connsiteY168" fmla="*/ 5915345 h 6858000"/>
              <a:gd name="connsiteX169" fmla="*/ 6109524 w 6128435"/>
              <a:gd name="connsiteY169" fmla="*/ 5917328 h 6858000"/>
              <a:gd name="connsiteX170" fmla="*/ 6102493 w 6128435"/>
              <a:gd name="connsiteY170" fmla="*/ 5928602 h 6858000"/>
              <a:gd name="connsiteX171" fmla="*/ 6056863 w 6128435"/>
              <a:gd name="connsiteY171" fmla="*/ 6000643 h 6858000"/>
              <a:gd name="connsiteX172" fmla="*/ 6045436 w 6128435"/>
              <a:gd name="connsiteY172" fmla="*/ 6124480 h 6858000"/>
              <a:gd name="connsiteX173" fmla="*/ 6030489 w 6128435"/>
              <a:gd name="connsiteY173" fmla="*/ 6317666 h 6858000"/>
              <a:gd name="connsiteX174" fmla="*/ 6007492 w 6128435"/>
              <a:gd name="connsiteY174" fmla="*/ 6440818 h 6858000"/>
              <a:gd name="connsiteX175" fmla="*/ 6009467 w 6128435"/>
              <a:gd name="connsiteY175" fmla="*/ 6487076 h 6858000"/>
              <a:gd name="connsiteX176" fmla="*/ 5995064 w 6128435"/>
              <a:gd name="connsiteY176" fmla="*/ 6540791 h 6858000"/>
              <a:gd name="connsiteX177" fmla="*/ 5996309 w 6128435"/>
              <a:gd name="connsiteY177" fmla="*/ 6543961 h 6858000"/>
              <a:gd name="connsiteX178" fmla="*/ 5996048 w 6128435"/>
              <a:gd name="connsiteY178" fmla="*/ 6555444 h 6858000"/>
              <a:gd name="connsiteX179" fmla="*/ 6002524 w 6128435"/>
              <a:gd name="connsiteY179" fmla="*/ 6560188 h 6858000"/>
              <a:gd name="connsiteX180" fmla="*/ 6006823 w 6128435"/>
              <a:gd name="connsiteY180" fmla="*/ 6578546 h 6858000"/>
              <a:gd name="connsiteX181" fmla="*/ 6004510 w 6128435"/>
              <a:gd name="connsiteY181" fmla="*/ 6599256 h 6858000"/>
              <a:gd name="connsiteX182" fmla="*/ 5986207 w 6128435"/>
              <a:gd name="connsiteY182" fmla="*/ 6695855 h 6858000"/>
              <a:gd name="connsiteX183" fmla="*/ 5979428 w 6128435"/>
              <a:gd name="connsiteY183" fmla="*/ 6754678 h 6858000"/>
              <a:gd name="connsiteX184" fmla="*/ 5983398 w 6128435"/>
              <a:gd name="connsiteY184" fmla="*/ 6778641 h 6858000"/>
              <a:gd name="connsiteX185" fmla="*/ 5984543 w 6128435"/>
              <a:gd name="connsiteY185" fmla="*/ 6811016 h 6858000"/>
              <a:gd name="connsiteX186" fmla="*/ 5981802 w 6128435"/>
              <a:gd name="connsiteY186" fmla="*/ 6838578 h 6858000"/>
              <a:gd name="connsiteX187" fmla="*/ 5979671 w 6128435"/>
              <a:gd name="connsiteY187" fmla="*/ 6858000 h 6858000"/>
              <a:gd name="connsiteX188" fmla="*/ 0 w 6128435"/>
              <a:gd name="connsiteY188" fmla="*/ 6858000 h 6858000"/>
              <a:gd name="connsiteX189" fmla="*/ 0 w 6128435"/>
              <a:gd name="connsiteY18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17114 w 6128435"/>
              <a:gd name="connsiteY112" fmla="*/ 4213096 h 6858000"/>
              <a:gd name="connsiteX113" fmla="*/ 5921153 w 6128435"/>
              <a:gd name="connsiteY113" fmla="*/ 4236222 h 6858000"/>
              <a:gd name="connsiteX114" fmla="*/ 5924233 w 6128435"/>
              <a:gd name="connsiteY114" fmla="*/ 4242060 h 6858000"/>
              <a:gd name="connsiteX115" fmla="*/ 5923742 w 6128435"/>
              <a:gd name="connsiteY115" fmla="*/ 4265435 h 6858000"/>
              <a:gd name="connsiteX116" fmla="*/ 5928910 w 6128435"/>
              <a:gd name="connsiteY116" fmla="*/ 4300973 h 6858000"/>
              <a:gd name="connsiteX117" fmla="*/ 5939320 w 6128435"/>
              <a:gd name="connsiteY117" fmla="*/ 4340435 h 6858000"/>
              <a:gd name="connsiteX118" fmla="*/ 5946705 w 6128435"/>
              <a:gd name="connsiteY118" fmla="*/ 4428051 h 6858000"/>
              <a:gd name="connsiteX119" fmla="*/ 5949261 w 6128435"/>
              <a:gd name="connsiteY119" fmla="*/ 4449185 h 6858000"/>
              <a:gd name="connsiteX120" fmla="*/ 5957504 w 6128435"/>
              <a:gd name="connsiteY120" fmla="*/ 4465911 h 6858000"/>
              <a:gd name="connsiteX121" fmla="*/ 5964689 w 6128435"/>
              <a:gd name="connsiteY121" fmla="*/ 4468532 h 6858000"/>
              <a:gd name="connsiteX122" fmla="*/ 5967062 w 6128435"/>
              <a:gd name="connsiteY122" fmla="*/ 4479923 h 6858000"/>
              <a:gd name="connsiteX123" fmla="*/ 5968960 w 6128435"/>
              <a:gd name="connsiteY123" fmla="*/ 4482655 h 6858000"/>
              <a:gd name="connsiteX124" fmla="*/ 5978567 w 6128435"/>
              <a:gd name="connsiteY124" fmla="*/ 4498605 h 6858000"/>
              <a:gd name="connsiteX125" fmla="*/ 5967676 w 6128435"/>
              <a:gd name="connsiteY125" fmla="*/ 4540140 h 6858000"/>
              <a:gd name="connsiteX126" fmla="*/ 5980106 w 6128435"/>
              <a:gd name="connsiteY126" fmla="*/ 4585087 h 6858000"/>
              <a:gd name="connsiteX127" fmla="*/ 5986918 w 6128435"/>
              <a:gd name="connsiteY127" fmla="*/ 4764836 h 6858000"/>
              <a:gd name="connsiteX128" fmla="*/ 6013516 w 6128435"/>
              <a:gd name="connsiteY128" fmla="*/ 4786619 h 6858000"/>
              <a:gd name="connsiteX129" fmla="*/ 6025404 w 6128435"/>
              <a:gd name="connsiteY129" fmla="*/ 4858148 h 6858000"/>
              <a:gd name="connsiteX130" fmla="*/ 6007749 w 6128435"/>
              <a:gd name="connsiteY130" fmla="*/ 4964715 h 6858000"/>
              <a:gd name="connsiteX131" fmla="*/ 6005269 w 6128435"/>
              <a:gd name="connsiteY131" fmla="*/ 5150567 h 6858000"/>
              <a:gd name="connsiteX132" fmla="*/ 6001127 w 6128435"/>
              <a:gd name="connsiteY132" fmla="*/ 5164609 h 6858000"/>
              <a:gd name="connsiteX133" fmla="*/ 5996647 w 6128435"/>
              <a:gd name="connsiteY133" fmla="*/ 5185640 h 6858000"/>
              <a:gd name="connsiteX134" fmla="*/ 5998514 w 6128435"/>
              <a:gd name="connsiteY134" fmla="*/ 5189673 h 6858000"/>
              <a:gd name="connsiteX135" fmla="*/ 5995970 w 6128435"/>
              <a:gd name="connsiteY135" fmla="*/ 5221547 h 6858000"/>
              <a:gd name="connsiteX136" fmla="*/ 5997218 w 6128435"/>
              <a:gd name="connsiteY136" fmla="*/ 5222031 h 6858000"/>
              <a:gd name="connsiteX137" fmla="*/ 6002116 w 6128435"/>
              <a:gd name="connsiteY137" fmla="*/ 5231223 h 6858000"/>
              <a:gd name="connsiteX138" fmla="*/ 6008541 w 6128435"/>
              <a:gd name="connsiteY138" fmla="*/ 5248680 h 6858000"/>
              <a:gd name="connsiteX139" fmla="*/ 6039260 w 6128435"/>
              <a:gd name="connsiteY139" fmla="*/ 5289518 h 6858000"/>
              <a:gd name="connsiteX140" fmla="*/ 6036748 w 6128435"/>
              <a:gd name="connsiteY140" fmla="*/ 5322752 h 6858000"/>
              <a:gd name="connsiteX141" fmla="*/ 6036943 w 6128435"/>
              <a:gd name="connsiteY141" fmla="*/ 5329480 h 6858000"/>
              <a:gd name="connsiteX142" fmla="*/ 6037236 w 6128435"/>
              <a:gd name="connsiteY142" fmla="*/ 5329634 h 6858000"/>
              <a:gd name="connsiteX143" fmla="*/ 6038019 w 6128435"/>
              <a:gd name="connsiteY143" fmla="*/ 5336764 h 6858000"/>
              <a:gd name="connsiteX144" fmla="*/ 6037298 w 6128435"/>
              <a:gd name="connsiteY144" fmla="*/ 5341753 h 6858000"/>
              <a:gd name="connsiteX145" fmla="*/ 6037677 w 6128435"/>
              <a:gd name="connsiteY145" fmla="*/ 5354807 h 6858000"/>
              <a:gd name="connsiteX146" fmla="*/ 6039728 w 6128435"/>
              <a:gd name="connsiteY146" fmla="*/ 5359416 h 6858000"/>
              <a:gd name="connsiteX147" fmla="*/ 6043311 w 6128435"/>
              <a:gd name="connsiteY147" fmla="*/ 5361407 h 6858000"/>
              <a:gd name="connsiteX148" fmla="*/ 6042954 w 6128435"/>
              <a:gd name="connsiteY148" fmla="*/ 5362576 h 6858000"/>
              <a:gd name="connsiteX149" fmla="*/ 6053435 w 6128435"/>
              <a:gd name="connsiteY149" fmla="*/ 5387547 h 6858000"/>
              <a:gd name="connsiteX150" fmla="*/ 6065933 w 6128435"/>
              <a:gd name="connsiteY150" fmla="*/ 5443002 h 6858000"/>
              <a:gd name="connsiteX151" fmla="*/ 6068640 w 6128435"/>
              <a:gd name="connsiteY151" fmla="*/ 5474503 h 6858000"/>
              <a:gd name="connsiteX152" fmla="*/ 6080922 w 6128435"/>
              <a:gd name="connsiteY152" fmla="*/ 5561070 h 6858000"/>
              <a:gd name="connsiteX153" fmla="*/ 6096949 w 6128435"/>
              <a:gd name="connsiteY153" fmla="*/ 5648179 h 6858000"/>
              <a:gd name="connsiteX154" fmla="*/ 6125703 w 6128435"/>
              <a:gd name="connsiteY154" fmla="*/ 5692894 h 6858000"/>
              <a:gd name="connsiteX155" fmla="*/ 6126670 w 6128435"/>
              <a:gd name="connsiteY155" fmla="*/ 5697882 h 6858000"/>
              <a:gd name="connsiteX156" fmla="*/ 6124061 w 6128435"/>
              <a:gd name="connsiteY156" fmla="*/ 5710294 h 6858000"/>
              <a:gd name="connsiteX157" fmla="*/ 6122213 w 6128435"/>
              <a:gd name="connsiteY157" fmla="*/ 5714762 h 6858000"/>
              <a:gd name="connsiteX158" fmla="*/ 6121353 w 6128435"/>
              <a:gd name="connsiteY158" fmla="*/ 5721725 h 6858000"/>
              <a:gd name="connsiteX159" fmla="*/ 6121607 w 6128435"/>
              <a:gd name="connsiteY159" fmla="*/ 5721959 h 6858000"/>
              <a:gd name="connsiteX160" fmla="*/ 6120262 w 6128435"/>
              <a:gd name="connsiteY160" fmla="*/ 5728358 h 6858000"/>
              <a:gd name="connsiteX161" fmla="*/ 6110194 w 6128435"/>
              <a:gd name="connsiteY161" fmla="*/ 5758853 h 6858000"/>
              <a:gd name="connsiteX162" fmla="*/ 6127519 w 6128435"/>
              <a:gd name="connsiteY162" fmla="*/ 5865775 h 6858000"/>
              <a:gd name="connsiteX163" fmla="*/ 6128435 w 6128435"/>
              <a:gd name="connsiteY163" fmla="*/ 5870164 h 6858000"/>
              <a:gd name="connsiteX164" fmla="*/ 6119217 w 6128435"/>
              <a:gd name="connsiteY164" fmla="*/ 5888542 h 6858000"/>
              <a:gd name="connsiteX165" fmla="*/ 6115966 w 6128435"/>
              <a:gd name="connsiteY165" fmla="*/ 5898387 h 6858000"/>
              <a:gd name="connsiteX166" fmla="*/ 6111924 w 6128435"/>
              <a:gd name="connsiteY166" fmla="*/ 5900444 h 6858000"/>
              <a:gd name="connsiteX167" fmla="*/ 6108716 w 6128435"/>
              <a:gd name="connsiteY167" fmla="*/ 5915345 h 6858000"/>
              <a:gd name="connsiteX168" fmla="*/ 6109524 w 6128435"/>
              <a:gd name="connsiteY168" fmla="*/ 5917328 h 6858000"/>
              <a:gd name="connsiteX169" fmla="*/ 6102493 w 6128435"/>
              <a:gd name="connsiteY169" fmla="*/ 5928602 h 6858000"/>
              <a:gd name="connsiteX170" fmla="*/ 6056863 w 6128435"/>
              <a:gd name="connsiteY170" fmla="*/ 6000643 h 6858000"/>
              <a:gd name="connsiteX171" fmla="*/ 6045436 w 6128435"/>
              <a:gd name="connsiteY171" fmla="*/ 6124480 h 6858000"/>
              <a:gd name="connsiteX172" fmla="*/ 6030489 w 6128435"/>
              <a:gd name="connsiteY172" fmla="*/ 6317666 h 6858000"/>
              <a:gd name="connsiteX173" fmla="*/ 6007492 w 6128435"/>
              <a:gd name="connsiteY173" fmla="*/ 6440818 h 6858000"/>
              <a:gd name="connsiteX174" fmla="*/ 6009467 w 6128435"/>
              <a:gd name="connsiteY174" fmla="*/ 6487076 h 6858000"/>
              <a:gd name="connsiteX175" fmla="*/ 5995064 w 6128435"/>
              <a:gd name="connsiteY175" fmla="*/ 6540791 h 6858000"/>
              <a:gd name="connsiteX176" fmla="*/ 5996309 w 6128435"/>
              <a:gd name="connsiteY176" fmla="*/ 6543961 h 6858000"/>
              <a:gd name="connsiteX177" fmla="*/ 5996048 w 6128435"/>
              <a:gd name="connsiteY177" fmla="*/ 6555444 h 6858000"/>
              <a:gd name="connsiteX178" fmla="*/ 6002524 w 6128435"/>
              <a:gd name="connsiteY178" fmla="*/ 6560188 h 6858000"/>
              <a:gd name="connsiteX179" fmla="*/ 6006823 w 6128435"/>
              <a:gd name="connsiteY179" fmla="*/ 6578546 h 6858000"/>
              <a:gd name="connsiteX180" fmla="*/ 6004510 w 6128435"/>
              <a:gd name="connsiteY180" fmla="*/ 6599256 h 6858000"/>
              <a:gd name="connsiteX181" fmla="*/ 5986207 w 6128435"/>
              <a:gd name="connsiteY181" fmla="*/ 6695855 h 6858000"/>
              <a:gd name="connsiteX182" fmla="*/ 5979428 w 6128435"/>
              <a:gd name="connsiteY182" fmla="*/ 6754678 h 6858000"/>
              <a:gd name="connsiteX183" fmla="*/ 5983398 w 6128435"/>
              <a:gd name="connsiteY183" fmla="*/ 6778641 h 6858000"/>
              <a:gd name="connsiteX184" fmla="*/ 5984543 w 6128435"/>
              <a:gd name="connsiteY184" fmla="*/ 6811016 h 6858000"/>
              <a:gd name="connsiteX185" fmla="*/ 5981802 w 6128435"/>
              <a:gd name="connsiteY185" fmla="*/ 6838578 h 6858000"/>
              <a:gd name="connsiteX186" fmla="*/ 5979671 w 6128435"/>
              <a:gd name="connsiteY186" fmla="*/ 6858000 h 6858000"/>
              <a:gd name="connsiteX187" fmla="*/ 0 w 6128435"/>
              <a:gd name="connsiteY187" fmla="*/ 6858000 h 6858000"/>
              <a:gd name="connsiteX188" fmla="*/ 0 w 6128435"/>
              <a:gd name="connsiteY18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3742 w 6128435"/>
              <a:gd name="connsiteY114" fmla="*/ 4265435 h 6858000"/>
              <a:gd name="connsiteX115" fmla="*/ 5928910 w 6128435"/>
              <a:gd name="connsiteY115" fmla="*/ 4300973 h 6858000"/>
              <a:gd name="connsiteX116" fmla="*/ 5939320 w 6128435"/>
              <a:gd name="connsiteY116" fmla="*/ 4340435 h 6858000"/>
              <a:gd name="connsiteX117" fmla="*/ 5946705 w 6128435"/>
              <a:gd name="connsiteY117" fmla="*/ 4428051 h 6858000"/>
              <a:gd name="connsiteX118" fmla="*/ 5949261 w 6128435"/>
              <a:gd name="connsiteY118" fmla="*/ 4449185 h 6858000"/>
              <a:gd name="connsiteX119" fmla="*/ 5957504 w 6128435"/>
              <a:gd name="connsiteY119" fmla="*/ 4465911 h 6858000"/>
              <a:gd name="connsiteX120" fmla="*/ 5964689 w 6128435"/>
              <a:gd name="connsiteY120" fmla="*/ 4468532 h 6858000"/>
              <a:gd name="connsiteX121" fmla="*/ 5967062 w 6128435"/>
              <a:gd name="connsiteY121" fmla="*/ 4479923 h 6858000"/>
              <a:gd name="connsiteX122" fmla="*/ 5968960 w 6128435"/>
              <a:gd name="connsiteY122" fmla="*/ 4482655 h 6858000"/>
              <a:gd name="connsiteX123" fmla="*/ 5978567 w 6128435"/>
              <a:gd name="connsiteY123" fmla="*/ 4498605 h 6858000"/>
              <a:gd name="connsiteX124" fmla="*/ 5967676 w 6128435"/>
              <a:gd name="connsiteY124" fmla="*/ 4540140 h 6858000"/>
              <a:gd name="connsiteX125" fmla="*/ 5980106 w 6128435"/>
              <a:gd name="connsiteY125" fmla="*/ 4585087 h 6858000"/>
              <a:gd name="connsiteX126" fmla="*/ 5986918 w 6128435"/>
              <a:gd name="connsiteY126" fmla="*/ 4764836 h 6858000"/>
              <a:gd name="connsiteX127" fmla="*/ 6013516 w 6128435"/>
              <a:gd name="connsiteY127" fmla="*/ 4786619 h 6858000"/>
              <a:gd name="connsiteX128" fmla="*/ 6025404 w 6128435"/>
              <a:gd name="connsiteY128" fmla="*/ 4858148 h 6858000"/>
              <a:gd name="connsiteX129" fmla="*/ 6007749 w 6128435"/>
              <a:gd name="connsiteY129" fmla="*/ 4964715 h 6858000"/>
              <a:gd name="connsiteX130" fmla="*/ 6005269 w 6128435"/>
              <a:gd name="connsiteY130" fmla="*/ 5150567 h 6858000"/>
              <a:gd name="connsiteX131" fmla="*/ 6001127 w 6128435"/>
              <a:gd name="connsiteY131" fmla="*/ 5164609 h 6858000"/>
              <a:gd name="connsiteX132" fmla="*/ 5996647 w 6128435"/>
              <a:gd name="connsiteY132" fmla="*/ 5185640 h 6858000"/>
              <a:gd name="connsiteX133" fmla="*/ 5998514 w 6128435"/>
              <a:gd name="connsiteY133" fmla="*/ 5189673 h 6858000"/>
              <a:gd name="connsiteX134" fmla="*/ 5995970 w 6128435"/>
              <a:gd name="connsiteY134" fmla="*/ 5221547 h 6858000"/>
              <a:gd name="connsiteX135" fmla="*/ 5997218 w 6128435"/>
              <a:gd name="connsiteY135" fmla="*/ 5222031 h 6858000"/>
              <a:gd name="connsiteX136" fmla="*/ 6002116 w 6128435"/>
              <a:gd name="connsiteY136" fmla="*/ 5231223 h 6858000"/>
              <a:gd name="connsiteX137" fmla="*/ 6008541 w 6128435"/>
              <a:gd name="connsiteY137" fmla="*/ 5248680 h 6858000"/>
              <a:gd name="connsiteX138" fmla="*/ 6039260 w 6128435"/>
              <a:gd name="connsiteY138" fmla="*/ 5289518 h 6858000"/>
              <a:gd name="connsiteX139" fmla="*/ 6036748 w 6128435"/>
              <a:gd name="connsiteY139" fmla="*/ 5322752 h 6858000"/>
              <a:gd name="connsiteX140" fmla="*/ 6036943 w 6128435"/>
              <a:gd name="connsiteY140" fmla="*/ 5329480 h 6858000"/>
              <a:gd name="connsiteX141" fmla="*/ 6037236 w 6128435"/>
              <a:gd name="connsiteY141" fmla="*/ 5329634 h 6858000"/>
              <a:gd name="connsiteX142" fmla="*/ 6038019 w 6128435"/>
              <a:gd name="connsiteY142" fmla="*/ 5336764 h 6858000"/>
              <a:gd name="connsiteX143" fmla="*/ 6037298 w 6128435"/>
              <a:gd name="connsiteY143" fmla="*/ 5341753 h 6858000"/>
              <a:gd name="connsiteX144" fmla="*/ 6037677 w 6128435"/>
              <a:gd name="connsiteY144" fmla="*/ 5354807 h 6858000"/>
              <a:gd name="connsiteX145" fmla="*/ 6039728 w 6128435"/>
              <a:gd name="connsiteY145" fmla="*/ 5359416 h 6858000"/>
              <a:gd name="connsiteX146" fmla="*/ 6043311 w 6128435"/>
              <a:gd name="connsiteY146" fmla="*/ 5361407 h 6858000"/>
              <a:gd name="connsiteX147" fmla="*/ 6042954 w 6128435"/>
              <a:gd name="connsiteY147" fmla="*/ 5362576 h 6858000"/>
              <a:gd name="connsiteX148" fmla="*/ 6053435 w 6128435"/>
              <a:gd name="connsiteY148" fmla="*/ 5387547 h 6858000"/>
              <a:gd name="connsiteX149" fmla="*/ 6065933 w 6128435"/>
              <a:gd name="connsiteY149" fmla="*/ 5443002 h 6858000"/>
              <a:gd name="connsiteX150" fmla="*/ 6068640 w 6128435"/>
              <a:gd name="connsiteY150" fmla="*/ 5474503 h 6858000"/>
              <a:gd name="connsiteX151" fmla="*/ 6080922 w 6128435"/>
              <a:gd name="connsiteY151" fmla="*/ 5561070 h 6858000"/>
              <a:gd name="connsiteX152" fmla="*/ 6096949 w 6128435"/>
              <a:gd name="connsiteY152" fmla="*/ 5648179 h 6858000"/>
              <a:gd name="connsiteX153" fmla="*/ 6125703 w 6128435"/>
              <a:gd name="connsiteY153" fmla="*/ 5692894 h 6858000"/>
              <a:gd name="connsiteX154" fmla="*/ 6126670 w 6128435"/>
              <a:gd name="connsiteY154" fmla="*/ 5697882 h 6858000"/>
              <a:gd name="connsiteX155" fmla="*/ 6124061 w 6128435"/>
              <a:gd name="connsiteY155" fmla="*/ 5710294 h 6858000"/>
              <a:gd name="connsiteX156" fmla="*/ 6122213 w 6128435"/>
              <a:gd name="connsiteY156" fmla="*/ 5714762 h 6858000"/>
              <a:gd name="connsiteX157" fmla="*/ 6121353 w 6128435"/>
              <a:gd name="connsiteY157" fmla="*/ 5721725 h 6858000"/>
              <a:gd name="connsiteX158" fmla="*/ 6121607 w 6128435"/>
              <a:gd name="connsiteY158" fmla="*/ 5721959 h 6858000"/>
              <a:gd name="connsiteX159" fmla="*/ 6120262 w 6128435"/>
              <a:gd name="connsiteY159" fmla="*/ 5728358 h 6858000"/>
              <a:gd name="connsiteX160" fmla="*/ 6110194 w 6128435"/>
              <a:gd name="connsiteY160" fmla="*/ 5758853 h 6858000"/>
              <a:gd name="connsiteX161" fmla="*/ 6127519 w 6128435"/>
              <a:gd name="connsiteY161" fmla="*/ 5865775 h 6858000"/>
              <a:gd name="connsiteX162" fmla="*/ 6128435 w 6128435"/>
              <a:gd name="connsiteY162" fmla="*/ 5870164 h 6858000"/>
              <a:gd name="connsiteX163" fmla="*/ 6119217 w 6128435"/>
              <a:gd name="connsiteY163" fmla="*/ 5888542 h 6858000"/>
              <a:gd name="connsiteX164" fmla="*/ 6115966 w 6128435"/>
              <a:gd name="connsiteY164" fmla="*/ 5898387 h 6858000"/>
              <a:gd name="connsiteX165" fmla="*/ 6111924 w 6128435"/>
              <a:gd name="connsiteY165" fmla="*/ 5900444 h 6858000"/>
              <a:gd name="connsiteX166" fmla="*/ 6108716 w 6128435"/>
              <a:gd name="connsiteY166" fmla="*/ 5915345 h 6858000"/>
              <a:gd name="connsiteX167" fmla="*/ 6109524 w 6128435"/>
              <a:gd name="connsiteY167" fmla="*/ 5917328 h 6858000"/>
              <a:gd name="connsiteX168" fmla="*/ 6102493 w 6128435"/>
              <a:gd name="connsiteY168" fmla="*/ 5928602 h 6858000"/>
              <a:gd name="connsiteX169" fmla="*/ 6056863 w 6128435"/>
              <a:gd name="connsiteY169" fmla="*/ 6000643 h 6858000"/>
              <a:gd name="connsiteX170" fmla="*/ 6045436 w 6128435"/>
              <a:gd name="connsiteY170" fmla="*/ 6124480 h 6858000"/>
              <a:gd name="connsiteX171" fmla="*/ 6030489 w 6128435"/>
              <a:gd name="connsiteY171" fmla="*/ 6317666 h 6858000"/>
              <a:gd name="connsiteX172" fmla="*/ 6007492 w 6128435"/>
              <a:gd name="connsiteY172" fmla="*/ 6440818 h 6858000"/>
              <a:gd name="connsiteX173" fmla="*/ 6009467 w 6128435"/>
              <a:gd name="connsiteY173" fmla="*/ 6487076 h 6858000"/>
              <a:gd name="connsiteX174" fmla="*/ 5995064 w 6128435"/>
              <a:gd name="connsiteY174" fmla="*/ 6540791 h 6858000"/>
              <a:gd name="connsiteX175" fmla="*/ 5996309 w 6128435"/>
              <a:gd name="connsiteY175" fmla="*/ 6543961 h 6858000"/>
              <a:gd name="connsiteX176" fmla="*/ 5996048 w 6128435"/>
              <a:gd name="connsiteY176" fmla="*/ 6555444 h 6858000"/>
              <a:gd name="connsiteX177" fmla="*/ 6002524 w 6128435"/>
              <a:gd name="connsiteY177" fmla="*/ 6560188 h 6858000"/>
              <a:gd name="connsiteX178" fmla="*/ 6006823 w 6128435"/>
              <a:gd name="connsiteY178" fmla="*/ 6578546 h 6858000"/>
              <a:gd name="connsiteX179" fmla="*/ 6004510 w 6128435"/>
              <a:gd name="connsiteY179" fmla="*/ 6599256 h 6858000"/>
              <a:gd name="connsiteX180" fmla="*/ 5986207 w 6128435"/>
              <a:gd name="connsiteY180" fmla="*/ 6695855 h 6858000"/>
              <a:gd name="connsiteX181" fmla="*/ 5979428 w 6128435"/>
              <a:gd name="connsiteY181" fmla="*/ 6754678 h 6858000"/>
              <a:gd name="connsiteX182" fmla="*/ 5983398 w 6128435"/>
              <a:gd name="connsiteY182" fmla="*/ 6778641 h 6858000"/>
              <a:gd name="connsiteX183" fmla="*/ 5984543 w 6128435"/>
              <a:gd name="connsiteY183" fmla="*/ 6811016 h 6858000"/>
              <a:gd name="connsiteX184" fmla="*/ 5981802 w 6128435"/>
              <a:gd name="connsiteY184" fmla="*/ 6838578 h 6858000"/>
              <a:gd name="connsiteX185" fmla="*/ 5979671 w 6128435"/>
              <a:gd name="connsiteY185" fmla="*/ 6858000 h 6858000"/>
              <a:gd name="connsiteX186" fmla="*/ 0 w 6128435"/>
              <a:gd name="connsiteY186" fmla="*/ 6858000 h 6858000"/>
              <a:gd name="connsiteX187" fmla="*/ 0 w 6128435"/>
              <a:gd name="connsiteY18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86918 w 6128435"/>
              <a:gd name="connsiteY125" fmla="*/ 4764836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98138 w 6128435"/>
              <a:gd name="connsiteY125" fmla="*/ 4697518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80106 w 6128435"/>
              <a:gd name="connsiteY123" fmla="*/ 4585087 h 6858000"/>
              <a:gd name="connsiteX124" fmla="*/ 5998138 w 6128435"/>
              <a:gd name="connsiteY124" fmla="*/ 4697518 h 6858000"/>
              <a:gd name="connsiteX125" fmla="*/ 6013516 w 6128435"/>
              <a:gd name="connsiteY125" fmla="*/ 4786619 h 6858000"/>
              <a:gd name="connsiteX126" fmla="*/ 6025404 w 6128435"/>
              <a:gd name="connsiteY126" fmla="*/ 4858148 h 6858000"/>
              <a:gd name="connsiteX127" fmla="*/ 6007749 w 6128435"/>
              <a:gd name="connsiteY127" fmla="*/ 4964715 h 6858000"/>
              <a:gd name="connsiteX128" fmla="*/ 6005269 w 6128435"/>
              <a:gd name="connsiteY128" fmla="*/ 5150567 h 6858000"/>
              <a:gd name="connsiteX129" fmla="*/ 6001127 w 6128435"/>
              <a:gd name="connsiteY129" fmla="*/ 5164609 h 6858000"/>
              <a:gd name="connsiteX130" fmla="*/ 5996647 w 6128435"/>
              <a:gd name="connsiteY130" fmla="*/ 5185640 h 6858000"/>
              <a:gd name="connsiteX131" fmla="*/ 5998514 w 6128435"/>
              <a:gd name="connsiteY131" fmla="*/ 5189673 h 6858000"/>
              <a:gd name="connsiteX132" fmla="*/ 5995970 w 6128435"/>
              <a:gd name="connsiteY132" fmla="*/ 5221547 h 6858000"/>
              <a:gd name="connsiteX133" fmla="*/ 5997218 w 6128435"/>
              <a:gd name="connsiteY133" fmla="*/ 5222031 h 6858000"/>
              <a:gd name="connsiteX134" fmla="*/ 6002116 w 6128435"/>
              <a:gd name="connsiteY134" fmla="*/ 5231223 h 6858000"/>
              <a:gd name="connsiteX135" fmla="*/ 6008541 w 6128435"/>
              <a:gd name="connsiteY135" fmla="*/ 5248680 h 6858000"/>
              <a:gd name="connsiteX136" fmla="*/ 6039260 w 6128435"/>
              <a:gd name="connsiteY136" fmla="*/ 5289518 h 6858000"/>
              <a:gd name="connsiteX137" fmla="*/ 6036748 w 6128435"/>
              <a:gd name="connsiteY137" fmla="*/ 5322752 h 6858000"/>
              <a:gd name="connsiteX138" fmla="*/ 6036943 w 6128435"/>
              <a:gd name="connsiteY138" fmla="*/ 5329480 h 6858000"/>
              <a:gd name="connsiteX139" fmla="*/ 6037236 w 6128435"/>
              <a:gd name="connsiteY139" fmla="*/ 5329634 h 6858000"/>
              <a:gd name="connsiteX140" fmla="*/ 6038019 w 6128435"/>
              <a:gd name="connsiteY140" fmla="*/ 5336764 h 6858000"/>
              <a:gd name="connsiteX141" fmla="*/ 6037298 w 6128435"/>
              <a:gd name="connsiteY141" fmla="*/ 5341753 h 6858000"/>
              <a:gd name="connsiteX142" fmla="*/ 6037677 w 6128435"/>
              <a:gd name="connsiteY142" fmla="*/ 5354807 h 6858000"/>
              <a:gd name="connsiteX143" fmla="*/ 6039728 w 6128435"/>
              <a:gd name="connsiteY143" fmla="*/ 5359416 h 6858000"/>
              <a:gd name="connsiteX144" fmla="*/ 6043311 w 6128435"/>
              <a:gd name="connsiteY144" fmla="*/ 5361407 h 6858000"/>
              <a:gd name="connsiteX145" fmla="*/ 6042954 w 6128435"/>
              <a:gd name="connsiteY145" fmla="*/ 5362576 h 6858000"/>
              <a:gd name="connsiteX146" fmla="*/ 6053435 w 6128435"/>
              <a:gd name="connsiteY146" fmla="*/ 5387547 h 6858000"/>
              <a:gd name="connsiteX147" fmla="*/ 6065933 w 6128435"/>
              <a:gd name="connsiteY147" fmla="*/ 5443002 h 6858000"/>
              <a:gd name="connsiteX148" fmla="*/ 6068640 w 6128435"/>
              <a:gd name="connsiteY148" fmla="*/ 5474503 h 6858000"/>
              <a:gd name="connsiteX149" fmla="*/ 6080922 w 6128435"/>
              <a:gd name="connsiteY149" fmla="*/ 5561070 h 6858000"/>
              <a:gd name="connsiteX150" fmla="*/ 6096949 w 6128435"/>
              <a:gd name="connsiteY150" fmla="*/ 5648179 h 6858000"/>
              <a:gd name="connsiteX151" fmla="*/ 6125703 w 6128435"/>
              <a:gd name="connsiteY151" fmla="*/ 5692894 h 6858000"/>
              <a:gd name="connsiteX152" fmla="*/ 6126670 w 6128435"/>
              <a:gd name="connsiteY152" fmla="*/ 5697882 h 6858000"/>
              <a:gd name="connsiteX153" fmla="*/ 6124061 w 6128435"/>
              <a:gd name="connsiteY153" fmla="*/ 5710294 h 6858000"/>
              <a:gd name="connsiteX154" fmla="*/ 6122213 w 6128435"/>
              <a:gd name="connsiteY154" fmla="*/ 5714762 h 6858000"/>
              <a:gd name="connsiteX155" fmla="*/ 6121353 w 6128435"/>
              <a:gd name="connsiteY155" fmla="*/ 5721725 h 6858000"/>
              <a:gd name="connsiteX156" fmla="*/ 6121607 w 6128435"/>
              <a:gd name="connsiteY156" fmla="*/ 5721959 h 6858000"/>
              <a:gd name="connsiteX157" fmla="*/ 6120262 w 6128435"/>
              <a:gd name="connsiteY157" fmla="*/ 5728358 h 6858000"/>
              <a:gd name="connsiteX158" fmla="*/ 6110194 w 6128435"/>
              <a:gd name="connsiteY158" fmla="*/ 5758853 h 6858000"/>
              <a:gd name="connsiteX159" fmla="*/ 6127519 w 6128435"/>
              <a:gd name="connsiteY159" fmla="*/ 5865775 h 6858000"/>
              <a:gd name="connsiteX160" fmla="*/ 6128435 w 6128435"/>
              <a:gd name="connsiteY160" fmla="*/ 5870164 h 6858000"/>
              <a:gd name="connsiteX161" fmla="*/ 6119217 w 6128435"/>
              <a:gd name="connsiteY161" fmla="*/ 5888542 h 6858000"/>
              <a:gd name="connsiteX162" fmla="*/ 6115966 w 6128435"/>
              <a:gd name="connsiteY162" fmla="*/ 5898387 h 6858000"/>
              <a:gd name="connsiteX163" fmla="*/ 6111924 w 6128435"/>
              <a:gd name="connsiteY163" fmla="*/ 5900444 h 6858000"/>
              <a:gd name="connsiteX164" fmla="*/ 6108716 w 6128435"/>
              <a:gd name="connsiteY164" fmla="*/ 5915345 h 6858000"/>
              <a:gd name="connsiteX165" fmla="*/ 6109524 w 6128435"/>
              <a:gd name="connsiteY165" fmla="*/ 5917328 h 6858000"/>
              <a:gd name="connsiteX166" fmla="*/ 6102493 w 6128435"/>
              <a:gd name="connsiteY166" fmla="*/ 5928602 h 6858000"/>
              <a:gd name="connsiteX167" fmla="*/ 6056863 w 6128435"/>
              <a:gd name="connsiteY167" fmla="*/ 6000643 h 6858000"/>
              <a:gd name="connsiteX168" fmla="*/ 6045436 w 6128435"/>
              <a:gd name="connsiteY168" fmla="*/ 6124480 h 6858000"/>
              <a:gd name="connsiteX169" fmla="*/ 6030489 w 6128435"/>
              <a:gd name="connsiteY169" fmla="*/ 6317666 h 6858000"/>
              <a:gd name="connsiteX170" fmla="*/ 6007492 w 6128435"/>
              <a:gd name="connsiteY170" fmla="*/ 6440818 h 6858000"/>
              <a:gd name="connsiteX171" fmla="*/ 6009467 w 6128435"/>
              <a:gd name="connsiteY171" fmla="*/ 6487076 h 6858000"/>
              <a:gd name="connsiteX172" fmla="*/ 5995064 w 6128435"/>
              <a:gd name="connsiteY172" fmla="*/ 6540791 h 6858000"/>
              <a:gd name="connsiteX173" fmla="*/ 5996309 w 6128435"/>
              <a:gd name="connsiteY173" fmla="*/ 6543961 h 6858000"/>
              <a:gd name="connsiteX174" fmla="*/ 5996048 w 6128435"/>
              <a:gd name="connsiteY174" fmla="*/ 6555444 h 6858000"/>
              <a:gd name="connsiteX175" fmla="*/ 6002524 w 6128435"/>
              <a:gd name="connsiteY175" fmla="*/ 6560188 h 6858000"/>
              <a:gd name="connsiteX176" fmla="*/ 6006823 w 6128435"/>
              <a:gd name="connsiteY176" fmla="*/ 6578546 h 6858000"/>
              <a:gd name="connsiteX177" fmla="*/ 6004510 w 6128435"/>
              <a:gd name="connsiteY177" fmla="*/ 6599256 h 6858000"/>
              <a:gd name="connsiteX178" fmla="*/ 5986207 w 6128435"/>
              <a:gd name="connsiteY178" fmla="*/ 6695855 h 6858000"/>
              <a:gd name="connsiteX179" fmla="*/ 5979428 w 6128435"/>
              <a:gd name="connsiteY179" fmla="*/ 6754678 h 6858000"/>
              <a:gd name="connsiteX180" fmla="*/ 5983398 w 6128435"/>
              <a:gd name="connsiteY180" fmla="*/ 6778641 h 6858000"/>
              <a:gd name="connsiteX181" fmla="*/ 5984543 w 6128435"/>
              <a:gd name="connsiteY181" fmla="*/ 6811016 h 6858000"/>
              <a:gd name="connsiteX182" fmla="*/ 5981802 w 6128435"/>
              <a:gd name="connsiteY182" fmla="*/ 6838578 h 6858000"/>
              <a:gd name="connsiteX183" fmla="*/ 5979671 w 6128435"/>
              <a:gd name="connsiteY183" fmla="*/ 6858000 h 6858000"/>
              <a:gd name="connsiteX184" fmla="*/ 0 w 6128435"/>
              <a:gd name="connsiteY184" fmla="*/ 6858000 h 6858000"/>
              <a:gd name="connsiteX185" fmla="*/ 0 w 6128435"/>
              <a:gd name="connsiteY18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52592 w 6128435"/>
              <a:gd name="connsiteY36" fmla="*/ 2092210 h 6858000"/>
              <a:gd name="connsiteX37" fmla="*/ 5264303 w 6128435"/>
              <a:gd name="connsiteY37" fmla="*/ 2225157 h 6858000"/>
              <a:gd name="connsiteX38" fmla="*/ 5254949 w 6128435"/>
              <a:gd name="connsiteY38" fmla="*/ 2236160 h 6858000"/>
              <a:gd name="connsiteX39" fmla="*/ 5250104 w 6128435"/>
              <a:gd name="connsiteY39" fmla="*/ 2249166 h 6858000"/>
              <a:gd name="connsiteX40" fmla="*/ 5251214 w 6128435"/>
              <a:gd name="connsiteY40" fmla="*/ 2250944 h 6858000"/>
              <a:gd name="connsiteX41" fmla="*/ 5250644 w 6128435"/>
              <a:gd name="connsiteY41" fmla="*/ 2266619 h 6858000"/>
              <a:gd name="connsiteX42" fmla="*/ 5247111 w 6128435"/>
              <a:gd name="connsiteY42" fmla="*/ 2269679 h 6858000"/>
              <a:gd name="connsiteX43" fmla="*/ 5245653 w 6128435"/>
              <a:gd name="connsiteY43" fmla="*/ 2280317 h 6858000"/>
              <a:gd name="connsiteX44" fmla="*/ 5239901 w 6128435"/>
              <a:gd name="connsiteY44" fmla="*/ 2300961 h 6858000"/>
              <a:gd name="connsiteX45" fmla="*/ 5241522 w 6128435"/>
              <a:gd name="connsiteY45" fmla="*/ 2305114 h 6858000"/>
              <a:gd name="connsiteX46" fmla="*/ 5237050 w 6128435"/>
              <a:gd name="connsiteY46" fmla="*/ 2336703 h 6858000"/>
              <a:gd name="connsiteX47" fmla="*/ 5238267 w 6128435"/>
              <a:gd name="connsiteY47" fmla="*/ 2337277 h 6858000"/>
              <a:gd name="connsiteX48" fmla="*/ 5242602 w 6128435"/>
              <a:gd name="connsiteY48" fmla="*/ 2346782 h 6858000"/>
              <a:gd name="connsiteX49" fmla="*/ 5247963 w 6128435"/>
              <a:gd name="connsiteY49" fmla="*/ 2364638 h 6858000"/>
              <a:gd name="connsiteX50" fmla="*/ 5276175 w 6128435"/>
              <a:gd name="connsiteY50" fmla="*/ 2407515 h 6858000"/>
              <a:gd name="connsiteX51" fmla="*/ 5271650 w 6128435"/>
              <a:gd name="connsiteY51" fmla="*/ 2440467 h 6858000"/>
              <a:gd name="connsiteX52" fmla="*/ 5271438 w 6128435"/>
              <a:gd name="connsiteY52" fmla="*/ 2447186 h 6858000"/>
              <a:gd name="connsiteX53" fmla="*/ 5271722 w 6128435"/>
              <a:gd name="connsiteY53" fmla="*/ 2447359 h 6858000"/>
              <a:gd name="connsiteX54" fmla="*/ 5272069 w 6128435"/>
              <a:gd name="connsiteY54" fmla="*/ 2454523 h 6858000"/>
              <a:gd name="connsiteX55" fmla="*/ 5271049 w 6128435"/>
              <a:gd name="connsiteY55" fmla="*/ 2459442 h 6858000"/>
              <a:gd name="connsiteX56" fmla="*/ 5270636 w 6128435"/>
              <a:gd name="connsiteY56" fmla="*/ 2472481 h 6858000"/>
              <a:gd name="connsiteX57" fmla="*/ 5272406 w 6128435"/>
              <a:gd name="connsiteY57" fmla="*/ 2477221 h 6858000"/>
              <a:gd name="connsiteX58" fmla="*/ 5307538 w 6128435"/>
              <a:gd name="connsiteY58" fmla="*/ 2514685 h 6858000"/>
              <a:gd name="connsiteX59" fmla="*/ 5337604 w 6128435"/>
              <a:gd name="connsiteY59" fmla="*/ 2597632 h 6858000"/>
              <a:gd name="connsiteX60" fmla="*/ 5407503 w 6128435"/>
              <a:gd name="connsiteY60" fmla="*/ 2786290 h 6858000"/>
              <a:gd name="connsiteX61" fmla="*/ 5407356 w 6128435"/>
              <a:gd name="connsiteY61" fmla="*/ 2787545 h 6858000"/>
              <a:gd name="connsiteX62" fmla="*/ 5411130 w 6128435"/>
              <a:gd name="connsiteY62" fmla="*/ 2788640 h 6858000"/>
              <a:gd name="connsiteX63" fmla="*/ 5416439 w 6128435"/>
              <a:gd name="connsiteY63" fmla="*/ 2805666 h 6858000"/>
              <a:gd name="connsiteX64" fmla="*/ 5416589 w 6128435"/>
              <a:gd name="connsiteY64" fmla="*/ 2810822 h 6858000"/>
              <a:gd name="connsiteX65" fmla="*/ 5418542 w 6128435"/>
              <a:gd name="connsiteY65" fmla="*/ 2817745 h 6858000"/>
              <a:gd name="connsiteX66" fmla="*/ 5418847 w 6128435"/>
              <a:gd name="connsiteY66" fmla="*/ 2817825 h 6858000"/>
              <a:gd name="connsiteX67" fmla="*/ 5423364 w 6128435"/>
              <a:gd name="connsiteY67" fmla="*/ 2858292 h 6858000"/>
              <a:gd name="connsiteX68" fmla="*/ 5479298 w 6128435"/>
              <a:gd name="connsiteY68" fmla="*/ 2947791 h 6858000"/>
              <a:gd name="connsiteX69" fmla="*/ 5481770 w 6128435"/>
              <a:gd name="connsiteY69" fmla="*/ 2951352 h 6858000"/>
              <a:gd name="connsiteX70" fmla="*/ 5481013 w 6128435"/>
              <a:gd name="connsiteY70" fmla="*/ 2973461 h 6858000"/>
              <a:gd name="connsiteX71" fmla="*/ 5482045 w 6128435"/>
              <a:gd name="connsiteY71" fmla="*/ 2984371 h 6858000"/>
              <a:gd name="connsiteX72" fmla="*/ 5479405 w 6128435"/>
              <a:gd name="connsiteY72" fmla="*/ 2988507 h 6858000"/>
              <a:gd name="connsiteX73" fmla="*/ 5482415 w 6128435"/>
              <a:gd name="connsiteY73" fmla="*/ 3004079 h 6858000"/>
              <a:gd name="connsiteX74" fmla="*/ 5483865 w 6128435"/>
              <a:gd name="connsiteY74" fmla="*/ 3005467 h 6858000"/>
              <a:gd name="connsiteX75" fmla="*/ 5482236 w 6128435"/>
              <a:gd name="connsiteY75" fmla="*/ 3019791 h 6858000"/>
              <a:gd name="connsiteX76" fmla="*/ 5475895 w 6128435"/>
              <a:gd name="connsiteY76" fmla="*/ 3033578 h 6858000"/>
              <a:gd name="connsiteX77" fmla="*/ 5477595 w 6128435"/>
              <a:gd name="connsiteY77" fmla="*/ 3250534 h 6858000"/>
              <a:gd name="connsiteX78" fmla="*/ 5532836 w 6128435"/>
              <a:gd name="connsiteY78" fmla="*/ 3353840 h 6858000"/>
              <a:gd name="connsiteX79" fmla="*/ 5561229 w 6128435"/>
              <a:gd name="connsiteY79" fmla="*/ 3395784 h 6858000"/>
              <a:gd name="connsiteX80" fmla="*/ 5589758 w 6128435"/>
              <a:gd name="connsiteY80" fmla="*/ 3506453 h 6858000"/>
              <a:gd name="connsiteX81" fmla="*/ 5596144 w 6128435"/>
              <a:gd name="connsiteY81" fmla="*/ 3534624 h 6858000"/>
              <a:gd name="connsiteX82" fmla="*/ 5597750 w 6128435"/>
              <a:gd name="connsiteY82" fmla="*/ 3534129 h 6858000"/>
              <a:gd name="connsiteX83" fmla="*/ 5599700 w 6128435"/>
              <a:gd name="connsiteY83" fmla="*/ 3547221 h 6858000"/>
              <a:gd name="connsiteX84" fmla="*/ 5615031 w 6128435"/>
              <a:gd name="connsiteY84" fmla="*/ 3557482 h 6858000"/>
              <a:gd name="connsiteX85" fmla="*/ 5618377 w 6128435"/>
              <a:gd name="connsiteY85" fmla="*/ 3588431 h 6858000"/>
              <a:gd name="connsiteX86" fmla="*/ 5612155 w 6128435"/>
              <a:gd name="connsiteY86" fmla="*/ 3589869 h 6858000"/>
              <a:gd name="connsiteX87" fmla="*/ 5620843 w 6128435"/>
              <a:gd name="connsiteY87" fmla="*/ 3606745 h 6858000"/>
              <a:gd name="connsiteX88" fmla="*/ 5655472 w 6128435"/>
              <a:gd name="connsiteY88" fmla="*/ 3678877 h 6858000"/>
              <a:gd name="connsiteX89" fmla="*/ 5680448 w 6128435"/>
              <a:gd name="connsiteY89" fmla="*/ 3717760 h 6858000"/>
              <a:gd name="connsiteX90" fmla="*/ 5683015 w 6128435"/>
              <a:gd name="connsiteY90" fmla="*/ 3762025 h 6858000"/>
              <a:gd name="connsiteX91" fmla="*/ 5696643 w 6128435"/>
              <a:gd name="connsiteY91" fmla="*/ 3773888 h 6858000"/>
              <a:gd name="connsiteX92" fmla="*/ 5699203 w 6128435"/>
              <a:gd name="connsiteY92" fmla="*/ 3775823 h 6858000"/>
              <a:gd name="connsiteX93" fmla="*/ 5704824 w 6128435"/>
              <a:gd name="connsiteY93" fmla="*/ 3785966 h 6858000"/>
              <a:gd name="connsiteX94" fmla="*/ 5712204 w 6128435"/>
              <a:gd name="connsiteY94" fmla="*/ 3785830 h 6858000"/>
              <a:gd name="connsiteX95" fmla="*/ 5724816 w 6128435"/>
              <a:gd name="connsiteY95" fmla="*/ 3798949 h 6858000"/>
              <a:gd name="connsiteX96" fmla="*/ 5733539 w 6128435"/>
              <a:gd name="connsiteY96" fmla="*/ 3818457 h 6858000"/>
              <a:gd name="connsiteX97" fmla="*/ 5768491 w 6128435"/>
              <a:gd name="connsiteY97" fmla="*/ 3914399 h 6858000"/>
              <a:gd name="connsiteX98" fmla="*/ 5793123 w 6128435"/>
              <a:gd name="connsiteY98" fmla="*/ 3969952 h 6858000"/>
              <a:gd name="connsiteX99" fmla="*/ 5808321 w 6128435"/>
              <a:gd name="connsiteY99" fmla="*/ 3988153 h 6858000"/>
              <a:gd name="connsiteX100" fmla="*/ 5825621 w 6128435"/>
              <a:gd name="connsiteY100" fmla="*/ 4015525 h 6858000"/>
              <a:gd name="connsiteX101" fmla="*/ 5860672 w 6128435"/>
              <a:gd name="connsiteY101" fmla="*/ 4061579 h 6858000"/>
              <a:gd name="connsiteX102" fmla="*/ 5872173 w 6128435"/>
              <a:gd name="connsiteY102" fmla="*/ 4088497 h 6858000"/>
              <a:gd name="connsiteX103" fmla="*/ 5883705 w 6128435"/>
              <a:gd name="connsiteY103" fmla="*/ 4101899 h 6858000"/>
              <a:gd name="connsiteX104" fmla="*/ 5885314 w 6128435"/>
              <a:gd name="connsiteY104" fmla="*/ 4108387 h 6858000"/>
              <a:gd name="connsiteX105" fmla="*/ 5894095 w 6128435"/>
              <a:gd name="connsiteY105" fmla="*/ 4128857 h 6858000"/>
              <a:gd name="connsiteX106" fmla="*/ 5898339 w 6128435"/>
              <a:gd name="connsiteY106" fmla="*/ 4140800 h 6858000"/>
              <a:gd name="connsiteX107" fmla="*/ 5899734 w 6128435"/>
              <a:gd name="connsiteY107" fmla="*/ 4145632 h 6858000"/>
              <a:gd name="connsiteX108" fmla="*/ 5897098 w 6128435"/>
              <a:gd name="connsiteY108" fmla="*/ 4157819 h 6858000"/>
              <a:gd name="connsiteX109" fmla="*/ 5903513 w 6128435"/>
              <a:gd name="connsiteY109" fmla="*/ 4187661 h 6858000"/>
              <a:gd name="connsiteX110" fmla="*/ 5917114 w 6128435"/>
              <a:gd name="connsiteY110" fmla="*/ 4213096 h 6858000"/>
              <a:gd name="connsiteX111" fmla="*/ 5921153 w 6128435"/>
              <a:gd name="connsiteY111" fmla="*/ 4236222 h 6858000"/>
              <a:gd name="connsiteX112" fmla="*/ 5924233 w 6128435"/>
              <a:gd name="connsiteY112" fmla="*/ 4242060 h 6858000"/>
              <a:gd name="connsiteX113" fmla="*/ 5928910 w 6128435"/>
              <a:gd name="connsiteY113" fmla="*/ 4300973 h 6858000"/>
              <a:gd name="connsiteX114" fmla="*/ 5939320 w 6128435"/>
              <a:gd name="connsiteY114" fmla="*/ 4340435 h 6858000"/>
              <a:gd name="connsiteX115" fmla="*/ 5946705 w 6128435"/>
              <a:gd name="connsiteY115" fmla="*/ 4428051 h 6858000"/>
              <a:gd name="connsiteX116" fmla="*/ 5949261 w 6128435"/>
              <a:gd name="connsiteY116" fmla="*/ 4449185 h 6858000"/>
              <a:gd name="connsiteX117" fmla="*/ 5957504 w 6128435"/>
              <a:gd name="connsiteY117" fmla="*/ 4465911 h 6858000"/>
              <a:gd name="connsiteX118" fmla="*/ 5964689 w 6128435"/>
              <a:gd name="connsiteY118" fmla="*/ 4468532 h 6858000"/>
              <a:gd name="connsiteX119" fmla="*/ 5967062 w 6128435"/>
              <a:gd name="connsiteY119" fmla="*/ 4479923 h 6858000"/>
              <a:gd name="connsiteX120" fmla="*/ 5968960 w 6128435"/>
              <a:gd name="connsiteY120" fmla="*/ 4482655 h 6858000"/>
              <a:gd name="connsiteX121" fmla="*/ 5978567 w 6128435"/>
              <a:gd name="connsiteY121" fmla="*/ 4498605 h 6858000"/>
              <a:gd name="connsiteX122" fmla="*/ 5980106 w 6128435"/>
              <a:gd name="connsiteY122" fmla="*/ 4585087 h 6858000"/>
              <a:gd name="connsiteX123" fmla="*/ 5998138 w 6128435"/>
              <a:gd name="connsiteY123" fmla="*/ 4697518 h 6858000"/>
              <a:gd name="connsiteX124" fmla="*/ 6013516 w 6128435"/>
              <a:gd name="connsiteY124" fmla="*/ 4786619 h 6858000"/>
              <a:gd name="connsiteX125" fmla="*/ 6025404 w 6128435"/>
              <a:gd name="connsiteY125" fmla="*/ 4858148 h 6858000"/>
              <a:gd name="connsiteX126" fmla="*/ 6007749 w 6128435"/>
              <a:gd name="connsiteY126" fmla="*/ 4964715 h 6858000"/>
              <a:gd name="connsiteX127" fmla="*/ 6005269 w 6128435"/>
              <a:gd name="connsiteY127" fmla="*/ 5150567 h 6858000"/>
              <a:gd name="connsiteX128" fmla="*/ 6001127 w 6128435"/>
              <a:gd name="connsiteY128" fmla="*/ 5164609 h 6858000"/>
              <a:gd name="connsiteX129" fmla="*/ 5996647 w 6128435"/>
              <a:gd name="connsiteY129" fmla="*/ 5185640 h 6858000"/>
              <a:gd name="connsiteX130" fmla="*/ 5998514 w 6128435"/>
              <a:gd name="connsiteY130" fmla="*/ 5189673 h 6858000"/>
              <a:gd name="connsiteX131" fmla="*/ 5995970 w 6128435"/>
              <a:gd name="connsiteY131" fmla="*/ 5221547 h 6858000"/>
              <a:gd name="connsiteX132" fmla="*/ 5997218 w 6128435"/>
              <a:gd name="connsiteY132" fmla="*/ 5222031 h 6858000"/>
              <a:gd name="connsiteX133" fmla="*/ 6002116 w 6128435"/>
              <a:gd name="connsiteY133" fmla="*/ 5231223 h 6858000"/>
              <a:gd name="connsiteX134" fmla="*/ 6008541 w 6128435"/>
              <a:gd name="connsiteY134" fmla="*/ 5248680 h 6858000"/>
              <a:gd name="connsiteX135" fmla="*/ 6039260 w 6128435"/>
              <a:gd name="connsiteY135" fmla="*/ 5289518 h 6858000"/>
              <a:gd name="connsiteX136" fmla="*/ 6036748 w 6128435"/>
              <a:gd name="connsiteY136" fmla="*/ 5322752 h 6858000"/>
              <a:gd name="connsiteX137" fmla="*/ 6036943 w 6128435"/>
              <a:gd name="connsiteY137" fmla="*/ 5329480 h 6858000"/>
              <a:gd name="connsiteX138" fmla="*/ 6037236 w 6128435"/>
              <a:gd name="connsiteY138" fmla="*/ 5329634 h 6858000"/>
              <a:gd name="connsiteX139" fmla="*/ 6038019 w 6128435"/>
              <a:gd name="connsiteY139" fmla="*/ 5336764 h 6858000"/>
              <a:gd name="connsiteX140" fmla="*/ 6037298 w 6128435"/>
              <a:gd name="connsiteY140" fmla="*/ 5341753 h 6858000"/>
              <a:gd name="connsiteX141" fmla="*/ 6037677 w 6128435"/>
              <a:gd name="connsiteY141" fmla="*/ 5354807 h 6858000"/>
              <a:gd name="connsiteX142" fmla="*/ 6039728 w 6128435"/>
              <a:gd name="connsiteY142" fmla="*/ 5359416 h 6858000"/>
              <a:gd name="connsiteX143" fmla="*/ 6043311 w 6128435"/>
              <a:gd name="connsiteY143" fmla="*/ 5361407 h 6858000"/>
              <a:gd name="connsiteX144" fmla="*/ 6042954 w 6128435"/>
              <a:gd name="connsiteY144" fmla="*/ 5362576 h 6858000"/>
              <a:gd name="connsiteX145" fmla="*/ 6053435 w 6128435"/>
              <a:gd name="connsiteY145" fmla="*/ 5387547 h 6858000"/>
              <a:gd name="connsiteX146" fmla="*/ 6065933 w 6128435"/>
              <a:gd name="connsiteY146" fmla="*/ 5443002 h 6858000"/>
              <a:gd name="connsiteX147" fmla="*/ 6068640 w 6128435"/>
              <a:gd name="connsiteY147" fmla="*/ 5474503 h 6858000"/>
              <a:gd name="connsiteX148" fmla="*/ 6080922 w 6128435"/>
              <a:gd name="connsiteY148" fmla="*/ 5561070 h 6858000"/>
              <a:gd name="connsiteX149" fmla="*/ 6096949 w 6128435"/>
              <a:gd name="connsiteY149" fmla="*/ 5648179 h 6858000"/>
              <a:gd name="connsiteX150" fmla="*/ 6125703 w 6128435"/>
              <a:gd name="connsiteY150" fmla="*/ 5692894 h 6858000"/>
              <a:gd name="connsiteX151" fmla="*/ 6126670 w 6128435"/>
              <a:gd name="connsiteY151" fmla="*/ 5697882 h 6858000"/>
              <a:gd name="connsiteX152" fmla="*/ 6124061 w 6128435"/>
              <a:gd name="connsiteY152" fmla="*/ 5710294 h 6858000"/>
              <a:gd name="connsiteX153" fmla="*/ 6122213 w 6128435"/>
              <a:gd name="connsiteY153" fmla="*/ 5714762 h 6858000"/>
              <a:gd name="connsiteX154" fmla="*/ 6121353 w 6128435"/>
              <a:gd name="connsiteY154" fmla="*/ 5721725 h 6858000"/>
              <a:gd name="connsiteX155" fmla="*/ 6121607 w 6128435"/>
              <a:gd name="connsiteY155" fmla="*/ 5721959 h 6858000"/>
              <a:gd name="connsiteX156" fmla="*/ 6120262 w 6128435"/>
              <a:gd name="connsiteY156" fmla="*/ 5728358 h 6858000"/>
              <a:gd name="connsiteX157" fmla="*/ 6110194 w 6128435"/>
              <a:gd name="connsiteY157" fmla="*/ 5758853 h 6858000"/>
              <a:gd name="connsiteX158" fmla="*/ 6127519 w 6128435"/>
              <a:gd name="connsiteY158" fmla="*/ 5865775 h 6858000"/>
              <a:gd name="connsiteX159" fmla="*/ 6128435 w 6128435"/>
              <a:gd name="connsiteY159" fmla="*/ 5870164 h 6858000"/>
              <a:gd name="connsiteX160" fmla="*/ 6119217 w 6128435"/>
              <a:gd name="connsiteY160" fmla="*/ 5888542 h 6858000"/>
              <a:gd name="connsiteX161" fmla="*/ 6115966 w 6128435"/>
              <a:gd name="connsiteY161" fmla="*/ 5898387 h 6858000"/>
              <a:gd name="connsiteX162" fmla="*/ 6111924 w 6128435"/>
              <a:gd name="connsiteY162" fmla="*/ 5900444 h 6858000"/>
              <a:gd name="connsiteX163" fmla="*/ 6108716 w 6128435"/>
              <a:gd name="connsiteY163" fmla="*/ 5915345 h 6858000"/>
              <a:gd name="connsiteX164" fmla="*/ 6109524 w 6128435"/>
              <a:gd name="connsiteY164" fmla="*/ 5917328 h 6858000"/>
              <a:gd name="connsiteX165" fmla="*/ 6102493 w 6128435"/>
              <a:gd name="connsiteY165" fmla="*/ 5928602 h 6858000"/>
              <a:gd name="connsiteX166" fmla="*/ 6056863 w 6128435"/>
              <a:gd name="connsiteY166" fmla="*/ 6000643 h 6858000"/>
              <a:gd name="connsiteX167" fmla="*/ 6045436 w 6128435"/>
              <a:gd name="connsiteY167" fmla="*/ 6124480 h 6858000"/>
              <a:gd name="connsiteX168" fmla="*/ 6030489 w 6128435"/>
              <a:gd name="connsiteY168" fmla="*/ 6317666 h 6858000"/>
              <a:gd name="connsiteX169" fmla="*/ 6007492 w 6128435"/>
              <a:gd name="connsiteY169" fmla="*/ 6440818 h 6858000"/>
              <a:gd name="connsiteX170" fmla="*/ 6009467 w 6128435"/>
              <a:gd name="connsiteY170" fmla="*/ 6487076 h 6858000"/>
              <a:gd name="connsiteX171" fmla="*/ 5995064 w 6128435"/>
              <a:gd name="connsiteY171" fmla="*/ 6540791 h 6858000"/>
              <a:gd name="connsiteX172" fmla="*/ 5996309 w 6128435"/>
              <a:gd name="connsiteY172" fmla="*/ 6543961 h 6858000"/>
              <a:gd name="connsiteX173" fmla="*/ 5996048 w 6128435"/>
              <a:gd name="connsiteY173" fmla="*/ 6555444 h 6858000"/>
              <a:gd name="connsiteX174" fmla="*/ 6002524 w 6128435"/>
              <a:gd name="connsiteY174" fmla="*/ 6560188 h 6858000"/>
              <a:gd name="connsiteX175" fmla="*/ 6006823 w 6128435"/>
              <a:gd name="connsiteY175" fmla="*/ 6578546 h 6858000"/>
              <a:gd name="connsiteX176" fmla="*/ 6004510 w 6128435"/>
              <a:gd name="connsiteY176" fmla="*/ 6599256 h 6858000"/>
              <a:gd name="connsiteX177" fmla="*/ 5986207 w 6128435"/>
              <a:gd name="connsiteY177" fmla="*/ 6695855 h 6858000"/>
              <a:gd name="connsiteX178" fmla="*/ 5979428 w 6128435"/>
              <a:gd name="connsiteY178" fmla="*/ 6754678 h 6858000"/>
              <a:gd name="connsiteX179" fmla="*/ 5983398 w 6128435"/>
              <a:gd name="connsiteY179" fmla="*/ 6778641 h 6858000"/>
              <a:gd name="connsiteX180" fmla="*/ 5984543 w 6128435"/>
              <a:gd name="connsiteY180" fmla="*/ 6811016 h 6858000"/>
              <a:gd name="connsiteX181" fmla="*/ 5981802 w 6128435"/>
              <a:gd name="connsiteY181" fmla="*/ 6838578 h 6858000"/>
              <a:gd name="connsiteX182" fmla="*/ 5979671 w 6128435"/>
              <a:gd name="connsiteY182" fmla="*/ 6858000 h 6858000"/>
              <a:gd name="connsiteX183" fmla="*/ 0 w 6128435"/>
              <a:gd name="connsiteY183" fmla="*/ 6858000 h 6858000"/>
              <a:gd name="connsiteX184" fmla="*/ 0 w 6128435"/>
              <a:gd name="connsiteY18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272406 w 6128435"/>
              <a:gd name="connsiteY55" fmla="*/ 2477221 h 6858000"/>
              <a:gd name="connsiteX56" fmla="*/ 5307538 w 6128435"/>
              <a:gd name="connsiteY56" fmla="*/ 2514685 h 6858000"/>
              <a:gd name="connsiteX57" fmla="*/ 5337604 w 6128435"/>
              <a:gd name="connsiteY57" fmla="*/ 2597632 h 6858000"/>
              <a:gd name="connsiteX58" fmla="*/ 5407503 w 6128435"/>
              <a:gd name="connsiteY58" fmla="*/ 2786290 h 6858000"/>
              <a:gd name="connsiteX59" fmla="*/ 5407356 w 6128435"/>
              <a:gd name="connsiteY59" fmla="*/ 2787545 h 6858000"/>
              <a:gd name="connsiteX60" fmla="*/ 5411130 w 6128435"/>
              <a:gd name="connsiteY60" fmla="*/ 2788640 h 6858000"/>
              <a:gd name="connsiteX61" fmla="*/ 5416439 w 6128435"/>
              <a:gd name="connsiteY61" fmla="*/ 2805666 h 6858000"/>
              <a:gd name="connsiteX62" fmla="*/ 5416589 w 6128435"/>
              <a:gd name="connsiteY62" fmla="*/ 2810822 h 6858000"/>
              <a:gd name="connsiteX63" fmla="*/ 5418542 w 6128435"/>
              <a:gd name="connsiteY63" fmla="*/ 2817745 h 6858000"/>
              <a:gd name="connsiteX64" fmla="*/ 5418847 w 6128435"/>
              <a:gd name="connsiteY64" fmla="*/ 2817825 h 6858000"/>
              <a:gd name="connsiteX65" fmla="*/ 5423364 w 6128435"/>
              <a:gd name="connsiteY65" fmla="*/ 2858292 h 6858000"/>
              <a:gd name="connsiteX66" fmla="*/ 5479298 w 6128435"/>
              <a:gd name="connsiteY66" fmla="*/ 2947791 h 6858000"/>
              <a:gd name="connsiteX67" fmla="*/ 5481770 w 6128435"/>
              <a:gd name="connsiteY67" fmla="*/ 2951352 h 6858000"/>
              <a:gd name="connsiteX68" fmla="*/ 5481013 w 6128435"/>
              <a:gd name="connsiteY68" fmla="*/ 2973461 h 6858000"/>
              <a:gd name="connsiteX69" fmla="*/ 5482045 w 6128435"/>
              <a:gd name="connsiteY69" fmla="*/ 2984371 h 6858000"/>
              <a:gd name="connsiteX70" fmla="*/ 5479405 w 6128435"/>
              <a:gd name="connsiteY70" fmla="*/ 2988507 h 6858000"/>
              <a:gd name="connsiteX71" fmla="*/ 5482415 w 6128435"/>
              <a:gd name="connsiteY71" fmla="*/ 3004079 h 6858000"/>
              <a:gd name="connsiteX72" fmla="*/ 5483865 w 6128435"/>
              <a:gd name="connsiteY72" fmla="*/ 3005467 h 6858000"/>
              <a:gd name="connsiteX73" fmla="*/ 5482236 w 6128435"/>
              <a:gd name="connsiteY73" fmla="*/ 3019791 h 6858000"/>
              <a:gd name="connsiteX74" fmla="*/ 5475895 w 6128435"/>
              <a:gd name="connsiteY74" fmla="*/ 3033578 h 6858000"/>
              <a:gd name="connsiteX75" fmla="*/ 5477595 w 6128435"/>
              <a:gd name="connsiteY75" fmla="*/ 3250534 h 6858000"/>
              <a:gd name="connsiteX76" fmla="*/ 5532836 w 6128435"/>
              <a:gd name="connsiteY76" fmla="*/ 3353840 h 6858000"/>
              <a:gd name="connsiteX77" fmla="*/ 5561229 w 6128435"/>
              <a:gd name="connsiteY77" fmla="*/ 3395784 h 6858000"/>
              <a:gd name="connsiteX78" fmla="*/ 5589758 w 6128435"/>
              <a:gd name="connsiteY78" fmla="*/ 3506453 h 6858000"/>
              <a:gd name="connsiteX79" fmla="*/ 5596144 w 6128435"/>
              <a:gd name="connsiteY79" fmla="*/ 3534624 h 6858000"/>
              <a:gd name="connsiteX80" fmla="*/ 5597750 w 6128435"/>
              <a:gd name="connsiteY80" fmla="*/ 3534129 h 6858000"/>
              <a:gd name="connsiteX81" fmla="*/ 5599700 w 6128435"/>
              <a:gd name="connsiteY81" fmla="*/ 3547221 h 6858000"/>
              <a:gd name="connsiteX82" fmla="*/ 5615031 w 6128435"/>
              <a:gd name="connsiteY82" fmla="*/ 3557482 h 6858000"/>
              <a:gd name="connsiteX83" fmla="*/ 5618377 w 6128435"/>
              <a:gd name="connsiteY83" fmla="*/ 3588431 h 6858000"/>
              <a:gd name="connsiteX84" fmla="*/ 5612155 w 6128435"/>
              <a:gd name="connsiteY84" fmla="*/ 3589869 h 6858000"/>
              <a:gd name="connsiteX85" fmla="*/ 5620843 w 6128435"/>
              <a:gd name="connsiteY85" fmla="*/ 3606745 h 6858000"/>
              <a:gd name="connsiteX86" fmla="*/ 5655472 w 6128435"/>
              <a:gd name="connsiteY86" fmla="*/ 3678877 h 6858000"/>
              <a:gd name="connsiteX87" fmla="*/ 5680448 w 6128435"/>
              <a:gd name="connsiteY87" fmla="*/ 3717760 h 6858000"/>
              <a:gd name="connsiteX88" fmla="*/ 5683015 w 6128435"/>
              <a:gd name="connsiteY88" fmla="*/ 3762025 h 6858000"/>
              <a:gd name="connsiteX89" fmla="*/ 5696643 w 6128435"/>
              <a:gd name="connsiteY89" fmla="*/ 3773888 h 6858000"/>
              <a:gd name="connsiteX90" fmla="*/ 5699203 w 6128435"/>
              <a:gd name="connsiteY90" fmla="*/ 3775823 h 6858000"/>
              <a:gd name="connsiteX91" fmla="*/ 5704824 w 6128435"/>
              <a:gd name="connsiteY91" fmla="*/ 3785966 h 6858000"/>
              <a:gd name="connsiteX92" fmla="*/ 5712204 w 6128435"/>
              <a:gd name="connsiteY92" fmla="*/ 3785830 h 6858000"/>
              <a:gd name="connsiteX93" fmla="*/ 5724816 w 6128435"/>
              <a:gd name="connsiteY93" fmla="*/ 3798949 h 6858000"/>
              <a:gd name="connsiteX94" fmla="*/ 5733539 w 6128435"/>
              <a:gd name="connsiteY94" fmla="*/ 3818457 h 6858000"/>
              <a:gd name="connsiteX95" fmla="*/ 5768491 w 6128435"/>
              <a:gd name="connsiteY95" fmla="*/ 3914399 h 6858000"/>
              <a:gd name="connsiteX96" fmla="*/ 5793123 w 6128435"/>
              <a:gd name="connsiteY96" fmla="*/ 3969952 h 6858000"/>
              <a:gd name="connsiteX97" fmla="*/ 5808321 w 6128435"/>
              <a:gd name="connsiteY97" fmla="*/ 3988153 h 6858000"/>
              <a:gd name="connsiteX98" fmla="*/ 5825621 w 6128435"/>
              <a:gd name="connsiteY98" fmla="*/ 4015525 h 6858000"/>
              <a:gd name="connsiteX99" fmla="*/ 5860672 w 6128435"/>
              <a:gd name="connsiteY99" fmla="*/ 4061579 h 6858000"/>
              <a:gd name="connsiteX100" fmla="*/ 5872173 w 6128435"/>
              <a:gd name="connsiteY100" fmla="*/ 4088497 h 6858000"/>
              <a:gd name="connsiteX101" fmla="*/ 5883705 w 6128435"/>
              <a:gd name="connsiteY101" fmla="*/ 4101899 h 6858000"/>
              <a:gd name="connsiteX102" fmla="*/ 5885314 w 6128435"/>
              <a:gd name="connsiteY102" fmla="*/ 4108387 h 6858000"/>
              <a:gd name="connsiteX103" fmla="*/ 5894095 w 6128435"/>
              <a:gd name="connsiteY103" fmla="*/ 4128857 h 6858000"/>
              <a:gd name="connsiteX104" fmla="*/ 5898339 w 6128435"/>
              <a:gd name="connsiteY104" fmla="*/ 4140800 h 6858000"/>
              <a:gd name="connsiteX105" fmla="*/ 5899734 w 6128435"/>
              <a:gd name="connsiteY105" fmla="*/ 4145632 h 6858000"/>
              <a:gd name="connsiteX106" fmla="*/ 5897098 w 6128435"/>
              <a:gd name="connsiteY106" fmla="*/ 4157819 h 6858000"/>
              <a:gd name="connsiteX107" fmla="*/ 5903513 w 6128435"/>
              <a:gd name="connsiteY107" fmla="*/ 4187661 h 6858000"/>
              <a:gd name="connsiteX108" fmla="*/ 5917114 w 6128435"/>
              <a:gd name="connsiteY108" fmla="*/ 4213096 h 6858000"/>
              <a:gd name="connsiteX109" fmla="*/ 5921153 w 6128435"/>
              <a:gd name="connsiteY109" fmla="*/ 4236222 h 6858000"/>
              <a:gd name="connsiteX110" fmla="*/ 5924233 w 6128435"/>
              <a:gd name="connsiteY110" fmla="*/ 4242060 h 6858000"/>
              <a:gd name="connsiteX111" fmla="*/ 5928910 w 6128435"/>
              <a:gd name="connsiteY111" fmla="*/ 4300973 h 6858000"/>
              <a:gd name="connsiteX112" fmla="*/ 5939320 w 6128435"/>
              <a:gd name="connsiteY112" fmla="*/ 4340435 h 6858000"/>
              <a:gd name="connsiteX113" fmla="*/ 5946705 w 6128435"/>
              <a:gd name="connsiteY113" fmla="*/ 4428051 h 6858000"/>
              <a:gd name="connsiteX114" fmla="*/ 5949261 w 6128435"/>
              <a:gd name="connsiteY114" fmla="*/ 4449185 h 6858000"/>
              <a:gd name="connsiteX115" fmla="*/ 5957504 w 6128435"/>
              <a:gd name="connsiteY115" fmla="*/ 4465911 h 6858000"/>
              <a:gd name="connsiteX116" fmla="*/ 5964689 w 6128435"/>
              <a:gd name="connsiteY116" fmla="*/ 4468532 h 6858000"/>
              <a:gd name="connsiteX117" fmla="*/ 5967062 w 6128435"/>
              <a:gd name="connsiteY117" fmla="*/ 4479923 h 6858000"/>
              <a:gd name="connsiteX118" fmla="*/ 5968960 w 6128435"/>
              <a:gd name="connsiteY118" fmla="*/ 4482655 h 6858000"/>
              <a:gd name="connsiteX119" fmla="*/ 5978567 w 6128435"/>
              <a:gd name="connsiteY119" fmla="*/ 4498605 h 6858000"/>
              <a:gd name="connsiteX120" fmla="*/ 5980106 w 6128435"/>
              <a:gd name="connsiteY120" fmla="*/ 4585087 h 6858000"/>
              <a:gd name="connsiteX121" fmla="*/ 5998138 w 6128435"/>
              <a:gd name="connsiteY121" fmla="*/ 4697518 h 6858000"/>
              <a:gd name="connsiteX122" fmla="*/ 6013516 w 6128435"/>
              <a:gd name="connsiteY122" fmla="*/ 4786619 h 6858000"/>
              <a:gd name="connsiteX123" fmla="*/ 6025404 w 6128435"/>
              <a:gd name="connsiteY123" fmla="*/ 4858148 h 6858000"/>
              <a:gd name="connsiteX124" fmla="*/ 6007749 w 6128435"/>
              <a:gd name="connsiteY124" fmla="*/ 4964715 h 6858000"/>
              <a:gd name="connsiteX125" fmla="*/ 6005269 w 6128435"/>
              <a:gd name="connsiteY125" fmla="*/ 5150567 h 6858000"/>
              <a:gd name="connsiteX126" fmla="*/ 6001127 w 6128435"/>
              <a:gd name="connsiteY126" fmla="*/ 5164609 h 6858000"/>
              <a:gd name="connsiteX127" fmla="*/ 5996647 w 6128435"/>
              <a:gd name="connsiteY127" fmla="*/ 5185640 h 6858000"/>
              <a:gd name="connsiteX128" fmla="*/ 5998514 w 6128435"/>
              <a:gd name="connsiteY128" fmla="*/ 5189673 h 6858000"/>
              <a:gd name="connsiteX129" fmla="*/ 5995970 w 6128435"/>
              <a:gd name="connsiteY129" fmla="*/ 5221547 h 6858000"/>
              <a:gd name="connsiteX130" fmla="*/ 5997218 w 6128435"/>
              <a:gd name="connsiteY130" fmla="*/ 5222031 h 6858000"/>
              <a:gd name="connsiteX131" fmla="*/ 6002116 w 6128435"/>
              <a:gd name="connsiteY131" fmla="*/ 5231223 h 6858000"/>
              <a:gd name="connsiteX132" fmla="*/ 6008541 w 6128435"/>
              <a:gd name="connsiteY132" fmla="*/ 5248680 h 6858000"/>
              <a:gd name="connsiteX133" fmla="*/ 6039260 w 6128435"/>
              <a:gd name="connsiteY133" fmla="*/ 5289518 h 6858000"/>
              <a:gd name="connsiteX134" fmla="*/ 6036748 w 6128435"/>
              <a:gd name="connsiteY134" fmla="*/ 5322752 h 6858000"/>
              <a:gd name="connsiteX135" fmla="*/ 6036943 w 6128435"/>
              <a:gd name="connsiteY135" fmla="*/ 5329480 h 6858000"/>
              <a:gd name="connsiteX136" fmla="*/ 6037236 w 6128435"/>
              <a:gd name="connsiteY136" fmla="*/ 5329634 h 6858000"/>
              <a:gd name="connsiteX137" fmla="*/ 6038019 w 6128435"/>
              <a:gd name="connsiteY137" fmla="*/ 5336764 h 6858000"/>
              <a:gd name="connsiteX138" fmla="*/ 6037298 w 6128435"/>
              <a:gd name="connsiteY138" fmla="*/ 5341753 h 6858000"/>
              <a:gd name="connsiteX139" fmla="*/ 6037677 w 6128435"/>
              <a:gd name="connsiteY139" fmla="*/ 5354807 h 6858000"/>
              <a:gd name="connsiteX140" fmla="*/ 6039728 w 6128435"/>
              <a:gd name="connsiteY140" fmla="*/ 5359416 h 6858000"/>
              <a:gd name="connsiteX141" fmla="*/ 6043311 w 6128435"/>
              <a:gd name="connsiteY141" fmla="*/ 5361407 h 6858000"/>
              <a:gd name="connsiteX142" fmla="*/ 6042954 w 6128435"/>
              <a:gd name="connsiteY142" fmla="*/ 5362576 h 6858000"/>
              <a:gd name="connsiteX143" fmla="*/ 6053435 w 6128435"/>
              <a:gd name="connsiteY143" fmla="*/ 5387547 h 6858000"/>
              <a:gd name="connsiteX144" fmla="*/ 6065933 w 6128435"/>
              <a:gd name="connsiteY144" fmla="*/ 5443002 h 6858000"/>
              <a:gd name="connsiteX145" fmla="*/ 6068640 w 6128435"/>
              <a:gd name="connsiteY145" fmla="*/ 5474503 h 6858000"/>
              <a:gd name="connsiteX146" fmla="*/ 6080922 w 6128435"/>
              <a:gd name="connsiteY146" fmla="*/ 5561070 h 6858000"/>
              <a:gd name="connsiteX147" fmla="*/ 6096949 w 6128435"/>
              <a:gd name="connsiteY147" fmla="*/ 5648179 h 6858000"/>
              <a:gd name="connsiteX148" fmla="*/ 6125703 w 6128435"/>
              <a:gd name="connsiteY148" fmla="*/ 5692894 h 6858000"/>
              <a:gd name="connsiteX149" fmla="*/ 6126670 w 6128435"/>
              <a:gd name="connsiteY149" fmla="*/ 5697882 h 6858000"/>
              <a:gd name="connsiteX150" fmla="*/ 6124061 w 6128435"/>
              <a:gd name="connsiteY150" fmla="*/ 5710294 h 6858000"/>
              <a:gd name="connsiteX151" fmla="*/ 6122213 w 6128435"/>
              <a:gd name="connsiteY151" fmla="*/ 5714762 h 6858000"/>
              <a:gd name="connsiteX152" fmla="*/ 6121353 w 6128435"/>
              <a:gd name="connsiteY152" fmla="*/ 5721725 h 6858000"/>
              <a:gd name="connsiteX153" fmla="*/ 6121607 w 6128435"/>
              <a:gd name="connsiteY153" fmla="*/ 5721959 h 6858000"/>
              <a:gd name="connsiteX154" fmla="*/ 6120262 w 6128435"/>
              <a:gd name="connsiteY154" fmla="*/ 5728358 h 6858000"/>
              <a:gd name="connsiteX155" fmla="*/ 6110194 w 6128435"/>
              <a:gd name="connsiteY155" fmla="*/ 5758853 h 6858000"/>
              <a:gd name="connsiteX156" fmla="*/ 6127519 w 6128435"/>
              <a:gd name="connsiteY156" fmla="*/ 5865775 h 6858000"/>
              <a:gd name="connsiteX157" fmla="*/ 6128435 w 6128435"/>
              <a:gd name="connsiteY157" fmla="*/ 5870164 h 6858000"/>
              <a:gd name="connsiteX158" fmla="*/ 6119217 w 6128435"/>
              <a:gd name="connsiteY158" fmla="*/ 5888542 h 6858000"/>
              <a:gd name="connsiteX159" fmla="*/ 6115966 w 6128435"/>
              <a:gd name="connsiteY159" fmla="*/ 5898387 h 6858000"/>
              <a:gd name="connsiteX160" fmla="*/ 6111924 w 6128435"/>
              <a:gd name="connsiteY160" fmla="*/ 5900444 h 6858000"/>
              <a:gd name="connsiteX161" fmla="*/ 6108716 w 6128435"/>
              <a:gd name="connsiteY161" fmla="*/ 5915345 h 6858000"/>
              <a:gd name="connsiteX162" fmla="*/ 6109524 w 6128435"/>
              <a:gd name="connsiteY162" fmla="*/ 5917328 h 6858000"/>
              <a:gd name="connsiteX163" fmla="*/ 6102493 w 6128435"/>
              <a:gd name="connsiteY163" fmla="*/ 5928602 h 6858000"/>
              <a:gd name="connsiteX164" fmla="*/ 6056863 w 6128435"/>
              <a:gd name="connsiteY164" fmla="*/ 6000643 h 6858000"/>
              <a:gd name="connsiteX165" fmla="*/ 6045436 w 6128435"/>
              <a:gd name="connsiteY165" fmla="*/ 6124480 h 6858000"/>
              <a:gd name="connsiteX166" fmla="*/ 6030489 w 6128435"/>
              <a:gd name="connsiteY166" fmla="*/ 6317666 h 6858000"/>
              <a:gd name="connsiteX167" fmla="*/ 6007492 w 6128435"/>
              <a:gd name="connsiteY167" fmla="*/ 6440818 h 6858000"/>
              <a:gd name="connsiteX168" fmla="*/ 6009467 w 6128435"/>
              <a:gd name="connsiteY168" fmla="*/ 6487076 h 6858000"/>
              <a:gd name="connsiteX169" fmla="*/ 5995064 w 6128435"/>
              <a:gd name="connsiteY169" fmla="*/ 6540791 h 6858000"/>
              <a:gd name="connsiteX170" fmla="*/ 5996309 w 6128435"/>
              <a:gd name="connsiteY170" fmla="*/ 6543961 h 6858000"/>
              <a:gd name="connsiteX171" fmla="*/ 5996048 w 6128435"/>
              <a:gd name="connsiteY171" fmla="*/ 6555444 h 6858000"/>
              <a:gd name="connsiteX172" fmla="*/ 6002524 w 6128435"/>
              <a:gd name="connsiteY172" fmla="*/ 6560188 h 6858000"/>
              <a:gd name="connsiteX173" fmla="*/ 6006823 w 6128435"/>
              <a:gd name="connsiteY173" fmla="*/ 6578546 h 6858000"/>
              <a:gd name="connsiteX174" fmla="*/ 6004510 w 6128435"/>
              <a:gd name="connsiteY174" fmla="*/ 6599256 h 6858000"/>
              <a:gd name="connsiteX175" fmla="*/ 5986207 w 6128435"/>
              <a:gd name="connsiteY175" fmla="*/ 6695855 h 6858000"/>
              <a:gd name="connsiteX176" fmla="*/ 5979428 w 6128435"/>
              <a:gd name="connsiteY176" fmla="*/ 6754678 h 6858000"/>
              <a:gd name="connsiteX177" fmla="*/ 5983398 w 6128435"/>
              <a:gd name="connsiteY177" fmla="*/ 6778641 h 6858000"/>
              <a:gd name="connsiteX178" fmla="*/ 5984543 w 6128435"/>
              <a:gd name="connsiteY178" fmla="*/ 6811016 h 6858000"/>
              <a:gd name="connsiteX179" fmla="*/ 5981802 w 6128435"/>
              <a:gd name="connsiteY179" fmla="*/ 6838578 h 6858000"/>
              <a:gd name="connsiteX180" fmla="*/ 5979671 w 6128435"/>
              <a:gd name="connsiteY180" fmla="*/ 6858000 h 6858000"/>
              <a:gd name="connsiteX181" fmla="*/ 0 w 6128435"/>
              <a:gd name="connsiteY181" fmla="*/ 6858000 h 6858000"/>
              <a:gd name="connsiteX182" fmla="*/ 0 w 6128435"/>
              <a:gd name="connsiteY18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307538 w 6128435"/>
              <a:gd name="connsiteY55" fmla="*/ 2514685 h 6858000"/>
              <a:gd name="connsiteX56" fmla="*/ 5337604 w 6128435"/>
              <a:gd name="connsiteY56" fmla="*/ 2597632 h 6858000"/>
              <a:gd name="connsiteX57" fmla="*/ 5407503 w 6128435"/>
              <a:gd name="connsiteY57" fmla="*/ 2786290 h 6858000"/>
              <a:gd name="connsiteX58" fmla="*/ 5407356 w 6128435"/>
              <a:gd name="connsiteY58" fmla="*/ 2787545 h 6858000"/>
              <a:gd name="connsiteX59" fmla="*/ 5411130 w 6128435"/>
              <a:gd name="connsiteY59" fmla="*/ 2788640 h 6858000"/>
              <a:gd name="connsiteX60" fmla="*/ 5416439 w 6128435"/>
              <a:gd name="connsiteY60" fmla="*/ 2805666 h 6858000"/>
              <a:gd name="connsiteX61" fmla="*/ 5416589 w 6128435"/>
              <a:gd name="connsiteY61" fmla="*/ 2810822 h 6858000"/>
              <a:gd name="connsiteX62" fmla="*/ 5418542 w 6128435"/>
              <a:gd name="connsiteY62" fmla="*/ 2817745 h 6858000"/>
              <a:gd name="connsiteX63" fmla="*/ 5418847 w 6128435"/>
              <a:gd name="connsiteY63" fmla="*/ 2817825 h 6858000"/>
              <a:gd name="connsiteX64" fmla="*/ 5423364 w 6128435"/>
              <a:gd name="connsiteY64" fmla="*/ 2858292 h 6858000"/>
              <a:gd name="connsiteX65" fmla="*/ 5479298 w 6128435"/>
              <a:gd name="connsiteY65" fmla="*/ 2947791 h 6858000"/>
              <a:gd name="connsiteX66" fmla="*/ 5481770 w 6128435"/>
              <a:gd name="connsiteY66" fmla="*/ 2951352 h 6858000"/>
              <a:gd name="connsiteX67" fmla="*/ 5481013 w 6128435"/>
              <a:gd name="connsiteY67" fmla="*/ 2973461 h 6858000"/>
              <a:gd name="connsiteX68" fmla="*/ 5482045 w 6128435"/>
              <a:gd name="connsiteY68" fmla="*/ 2984371 h 6858000"/>
              <a:gd name="connsiteX69" fmla="*/ 5479405 w 6128435"/>
              <a:gd name="connsiteY69" fmla="*/ 2988507 h 6858000"/>
              <a:gd name="connsiteX70" fmla="*/ 5482415 w 6128435"/>
              <a:gd name="connsiteY70" fmla="*/ 3004079 h 6858000"/>
              <a:gd name="connsiteX71" fmla="*/ 5483865 w 6128435"/>
              <a:gd name="connsiteY71" fmla="*/ 3005467 h 6858000"/>
              <a:gd name="connsiteX72" fmla="*/ 5482236 w 6128435"/>
              <a:gd name="connsiteY72" fmla="*/ 3019791 h 6858000"/>
              <a:gd name="connsiteX73" fmla="*/ 5475895 w 6128435"/>
              <a:gd name="connsiteY73" fmla="*/ 3033578 h 6858000"/>
              <a:gd name="connsiteX74" fmla="*/ 5477595 w 6128435"/>
              <a:gd name="connsiteY74" fmla="*/ 3250534 h 6858000"/>
              <a:gd name="connsiteX75" fmla="*/ 5532836 w 6128435"/>
              <a:gd name="connsiteY75" fmla="*/ 3353840 h 6858000"/>
              <a:gd name="connsiteX76" fmla="*/ 5561229 w 6128435"/>
              <a:gd name="connsiteY76" fmla="*/ 3395784 h 6858000"/>
              <a:gd name="connsiteX77" fmla="*/ 5589758 w 6128435"/>
              <a:gd name="connsiteY77" fmla="*/ 3506453 h 6858000"/>
              <a:gd name="connsiteX78" fmla="*/ 5596144 w 6128435"/>
              <a:gd name="connsiteY78" fmla="*/ 3534624 h 6858000"/>
              <a:gd name="connsiteX79" fmla="*/ 5597750 w 6128435"/>
              <a:gd name="connsiteY79" fmla="*/ 3534129 h 6858000"/>
              <a:gd name="connsiteX80" fmla="*/ 5599700 w 6128435"/>
              <a:gd name="connsiteY80" fmla="*/ 3547221 h 6858000"/>
              <a:gd name="connsiteX81" fmla="*/ 5615031 w 6128435"/>
              <a:gd name="connsiteY81" fmla="*/ 3557482 h 6858000"/>
              <a:gd name="connsiteX82" fmla="*/ 5618377 w 6128435"/>
              <a:gd name="connsiteY82" fmla="*/ 3588431 h 6858000"/>
              <a:gd name="connsiteX83" fmla="*/ 5612155 w 6128435"/>
              <a:gd name="connsiteY83" fmla="*/ 3589869 h 6858000"/>
              <a:gd name="connsiteX84" fmla="*/ 5620843 w 6128435"/>
              <a:gd name="connsiteY84" fmla="*/ 3606745 h 6858000"/>
              <a:gd name="connsiteX85" fmla="*/ 5655472 w 6128435"/>
              <a:gd name="connsiteY85" fmla="*/ 3678877 h 6858000"/>
              <a:gd name="connsiteX86" fmla="*/ 5680448 w 6128435"/>
              <a:gd name="connsiteY86" fmla="*/ 3717760 h 6858000"/>
              <a:gd name="connsiteX87" fmla="*/ 5683015 w 6128435"/>
              <a:gd name="connsiteY87" fmla="*/ 3762025 h 6858000"/>
              <a:gd name="connsiteX88" fmla="*/ 5696643 w 6128435"/>
              <a:gd name="connsiteY88" fmla="*/ 3773888 h 6858000"/>
              <a:gd name="connsiteX89" fmla="*/ 5699203 w 6128435"/>
              <a:gd name="connsiteY89" fmla="*/ 3775823 h 6858000"/>
              <a:gd name="connsiteX90" fmla="*/ 5704824 w 6128435"/>
              <a:gd name="connsiteY90" fmla="*/ 3785966 h 6858000"/>
              <a:gd name="connsiteX91" fmla="*/ 5712204 w 6128435"/>
              <a:gd name="connsiteY91" fmla="*/ 3785830 h 6858000"/>
              <a:gd name="connsiteX92" fmla="*/ 5724816 w 6128435"/>
              <a:gd name="connsiteY92" fmla="*/ 3798949 h 6858000"/>
              <a:gd name="connsiteX93" fmla="*/ 5733539 w 6128435"/>
              <a:gd name="connsiteY93" fmla="*/ 3818457 h 6858000"/>
              <a:gd name="connsiteX94" fmla="*/ 5768491 w 6128435"/>
              <a:gd name="connsiteY94" fmla="*/ 3914399 h 6858000"/>
              <a:gd name="connsiteX95" fmla="*/ 5793123 w 6128435"/>
              <a:gd name="connsiteY95" fmla="*/ 3969952 h 6858000"/>
              <a:gd name="connsiteX96" fmla="*/ 5808321 w 6128435"/>
              <a:gd name="connsiteY96" fmla="*/ 3988153 h 6858000"/>
              <a:gd name="connsiteX97" fmla="*/ 5825621 w 6128435"/>
              <a:gd name="connsiteY97" fmla="*/ 4015525 h 6858000"/>
              <a:gd name="connsiteX98" fmla="*/ 5860672 w 6128435"/>
              <a:gd name="connsiteY98" fmla="*/ 4061579 h 6858000"/>
              <a:gd name="connsiteX99" fmla="*/ 5872173 w 6128435"/>
              <a:gd name="connsiteY99" fmla="*/ 4088497 h 6858000"/>
              <a:gd name="connsiteX100" fmla="*/ 5883705 w 6128435"/>
              <a:gd name="connsiteY100" fmla="*/ 4101899 h 6858000"/>
              <a:gd name="connsiteX101" fmla="*/ 5885314 w 6128435"/>
              <a:gd name="connsiteY101" fmla="*/ 4108387 h 6858000"/>
              <a:gd name="connsiteX102" fmla="*/ 5894095 w 6128435"/>
              <a:gd name="connsiteY102" fmla="*/ 4128857 h 6858000"/>
              <a:gd name="connsiteX103" fmla="*/ 5898339 w 6128435"/>
              <a:gd name="connsiteY103" fmla="*/ 4140800 h 6858000"/>
              <a:gd name="connsiteX104" fmla="*/ 5899734 w 6128435"/>
              <a:gd name="connsiteY104" fmla="*/ 4145632 h 6858000"/>
              <a:gd name="connsiteX105" fmla="*/ 5897098 w 6128435"/>
              <a:gd name="connsiteY105" fmla="*/ 4157819 h 6858000"/>
              <a:gd name="connsiteX106" fmla="*/ 5903513 w 6128435"/>
              <a:gd name="connsiteY106" fmla="*/ 4187661 h 6858000"/>
              <a:gd name="connsiteX107" fmla="*/ 5917114 w 6128435"/>
              <a:gd name="connsiteY107" fmla="*/ 4213096 h 6858000"/>
              <a:gd name="connsiteX108" fmla="*/ 5921153 w 6128435"/>
              <a:gd name="connsiteY108" fmla="*/ 4236222 h 6858000"/>
              <a:gd name="connsiteX109" fmla="*/ 5924233 w 6128435"/>
              <a:gd name="connsiteY109" fmla="*/ 4242060 h 6858000"/>
              <a:gd name="connsiteX110" fmla="*/ 5928910 w 6128435"/>
              <a:gd name="connsiteY110" fmla="*/ 4300973 h 6858000"/>
              <a:gd name="connsiteX111" fmla="*/ 5939320 w 6128435"/>
              <a:gd name="connsiteY111" fmla="*/ 4340435 h 6858000"/>
              <a:gd name="connsiteX112" fmla="*/ 5946705 w 6128435"/>
              <a:gd name="connsiteY112" fmla="*/ 4428051 h 6858000"/>
              <a:gd name="connsiteX113" fmla="*/ 5949261 w 6128435"/>
              <a:gd name="connsiteY113" fmla="*/ 4449185 h 6858000"/>
              <a:gd name="connsiteX114" fmla="*/ 5957504 w 6128435"/>
              <a:gd name="connsiteY114" fmla="*/ 4465911 h 6858000"/>
              <a:gd name="connsiteX115" fmla="*/ 5964689 w 6128435"/>
              <a:gd name="connsiteY115" fmla="*/ 4468532 h 6858000"/>
              <a:gd name="connsiteX116" fmla="*/ 5967062 w 6128435"/>
              <a:gd name="connsiteY116" fmla="*/ 4479923 h 6858000"/>
              <a:gd name="connsiteX117" fmla="*/ 5968960 w 6128435"/>
              <a:gd name="connsiteY117" fmla="*/ 4482655 h 6858000"/>
              <a:gd name="connsiteX118" fmla="*/ 5978567 w 6128435"/>
              <a:gd name="connsiteY118" fmla="*/ 4498605 h 6858000"/>
              <a:gd name="connsiteX119" fmla="*/ 5980106 w 6128435"/>
              <a:gd name="connsiteY119" fmla="*/ 4585087 h 6858000"/>
              <a:gd name="connsiteX120" fmla="*/ 5998138 w 6128435"/>
              <a:gd name="connsiteY120" fmla="*/ 4697518 h 6858000"/>
              <a:gd name="connsiteX121" fmla="*/ 6013516 w 6128435"/>
              <a:gd name="connsiteY121" fmla="*/ 4786619 h 6858000"/>
              <a:gd name="connsiteX122" fmla="*/ 6025404 w 6128435"/>
              <a:gd name="connsiteY122" fmla="*/ 4858148 h 6858000"/>
              <a:gd name="connsiteX123" fmla="*/ 6007749 w 6128435"/>
              <a:gd name="connsiteY123" fmla="*/ 4964715 h 6858000"/>
              <a:gd name="connsiteX124" fmla="*/ 6005269 w 6128435"/>
              <a:gd name="connsiteY124" fmla="*/ 5150567 h 6858000"/>
              <a:gd name="connsiteX125" fmla="*/ 6001127 w 6128435"/>
              <a:gd name="connsiteY125" fmla="*/ 5164609 h 6858000"/>
              <a:gd name="connsiteX126" fmla="*/ 5996647 w 6128435"/>
              <a:gd name="connsiteY126" fmla="*/ 5185640 h 6858000"/>
              <a:gd name="connsiteX127" fmla="*/ 5998514 w 6128435"/>
              <a:gd name="connsiteY127" fmla="*/ 5189673 h 6858000"/>
              <a:gd name="connsiteX128" fmla="*/ 5995970 w 6128435"/>
              <a:gd name="connsiteY128" fmla="*/ 5221547 h 6858000"/>
              <a:gd name="connsiteX129" fmla="*/ 5997218 w 6128435"/>
              <a:gd name="connsiteY129" fmla="*/ 5222031 h 6858000"/>
              <a:gd name="connsiteX130" fmla="*/ 6002116 w 6128435"/>
              <a:gd name="connsiteY130" fmla="*/ 5231223 h 6858000"/>
              <a:gd name="connsiteX131" fmla="*/ 6008541 w 6128435"/>
              <a:gd name="connsiteY131" fmla="*/ 5248680 h 6858000"/>
              <a:gd name="connsiteX132" fmla="*/ 6039260 w 6128435"/>
              <a:gd name="connsiteY132" fmla="*/ 5289518 h 6858000"/>
              <a:gd name="connsiteX133" fmla="*/ 6036748 w 6128435"/>
              <a:gd name="connsiteY133" fmla="*/ 5322752 h 6858000"/>
              <a:gd name="connsiteX134" fmla="*/ 6036943 w 6128435"/>
              <a:gd name="connsiteY134" fmla="*/ 5329480 h 6858000"/>
              <a:gd name="connsiteX135" fmla="*/ 6037236 w 6128435"/>
              <a:gd name="connsiteY135" fmla="*/ 5329634 h 6858000"/>
              <a:gd name="connsiteX136" fmla="*/ 6038019 w 6128435"/>
              <a:gd name="connsiteY136" fmla="*/ 5336764 h 6858000"/>
              <a:gd name="connsiteX137" fmla="*/ 6037298 w 6128435"/>
              <a:gd name="connsiteY137" fmla="*/ 5341753 h 6858000"/>
              <a:gd name="connsiteX138" fmla="*/ 6037677 w 6128435"/>
              <a:gd name="connsiteY138" fmla="*/ 5354807 h 6858000"/>
              <a:gd name="connsiteX139" fmla="*/ 6039728 w 6128435"/>
              <a:gd name="connsiteY139" fmla="*/ 5359416 h 6858000"/>
              <a:gd name="connsiteX140" fmla="*/ 6043311 w 6128435"/>
              <a:gd name="connsiteY140" fmla="*/ 5361407 h 6858000"/>
              <a:gd name="connsiteX141" fmla="*/ 6042954 w 6128435"/>
              <a:gd name="connsiteY141" fmla="*/ 5362576 h 6858000"/>
              <a:gd name="connsiteX142" fmla="*/ 6053435 w 6128435"/>
              <a:gd name="connsiteY142" fmla="*/ 5387547 h 6858000"/>
              <a:gd name="connsiteX143" fmla="*/ 6065933 w 6128435"/>
              <a:gd name="connsiteY143" fmla="*/ 5443002 h 6858000"/>
              <a:gd name="connsiteX144" fmla="*/ 6068640 w 6128435"/>
              <a:gd name="connsiteY144" fmla="*/ 5474503 h 6858000"/>
              <a:gd name="connsiteX145" fmla="*/ 6080922 w 6128435"/>
              <a:gd name="connsiteY145" fmla="*/ 5561070 h 6858000"/>
              <a:gd name="connsiteX146" fmla="*/ 6096949 w 6128435"/>
              <a:gd name="connsiteY146" fmla="*/ 5648179 h 6858000"/>
              <a:gd name="connsiteX147" fmla="*/ 6125703 w 6128435"/>
              <a:gd name="connsiteY147" fmla="*/ 5692894 h 6858000"/>
              <a:gd name="connsiteX148" fmla="*/ 6126670 w 6128435"/>
              <a:gd name="connsiteY148" fmla="*/ 5697882 h 6858000"/>
              <a:gd name="connsiteX149" fmla="*/ 6124061 w 6128435"/>
              <a:gd name="connsiteY149" fmla="*/ 5710294 h 6858000"/>
              <a:gd name="connsiteX150" fmla="*/ 6122213 w 6128435"/>
              <a:gd name="connsiteY150" fmla="*/ 5714762 h 6858000"/>
              <a:gd name="connsiteX151" fmla="*/ 6121353 w 6128435"/>
              <a:gd name="connsiteY151" fmla="*/ 5721725 h 6858000"/>
              <a:gd name="connsiteX152" fmla="*/ 6121607 w 6128435"/>
              <a:gd name="connsiteY152" fmla="*/ 5721959 h 6858000"/>
              <a:gd name="connsiteX153" fmla="*/ 6120262 w 6128435"/>
              <a:gd name="connsiteY153" fmla="*/ 5728358 h 6858000"/>
              <a:gd name="connsiteX154" fmla="*/ 6110194 w 6128435"/>
              <a:gd name="connsiteY154" fmla="*/ 5758853 h 6858000"/>
              <a:gd name="connsiteX155" fmla="*/ 6127519 w 6128435"/>
              <a:gd name="connsiteY155" fmla="*/ 5865775 h 6858000"/>
              <a:gd name="connsiteX156" fmla="*/ 6128435 w 6128435"/>
              <a:gd name="connsiteY156" fmla="*/ 5870164 h 6858000"/>
              <a:gd name="connsiteX157" fmla="*/ 6119217 w 6128435"/>
              <a:gd name="connsiteY157" fmla="*/ 5888542 h 6858000"/>
              <a:gd name="connsiteX158" fmla="*/ 6115966 w 6128435"/>
              <a:gd name="connsiteY158" fmla="*/ 5898387 h 6858000"/>
              <a:gd name="connsiteX159" fmla="*/ 6111924 w 6128435"/>
              <a:gd name="connsiteY159" fmla="*/ 5900444 h 6858000"/>
              <a:gd name="connsiteX160" fmla="*/ 6108716 w 6128435"/>
              <a:gd name="connsiteY160" fmla="*/ 5915345 h 6858000"/>
              <a:gd name="connsiteX161" fmla="*/ 6109524 w 6128435"/>
              <a:gd name="connsiteY161" fmla="*/ 5917328 h 6858000"/>
              <a:gd name="connsiteX162" fmla="*/ 6102493 w 6128435"/>
              <a:gd name="connsiteY162" fmla="*/ 5928602 h 6858000"/>
              <a:gd name="connsiteX163" fmla="*/ 6056863 w 6128435"/>
              <a:gd name="connsiteY163" fmla="*/ 6000643 h 6858000"/>
              <a:gd name="connsiteX164" fmla="*/ 6045436 w 6128435"/>
              <a:gd name="connsiteY164" fmla="*/ 6124480 h 6858000"/>
              <a:gd name="connsiteX165" fmla="*/ 6030489 w 6128435"/>
              <a:gd name="connsiteY165" fmla="*/ 6317666 h 6858000"/>
              <a:gd name="connsiteX166" fmla="*/ 6007492 w 6128435"/>
              <a:gd name="connsiteY166" fmla="*/ 6440818 h 6858000"/>
              <a:gd name="connsiteX167" fmla="*/ 6009467 w 6128435"/>
              <a:gd name="connsiteY167" fmla="*/ 6487076 h 6858000"/>
              <a:gd name="connsiteX168" fmla="*/ 5995064 w 6128435"/>
              <a:gd name="connsiteY168" fmla="*/ 6540791 h 6858000"/>
              <a:gd name="connsiteX169" fmla="*/ 5996309 w 6128435"/>
              <a:gd name="connsiteY169" fmla="*/ 6543961 h 6858000"/>
              <a:gd name="connsiteX170" fmla="*/ 5996048 w 6128435"/>
              <a:gd name="connsiteY170" fmla="*/ 6555444 h 6858000"/>
              <a:gd name="connsiteX171" fmla="*/ 6002524 w 6128435"/>
              <a:gd name="connsiteY171" fmla="*/ 6560188 h 6858000"/>
              <a:gd name="connsiteX172" fmla="*/ 6006823 w 6128435"/>
              <a:gd name="connsiteY172" fmla="*/ 6578546 h 6858000"/>
              <a:gd name="connsiteX173" fmla="*/ 6004510 w 6128435"/>
              <a:gd name="connsiteY173" fmla="*/ 6599256 h 6858000"/>
              <a:gd name="connsiteX174" fmla="*/ 5986207 w 6128435"/>
              <a:gd name="connsiteY174" fmla="*/ 6695855 h 6858000"/>
              <a:gd name="connsiteX175" fmla="*/ 5979428 w 6128435"/>
              <a:gd name="connsiteY175" fmla="*/ 6754678 h 6858000"/>
              <a:gd name="connsiteX176" fmla="*/ 5983398 w 6128435"/>
              <a:gd name="connsiteY176" fmla="*/ 6778641 h 6858000"/>
              <a:gd name="connsiteX177" fmla="*/ 5984543 w 6128435"/>
              <a:gd name="connsiteY177" fmla="*/ 6811016 h 6858000"/>
              <a:gd name="connsiteX178" fmla="*/ 5981802 w 6128435"/>
              <a:gd name="connsiteY178" fmla="*/ 6838578 h 6858000"/>
              <a:gd name="connsiteX179" fmla="*/ 5979671 w 6128435"/>
              <a:gd name="connsiteY179" fmla="*/ 6858000 h 6858000"/>
              <a:gd name="connsiteX180" fmla="*/ 0 w 6128435"/>
              <a:gd name="connsiteY180" fmla="*/ 6858000 h 6858000"/>
              <a:gd name="connsiteX181" fmla="*/ 0 w 6128435"/>
              <a:gd name="connsiteY18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307538 w 6128435"/>
              <a:gd name="connsiteY54" fmla="*/ 2514685 h 6858000"/>
              <a:gd name="connsiteX55" fmla="*/ 5337604 w 6128435"/>
              <a:gd name="connsiteY55" fmla="*/ 2597632 h 6858000"/>
              <a:gd name="connsiteX56" fmla="*/ 5407503 w 6128435"/>
              <a:gd name="connsiteY56" fmla="*/ 2786290 h 6858000"/>
              <a:gd name="connsiteX57" fmla="*/ 5407356 w 6128435"/>
              <a:gd name="connsiteY57" fmla="*/ 2787545 h 6858000"/>
              <a:gd name="connsiteX58" fmla="*/ 5411130 w 6128435"/>
              <a:gd name="connsiteY58" fmla="*/ 2788640 h 6858000"/>
              <a:gd name="connsiteX59" fmla="*/ 5416439 w 6128435"/>
              <a:gd name="connsiteY59" fmla="*/ 2805666 h 6858000"/>
              <a:gd name="connsiteX60" fmla="*/ 5416589 w 6128435"/>
              <a:gd name="connsiteY60" fmla="*/ 2810822 h 6858000"/>
              <a:gd name="connsiteX61" fmla="*/ 5418542 w 6128435"/>
              <a:gd name="connsiteY61" fmla="*/ 2817745 h 6858000"/>
              <a:gd name="connsiteX62" fmla="*/ 5418847 w 6128435"/>
              <a:gd name="connsiteY62" fmla="*/ 2817825 h 6858000"/>
              <a:gd name="connsiteX63" fmla="*/ 5423364 w 6128435"/>
              <a:gd name="connsiteY63" fmla="*/ 2858292 h 6858000"/>
              <a:gd name="connsiteX64" fmla="*/ 5479298 w 6128435"/>
              <a:gd name="connsiteY64" fmla="*/ 2947791 h 6858000"/>
              <a:gd name="connsiteX65" fmla="*/ 5481770 w 6128435"/>
              <a:gd name="connsiteY65" fmla="*/ 2951352 h 6858000"/>
              <a:gd name="connsiteX66" fmla="*/ 5481013 w 6128435"/>
              <a:gd name="connsiteY66" fmla="*/ 2973461 h 6858000"/>
              <a:gd name="connsiteX67" fmla="*/ 5482045 w 6128435"/>
              <a:gd name="connsiteY67" fmla="*/ 2984371 h 6858000"/>
              <a:gd name="connsiteX68" fmla="*/ 5479405 w 6128435"/>
              <a:gd name="connsiteY68" fmla="*/ 2988507 h 6858000"/>
              <a:gd name="connsiteX69" fmla="*/ 5482415 w 6128435"/>
              <a:gd name="connsiteY69" fmla="*/ 3004079 h 6858000"/>
              <a:gd name="connsiteX70" fmla="*/ 5483865 w 6128435"/>
              <a:gd name="connsiteY70" fmla="*/ 3005467 h 6858000"/>
              <a:gd name="connsiteX71" fmla="*/ 5482236 w 6128435"/>
              <a:gd name="connsiteY71" fmla="*/ 3019791 h 6858000"/>
              <a:gd name="connsiteX72" fmla="*/ 5475895 w 6128435"/>
              <a:gd name="connsiteY72" fmla="*/ 3033578 h 6858000"/>
              <a:gd name="connsiteX73" fmla="*/ 5477595 w 6128435"/>
              <a:gd name="connsiteY73" fmla="*/ 3250534 h 6858000"/>
              <a:gd name="connsiteX74" fmla="*/ 5532836 w 6128435"/>
              <a:gd name="connsiteY74" fmla="*/ 3353840 h 6858000"/>
              <a:gd name="connsiteX75" fmla="*/ 5561229 w 6128435"/>
              <a:gd name="connsiteY75" fmla="*/ 3395784 h 6858000"/>
              <a:gd name="connsiteX76" fmla="*/ 5589758 w 6128435"/>
              <a:gd name="connsiteY76" fmla="*/ 3506453 h 6858000"/>
              <a:gd name="connsiteX77" fmla="*/ 5596144 w 6128435"/>
              <a:gd name="connsiteY77" fmla="*/ 3534624 h 6858000"/>
              <a:gd name="connsiteX78" fmla="*/ 5597750 w 6128435"/>
              <a:gd name="connsiteY78" fmla="*/ 3534129 h 6858000"/>
              <a:gd name="connsiteX79" fmla="*/ 5599700 w 6128435"/>
              <a:gd name="connsiteY79" fmla="*/ 3547221 h 6858000"/>
              <a:gd name="connsiteX80" fmla="*/ 5615031 w 6128435"/>
              <a:gd name="connsiteY80" fmla="*/ 3557482 h 6858000"/>
              <a:gd name="connsiteX81" fmla="*/ 5618377 w 6128435"/>
              <a:gd name="connsiteY81" fmla="*/ 3588431 h 6858000"/>
              <a:gd name="connsiteX82" fmla="*/ 5612155 w 6128435"/>
              <a:gd name="connsiteY82" fmla="*/ 3589869 h 6858000"/>
              <a:gd name="connsiteX83" fmla="*/ 5620843 w 6128435"/>
              <a:gd name="connsiteY83" fmla="*/ 3606745 h 6858000"/>
              <a:gd name="connsiteX84" fmla="*/ 5655472 w 6128435"/>
              <a:gd name="connsiteY84" fmla="*/ 3678877 h 6858000"/>
              <a:gd name="connsiteX85" fmla="*/ 5680448 w 6128435"/>
              <a:gd name="connsiteY85" fmla="*/ 3717760 h 6858000"/>
              <a:gd name="connsiteX86" fmla="*/ 5683015 w 6128435"/>
              <a:gd name="connsiteY86" fmla="*/ 3762025 h 6858000"/>
              <a:gd name="connsiteX87" fmla="*/ 5696643 w 6128435"/>
              <a:gd name="connsiteY87" fmla="*/ 3773888 h 6858000"/>
              <a:gd name="connsiteX88" fmla="*/ 5699203 w 6128435"/>
              <a:gd name="connsiteY88" fmla="*/ 3775823 h 6858000"/>
              <a:gd name="connsiteX89" fmla="*/ 5704824 w 6128435"/>
              <a:gd name="connsiteY89" fmla="*/ 3785966 h 6858000"/>
              <a:gd name="connsiteX90" fmla="*/ 5712204 w 6128435"/>
              <a:gd name="connsiteY90" fmla="*/ 3785830 h 6858000"/>
              <a:gd name="connsiteX91" fmla="*/ 5724816 w 6128435"/>
              <a:gd name="connsiteY91" fmla="*/ 3798949 h 6858000"/>
              <a:gd name="connsiteX92" fmla="*/ 5733539 w 6128435"/>
              <a:gd name="connsiteY92" fmla="*/ 3818457 h 6858000"/>
              <a:gd name="connsiteX93" fmla="*/ 5768491 w 6128435"/>
              <a:gd name="connsiteY93" fmla="*/ 3914399 h 6858000"/>
              <a:gd name="connsiteX94" fmla="*/ 5793123 w 6128435"/>
              <a:gd name="connsiteY94" fmla="*/ 3969952 h 6858000"/>
              <a:gd name="connsiteX95" fmla="*/ 5808321 w 6128435"/>
              <a:gd name="connsiteY95" fmla="*/ 3988153 h 6858000"/>
              <a:gd name="connsiteX96" fmla="*/ 5825621 w 6128435"/>
              <a:gd name="connsiteY96" fmla="*/ 4015525 h 6858000"/>
              <a:gd name="connsiteX97" fmla="*/ 5860672 w 6128435"/>
              <a:gd name="connsiteY97" fmla="*/ 4061579 h 6858000"/>
              <a:gd name="connsiteX98" fmla="*/ 5872173 w 6128435"/>
              <a:gd name="connsiteY98" fmla="*/ 4088497 h 6858000"/>
              <a:gd name="connsiteX99" fmla="*/ 5883705 w 6128435"/>
              <a:gd name="connsiteY99" fmla="*/ 4101899 h 6858000"/>
              <a:gd name="connsiteX100" fmla="*/ 5885314 w 6128435"/>
              <a:gd name="connsiteY100" fmla="*/ 4108387 h 6858000"/>
              <a:gd name="connsiteX101" fmla="*/ 5894095 w 6128435"/>
              <a:gd name="connsiteY101" fmla="*/ 4128857 h 6858000"/>
              <a:gd name="connsiteX102" fmla="*/ 5898339 w 6128435"/>
              <a:gd name="connsiteY102" fmla="*/ 4140800 h 6858000"/>
              <a:gd name="connsiteX103" fmla="*/ 5899734 w 6128435"/>
              <a:gd name="connsiteY103" fmla="*/ 4145632 h 6858000"/>
              <a:gd name="connsiteX104" fmla="*/ 5897098 w 6128435"/>
              <a:gd name="connsiteY104" fmla="*/ 4157819 h 6858000"/>
              <a:gd name="connsiteX105" fmla="*/ 5903513 w 6128435"/>
              <a:gd name="connsiteY105" fmla="*/ 4187661 h 6858000"/>
              <a:gd name="connsiteX106" fmla="*/ 5917114 w 6128435"/>
              <a:gd name="connsiteY106" fmla="*/ 4213096 h 6858000"/>
              <a:gd name="connsiteX107" fmla="*/ 5921153 w 6128435"/>
              <a:gd name="connsiteY107" fmla="*/ 4236222 h 6858000"/>
              <a:gd name="connsiteX108" fmla="*/ 5924233 w 6128435"/>
              <a:gd name="connsiteY108" fmla="*/ 4242060 h 6858000"/>
              <a:gd name="connsiteX109" fmla="*/ 5928910 w 6128435"/>
              <a:gd name="connsiteY109" fmla="*/ 4300973 h 6858000"/>
              <a:gd name="connsiteX110" fmla="*/ 5939320 w 6128435"/>
              <a:gd name="connsiteY110" fmla="*/ 4340435 h 6858000"/>
              <a:gd name="connsiteX111" fmla="*/ 5946705 w 6128435"/>
              <a:gd name="connsiteY111" fmla="*/ 4428051 h 6858000"/>
              <a:gd name="connsiteX112" fmla="*/ 5949261 w 6128435"/>
              <a:gd name="connsiteY112" fmla="*/ 4449185 h 6858000"/>
              <a:gd name="connsiteX113" fmla="*/ 5957504 w 6128435"/>
              <a:gd name="connsiteY113" fmla="*/ 4465911 h 6858000"/>
              <a:gd name="connsiteX114" fmla="*/ 5964689 w 6128435"/>
              <a:gd name="connsiteY114" fmla="*/ 4468532 h 6858000"/>
              <a:gd name="connsiteX115" fmla="*/ 5967062 w 6128435"/>
              <a:gd name="connsiteY115" fmla="*/ 4479923 h 6858000"/>
              <a:gd name="connsiteX116" fmla="*/ 5968960 w 6128435"/>
              <a:gd name="connsiteY116" fmla="*/ 4482655 h 6858000"/>
              <a:gd name="connsiteX117" fmla="*/ 5978567 w 6128435"/>
              <a:gd name="connsiteY117" fmla="*/ 4498605 h 6858000"/>
              <a:gd name="connsiteX118" fmla="*/ 5980106 w 6128435"/>
              <a:gd name="connsiteY118" fmla="*/ 4585087 h 6858000"/>
              <a:gd name="connsiteX119" fmla="*/ 5998138 w 6128435"/>
              <a:gd name="connsiteY119" fmla="*/ 4697518 h 6858000"/>
              <a:gd name="connsiteX120" fmla="*/ 6013516 w 6128435"/>
              <a:gd name="connsiteY120" fmla="*/ 4786619 h 6858000"/>
              <a:gd name="connsiteX121" fmla="*/ 6025404 w 6128435"/>
              <a:gd name="connsiteY121" fmla="*/ 4858148 h 6858000"/>
              <a:gd name="connsiteX122" fmla="*/ 6007749 w 6128435"/>
              <a:gd name="connsiteY122" fmla="*/ 4964715 h 6858000"/>
              <a:gd name="connsiteX123" fmla="*/ 6005269 w 6128435"/>
              <a:gd name="connsiteY123" fmla="*/ 5150567 h 6858000"/>
              <a:gd name="connsiteX124" fmla="*/ 6001127 w 6128435"/>
              <a:gd name="connsiteY124" fmla="*/ 5164609 h 6858000"/>
              <a:gd name="connsiteX125" fmla="*/ 5996647 w 6128435"/>
              <a:gd name="connsiteY125" fmla="*/ 5185640 h 6858000"/>
              <a:gd name="connsiteX126" fmla="*/ 5998514 w 6128435"/>
              <a:gd name="connsiteY126" fmla="*/ 5189673 h 6858000"/>
              <a:gd name="connsiteX127" fmla="*/ 5995970 w 6128435"/>
              <a:gd name="connsiteY127" fmla="*/ 5221547 h 6858000"/>
              <a:gd name="connsiteX128" fmla="*/ 5997218 w 6128435"/>
              <a:gd name="connsiteY128" fmla="*/ 5222031 h 6858000"/>
              <a:gd name="connsiteX129" fmla="*/ 6002116 w 6128435"/>
              <a:gd name="connsiteY129" fmla="*/ 5231223 h 6858000"/>
              <a:gd name="connsiteX130" fmla="*/ 6008541 w 6128435"/>
              <a:gd name="connsiteY130" fmla="*/ 5248680 h 6858000"/>
              <a:gd name="connsiteX131" fmla="*/ 6039260 w 6128435"/>
              <a:gd name="connsiteY131" fmla="*/ 5289518 h 6858000"/>
              <a:gd name="connsiteX132" fmla="*/ 6036748 w 6128435"/>
              <a:gd name="connsiteY132" fmla="*/ 5322752 h 6858000"/>
              <a:gd name="connsiteX133" fmla="*/ 6036943 w 6128435"/>
              <a:gd name="connsiteY133" fmla="*/ 5329480 h 6858000"/>
              <a:gd name="connsiteX134" fmla="*/ 6037236 w 6128435"/>
              <a:gd name="connsiteY134" fmla="*/ 5329634 h 6858000"/>
              <a:gd name="connsiteX135" fmla="*/ 6038019 w 6128435"/>
              <a:gd name="connsiteY135" fmla="*/ 5336764 h 6858000"/>
              <a:gd name="connsiteX136" fmla="*/ 6037298 w 6128435"/>
              <a:gd name="connsiteY136" fmla="*/ 5341753 h 6858000"/>
              <a:gd name="connsiteX137" fmla="*/ 6037677 w 6128435"/>
              <a:gd name="connsiteY137" fmla="*/ 5354807 h 6858000"/>
              <a:gd name="connsiteX138" fmla="*/ 6039728 w 6128435"/>
              <a:gd name="connsiteY138" fmla="*/ 5359416 h 6858000"/>
              <a:gd name="connsiteX139" fmla="*/ 6043311 w 6128435"/>
              <a:gd name="connsiteY139" fmla="*/ 5361407 h 6858000"/>
              <a:gd name="connsiteX140" fmla="*/ 6042954 w 6128435"/>
              <a:gd name="connsiteY140" fmla="*/ 5362576 h 6858000"/>
              <a:gd name="connsiteX141" fmla="*/ 6053435 w 6128435"/>
              <a:gd name="connsiteY141" fmla="*/ 5387547 h 6858000"/>
              <a:gd name="connsiteX142" fmla="*/ 6065933 w 6128435"/>
              <a:gd name="connsiteY142" fmla="*/ 5443002 h 6858000"/>
              <a:gd name="connsiteX143" fmla="*/ 6068640 w 6128435"/>
              <a:gd name="connsiteY143" fmla="*/ 5474503 h 6858000"/>
              <a:gd name="connsiteX144" fmla="*/ 6080922 w 6128435"/>
              <a:gd name="connsiteY144" fmla="*/ 5561070 h 6858000"/>
              <a:gd name="connsiteX145" fmla="*/ 6096949 w 6128435"/>
              <a:gd name="connsiteY145" fmla="*/ 5648179 h 6858000"/>
              <a:gd name="connsiteX146" fmla="*/ 6125703 w 6128435"/>
              <a:gd name="connsiteY146" fmla="*/ 5692894 h 6858000"/>
              <a:gd name="connsiteX147" fmla="*/ 6126670 w 6128435"/>
              <a:gd name="connsiteY147" fmla="*/ 5697882 h 6858000"/>
              <a:gd name="connsiteX148" fmla="*/ 6124061 w 6128435"/>
              <a:gd name="connsiteY148" fmla="*/ 5710294 h 6858000"/>
              <a:gd name="connsiteX149" fmla="*/ 6122213 w 6128435"/>
              <a:gd name="connsiteY149" fmla="*/ 5714762 h 6858000"/>
              <a:gd name="connsiteX150" fmla="*/ 6121353 w 6128435"/>
              <a:gd name="connsiteY150" fmla="*/ 5721725 h 6858000"/>
              <a:gd name="connsiteX151" fmla="*/ 6121607 w 6128435"/>
              <a:gd name="connsiteY151" fmla="*/ 5721959 h 6858000"/>
              <a:gd name="connsiteX152" fmla="*/ 6120262 w 6128435"/>
              <a:gd name="connsiteY152" fmla="*/ 5728358 h 6858000"/>
              <a:gd name="connsiteX153" fmla="*/ 6110194 w 6128435"/>
              <a:gd name="connsiteY153" fmla="*/ 5758853 h 6858000"/>
              <a:gd name="connsiteX154" fmla="*/ 6127519 w 6128435"/>
              <a:gd name="connsiteY154" fmla="*/ 5865775 h 6858000"/>
              <a:gd name="connsiteX155" fmla="*/ 6128435 w 6128435"/>
              <a:gd name="connsiteY155" fmla="*/ 5870164 h 6858000"/>
              <a:gd name="connsiteX156" fmla="*/ 6119217 w 6128435"/>
              <a:gd name="connsiteY156" fmla="*/ 5888542 h 6858000"/>
              <a:gd name="connsiteX157" fmla="*/ 6115966 w 6128435"/>
              <a:gd name="connsiteY157" fmla="*/ 5898387 h 6858000"/>
              <a:gd name="connsiteX158" fmla="*/ 6111924 w 6128435"/>
              <a:gd name="connsiteY158" fmla="*/ 5900444 h 6858000"/>
              <a:gd name="connsiteX159" fmla="*/ 6108716 w 6128435"/>
              <a:gd name="connsiteY159" fmla="*/ 5915345 h 6858000"/>
              <a:gd name="connsiteX160" fmla="*/ 6109524 w 6128435"/>
              <a:gd name="connsiteY160" fmla="*/ 5917328 h 6858000"/>
              <a:gd name="connsiteX161" fmla="*/ 6102493 w 6128435"/>
              <a:gd name="connsiteY161" fmla="*/ 5928602 h 6858000"/>
              <a:gd name="connsiteX162" fmla="*/ 6056863 w 6128435"/>
              <a:gd name="connsiteY162" fmla="*/ 6000643 h 6858000"/>
              <a:gd name="connsiteX163" fmla="*/ 6045436 w 6128435"/>
              <a:gd name="connsiteY163" fmla="*/ 6124480 h 6858000"/>
              <a:gd name="connsiteX164" fmla="*/ 6030489 w 6128435"/>
              <a:gd name="connsiteY164" fmla="*/ 6317666 h 6858000"/>
              <a:gd name="connsiteX165" fmla="*/ 6007492 w 6128435"/>
              <a:gd name="connsiteY165" fmla="*/ 6440818 h 6858000"/>
              <a:gd name="connsiteX166" fmla="*/ 6009467 w 6128435"/>
              <a:gd name="connsiteY166" fmla="*/ 6487076 h 6858000"/>
              <a:gd name="connsiteX167" fmla="*/ 5995064 w 6128435"/>
              <a:gd name="connsiteY167" fmla="*/ 6540791 h 6858000"/>
              <a:gd name="connsiteX168" fmla="*/ 5996309 w 6128435"/>
              <a:gd name="connsiteY168" fmla="*/ 6543961 h 6858000"/>
              <a:gd name="connsiteX169" fmla="*/ 5996048 w 6128435"/>
              <a:gd name="connsiteY169" fmla="*/ 6555444 h 6858000"/>
              <a:gd name="connsiteX170" fmla="*/ 6002524 w 6128435"/>
              <a:gd name="connsiteY170" fmla="*/ 6560188 h 6858000"/>
              <a:gd name="connsiteX171" fmla="*/ 6006823 w 6128435"/>
              <a:gd name="connsiteY171" fmla="*/ 6578546 h 6858000"/>
              <a:gd name="connsiteX172" fmla="*/ 6004510 w 6128435"/>
              <a:gd name="connsiteY172" fmla="*/ 6599256 h 6858000"/>
              <a:gd name="connsiteX173" fmla="*/ 5986207 w 6128435"/>
              <a:gd name="connsiteY173" fmla="*/ 6695855 h 6858000"/>
              <a:gd name="connsiteX174" fmla="*/ 5979428 w 6128435"/>
              <a:gd name="connsiteY174" fmla="*/ 6754678 h 6858000"/>
              <a:gd name="connsiteX175" fmla="*/ 5983398 w 6128435"/>
              <a:gd name="connsiteY175" fmla="*/ 6778641 h 6858000"/>
              <a:gd name="connsiteX176" fmla="*/ 5984543 w 6128435"/>
              <a:gd name="connsiteY176" fmla="*/ 6811016 h 6858000"/>
              <a:gd name="connsiteX177" fmla="*/ 5981802 w 6128435"/>
              <a:gd name="connsiteY177" fmla="*/ 6838578 h 6858000"/>
              <a:gd name="connsiteX178" fmla="*/ 5979671 w 6128435"/>
              <a:gd name="connsiteY178" fmla="*/ 6858000 h 6858000"/>
              <a:gd name="connsiteX179" fmla="*/ 0 w 6128435"/>
              <a:gd name="connsiteY179" fmla="*/ 6858000 h 6858000"/>
              <a:gd name="connsiteX180" fmla="*/ 0 w 6128435"/>
              <a:gd name="connsiteY18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71650 w 6128435"/>
              <a:gd name="connsiteY48" fmla="*/ 2440467 h 6858000"/>
              <a:gd name="connsiteX49" fmla="*/ 5271438 w 6128435"/>
              <a:gd name="connsiteY49" fmla="*/ 2447186 h 6858000"/>
              <a:gd name="connsiteX50" fmla="*/ 5271722 w 6128435"/>
              <a:gd name="connsiteY50" fmla="*/ 2447359 h 6858000"/>
              <a:gd name="connsiteX51" fmla="*/ 5272069 w 6128435"/>
              <a:gd name="connsiteY51" fmla="*/ 2454523 h 6858000"/>
              <a:gd name="connsiteX52" fmla="*/ 5271049 w 6128435"/>
              <a:gd name="connsiteY52" fmla="*/ 2459442 h 6858000"/>
              <a:gd name="connsiteX53" fmla="*/ 5307538 w 6128435"/>
              <a:gd name="connsiteY53" fmla="*/ 2514685 h 6858000"/>
              <a:gd name="connsiteX54" fmla="*/ 5337604 w 6128435"/>
              <a:gd name="connsiteY54" fmla="*/ 2597632 h 6858000"/>
              <a:gd name="connsiteX55" fmla="*/ 5407503 w 6128435"/>
              <a:gd name="connsiteY55" fmla="*/ 2786290 h 6858000"/>
              <a:gd name="connsiteX56" fmla="*/ 5407356 w 6128435"/>
              <a:gd name="connsiteY56" fmla="*/ 2787545 h 6858000"/>
              <a:gd name="connsiteX57" fmla="*/ 5411130 w 6128435"/>
              <a:gd name="connsiteY57" fmla="*/ 2788640 h 6858000"/>
              <a:gd name="connsiteX58" fmla="*/ 5416439 w 6128435"/>
              <a:gd name="connsiteY58" fmla="*/ 2805666 h 6858000"/>
              <a:gd name="connsiteX59" fmla="*/ 5416589 w 6128435"/>
              <a:gd name="connsiteY59" fmla="*/ 2810822 h 6858000"/>
              <a:gd name="connsiteX60" fmla="*/ 5418542 w 6128435"/>
              <a:gd name="connsiteY60" fmla="*/ 2817745 h 6858000"/>
              <a:gd name="connsiteX61" fmla="*/ 5418847 w 6128435"/>
              <a:gd name="connsiteY61" fmla="*/ 2817825 h 6858000"/>
              <a:gd name="connsiteX62" fmla="*/ 5423364 w 6128435"/>
              <a:gd name="connsiteY62" fmla="*/ 2858292 h 6858000"/>
              <a:gd name="connsiteX63" fmla="*/ 5479298 w 6128435"/>
              <a:gd name="connsiteY63" fmla="*/ 2947791 h 6858000"/>
              <a:gd name="connsiteX64" fmla="*/ 5481770 w 6128435"/>
              <a:gd name="connsiteY64" fmla="*/ 2951352 h 6858000"/>
              <a:gd name="connsiteX65" fmla="*/ 5481013 w 6128435"/>
              <a:gd name="connsiteY65" fmla="*/ 2973461 h 6858000"/>
              <a:gd name="connsiteX66" fmla="*/ 5482045 w 6128435"/>
              <a:gd name="connsiteY66" fmla="*/ 2984371 h 6858000"/>
              <a:gd name="connsiteX67" fmla="*/ 5479405 w 6128435"/>
              <a:gd name="connsiteY67" fmla="*/ 2988507 h 6858000"/>
              <a:gd name="connsiteX68" fmla="*/ 5482415 w 6128435"/>
              <a:gd name="connsiteY68" fmla="*/ 3004079 h 6858000"/>
              <a:gd name="connsiteX69" fmla="*/ 5483865 w 6128435"/>
              <a:gd name="connsiteY69" fmla="*/ 3005467 h 6858000"/>
              <a:gd name="connsiteX70" fmla="*/ 5482236 w 6128435"/>
              <a:gd name="connsiteY70" fmla="*/ 3019791 h 6858000"/>
              <a:gd name="connsiteX71" fmla="*/ 5475895 w 6128435"/>
              <a:gd name="connsiteY71" fmla="*/ 3033578 h 6858000"/>
              <a:gd name="connsiteX72" fmla="*/ 5477595 w 6128435"/>
              <a:gd name="connsiteY72" fmla="*/ 3250534 h 6858000"/>
              <a:gd name="connsiteX73" fmla="*/ 5532836 w 6128435"/>
              <a:gd name="connsiteY73" fmla="*/ 3353840 h 6858000"/>
              <a:gd name="connsiteX74" fmla="*/ 5561229 w 6128435"/>
              <a:gd name="connsiteY74" fmla="*/ 3395784 h 6858000"/>
              <a:gd name="connsiteX75" fmla="*/ 5589758 w 6128435"/>
              <a:gd name="connsiteY75" fmla="*/ 3506453 h 6858000"/>
              <a:gd name="connsiteX76" fmla="*/ 5596144 w 6128435"/>
              <a:gd name="connsiteY76" fmla="*/ 3534624 h 6858000"/>
              <a:gd name="connsiteX77" fmla="*/ 5597750 w 6128435"/>
              <a:gd name="connsiteY77" fmla="*/ 3534129 h 6858000"/>
              <a:gd name="connsiteX78" fmla="*/ 5599700 w 6128435"/>
              <a:gd name="connsiteY78" fmla="*/ 3547221 h 6858000"/>
              <a:gd name="connsiteX79" fmla="*/ 5615031 w 6128435"/>
              <a:gd name="connsiteY79" fmla="*/ 3557482 h 6858000"/>
              <a:gd name="connsiteX80" fmla="*/ 5618377 w 6128435"/>
              <a:gd name="connsiteY80" fmla="*/ 3588431 h 6858000"/>
              <a:gd name="connsiteX81" fmla="*/ 5612155 w 6128435"/>
              <a:gd name="connsiteY81" fmla="*/ 3589869 h 6858000"/>
              <a:gd name="connsiteX82" fmla="*/ 5620843 w 6128435"/>
              <a:gd name="connsiteY82" fmla="*/ 3606745 h 6858000"/>
              <a:gd name="connsiteX83" fmla="*/ 5655472 w 6128435"/>
              <a:gd name="connsiteY83" fmla="*/ 3678877 h 6858000"/>
              <a:gd name="connsiteX84" fmla="*/ 5680448 w 6128435"/>
              <a:gd name="connsiteY84" fmla="*/ 3717760 h 6858000"/>
              <a:gd name="connsiteX85" fmla="*/ 5683015 w 6128435"/>
              <a:gd name="connsiteY85" fmla="*/ 3762025 h 6858000"/>
              <a:gd name="connsiteX86" fmla="*/ 5696643 w 6128435"/>
              <a:gd name="connsiteY86" fmla="*/ 3773888 h 6858000"/>
              <a:gd name="connsiteX87" fmla="*/ 5699203 w 6128435"/>
              <a:gd name="connsiteY87" fmla="*/ 3775823 h 6858000"/>
              <a:gd name="connsiteX88" fmla="*/ 5704824 w 6128435"/>
              <a:gd name="connsiteY88" fmla="*/ 3785966 h 6858000"/>
              <a:gd name="connsiteX89" fmla="*/ 5712204 w 6128435"/>
              <a:gd name="connsiteY89" fmla="*/ 3785830 h 6858000"/>
              <a:gd name="connsiteX90" fmla="*/ 5724816 w 6128435"/>
              <a:gd name="connsiteY90" fmla="*/ 3798949 h 6858000"/>
              <a:gd name="connsiteX91" fmla="*/ 5733539 w 6128435"/>
              <a:gd name="connsiteY91" fmla="*/ 3818457 h 6858000"/>
              <a:gd name="connsiteX92" fmla="*/ 5768491 w 6128435"/>
              <a:gd name="connsiteY92" fmla="*/ 3914399 h 6858000"/>
              <a:gd name="connsiteX93" fmla="*/ 5793123 w 6128435"/>
              <a:gd name="connsiteY93" fmla="*/ 3969952 h 6858000"/>
              <a:gd name="connsiteX94" fmla="*/ 5808321 w 6128435"/>
              <a:gd name="connsiteY94" fmla="*/ 3988153 h 6858000"/>
              <a:gd name="connsiteX95" fmla="*/ 5825621 w 6128435"/>
              <a:gd name="connsiteY95" fmla="*/ 4015525 h 6858000"/>
              <a:gd name="connsiteX96" fmla="*/ 5860672 w 6128435"/>
              <a:gd name="connsiteY96" fmla="*/ 4061579 h 6858000"/>
              <a:gd name="connsiteX97" fmla="*/ 5872173 w 6128435"/>
              <a:gd name="connsiteY97" fmla="*/ 4088497 h 6858000"/>
              <a:gd name="connsiteX98" fmla="*/ 5883705 w 6128435"/>
              <a:gd name="connsiteY98" fmla="*/ 4101899 h 6858000"/>
              <a:gd name="connsiteX99" fmla="*/ 5885314 w 6128435"/>
              <a:gd name="connsiteY99" fmla="*/ 4108387 h 6858000"/>
              <a:gd name="connsiteX100" fmla="*/ 5894095 w 6128435"/>
              <a:gd name="connsiteY100" fmla="*/ 4128857 h 6858000"/>
              <a:gd name="connsiteX101" fmla="*/ 5898339 w 6128435"/>
              <a:gd name="connsiteY101" fmla="*/ 4140800 h 6858000"/>
              <a:gd name="connsiteX102" fmla="*/ 5899734 w 6128435"/>
              <a:gd name="connsiteY102" fmla="*/ 4145632 h 6858000"/>
              <a:gd name="connsiteX103" fmla="*/ 5897098 w 6128435"/>
              <a:gd name="connsiteY103" fmla="*/ 4157819 h 6858000"/>
              <a:gd name="connsiteX104" fmla="*/ 5903513 w 6128435"/>
              <a:gd name="connsiteY104" fmla="*/ 4187661 h 6858000"/>
              <a:gd name="connsiteX105" fmla="*/ 5917114 w 6128435"/>
              <a:gd name="connsiteY105" fmla="*/ 4213096 h 6858000"/>
              <a:gd name="connsiteX106" fmla="*/ 5921153 w 6128435"/>
              <a:gd name="connsiteY106" fmla="*/ 4236222 h 6858000"/>
              <a:gd name="connsiteX107" fmla="*/ 5924233 w 6128435"/>
              <a:gd name="connsiteY107" fmla="*/ 4242060 h 6858000"/>
              <a:gd name="connsiteX108" fmla="*/ 5928910 w 6128435"/>
              <a:gd name="connsiteY108" fmla="*/ 4300973 h 6858000"/>
              <a:gd name="connsiteX109" fmla="*/ 5939320 w 6128435"/>
              <a:gd name="connsiteY109" fmla="*/ 4340435 h 6858000"/>
              <a:gd name="connsiteX110" fmla="*/ 5946705 w 6128435"/>
              <a:gd name="connsiteY110" fmla="*/ 4428051 h 6858000"/>
              <a:gd name="connsiteX111" fmla="*/ 5949261 w 6128435"/>
              <a:gd name="connsiteY111" fmla="*/ 4449185 h 6858000"/>
              <a:gd name="connsiteX112" fmla="*/ 5957504 w 6128435"/>
              <a:gd name="connsiteY112" fmla="*/ 4465911 h 6858000"/>
              <a:gd name="connsiteX113" fmla="*/ 5964689 w 6128435"/>
              <a:gd name="connsiteY113" fmla="*/ 4468532 h 6858000"/>
              <a:gd name="connsiteX114" fmla="*/ 5967062 w 6128435"/>
              <a:gd name="connsiteY114" fmla="*/ 4479923 h 6858000"/>
              <a:gd name="connsiteX115" fmla="*/ 5968960 w 6128435"/>
              <a:gd name="connsiteY115" fmla="*/ 4482655 h 6858000"/>
              <a:gd name="connsiteX116" fmla="*/ 5978567 w 6128435"/>
              <a:gd name="connsiteY116" fmla="*/ 4498605 h 6858000"/>
              <a:gd name="connsiteX117" fmla="*/ 5980106 w 6128435"/>
              <a:gd name="connsiteY117" fmla="*/ 4585087 h 6858000"/>
              <a:gd name="connsiteX118" fmla="*/ 5998138 w 6128435"/>
              <a:gd name="connsiteY118" fmla="*/ 4697518 h 6858000"/>
              <a:gd name="connsiteX119" fmla="*/ 6013516 w 6128435"/>
              <a:gd name="connsiteY119" fmla="*/ 4786619 h 6858000"/>
              <a:gd name="connsiteX120" fmla="*/ 6025404 w 6128435"/>
              <a:gd name="connsiteY120" fmla="*/ 4858148 h 6858000"/>
              <a:gd name="connsiteX121" fmla="*/ 6007749 w 6128435"/>
              <a:gd name="connsiteY121" fmla="*/ 4964715 h 6858000"/>
              <a:gd name="connsiteX122" fmla="*/ 6005269 w 6128435"/>
              <a:gd name="connsiteY122" fmla="*/ 5150567 h 6858000"/>
              <a:gd name="connsiteX123" fmla="*/ 6001127 w 6128435"/>
              <a:gd name="connsiteY123" fmla="*/ 5164609 h 6858000"/>
              <a:gd name="connsiteX124" fmla="*/ 5996647 w 6128435"/>
              <a:gd name="connsiteY124" fmla="*/ 5185640 h 6858000"/>
              <a:gd name="connsiteX125" fmla="*/ 5998514 w 6128435"/>
              <a:gd name="connsiteY125" fmla="*/ 5189673 h 6858000"/>
              <a:gd name="connsiteX126" fmla="*/ 5995970 w 6128435"/>
              <a:gd name="connsiteY126" fmla="*/ 5221547 h 6858000"/>
              <a:gd name="connsiteX127" fmla="*/ 5997218 w 6128435"/>
              <a:gd name="connsiteY127" fmla="*/ 5222031 h 6858000"/>
              <a:gd name="connsiteX128" fmla="*/ 6002116 w 6128435"/>
              <a:gd name="connsiteY128" fmla="*/ 5231223 h 6858000"/>
              <a:gd name="connsiteX129" fmla="*/ 6008541 w 6128435"/>
              <a:gd name="connsiteY129" fmla="*/ 5248680 h 6858000"/>
              <a:gd name="connsiteX130" fmla="*/ 6039260 w 6128435"/>
              <a:gd name="connsiteY130" fmla="*/ 5289518 h 6858000"/>
              <a:gd name="connsiteX131" fmla="*/ 6036748 w 6128435"/>
              <a:gd name="connsiteY131" fmla="*/ 5322752 h 6858000"/>
              <a:gd name="connsiteX132" fmla="*/ 6036943 w 6128435"/>
              <a:gd name="connsiteY132" fmla="*/ 5329480 h 6858000"/>
              <a:gd name="connsiteX133" fmla="*/ 6037236 w 6128435"/>
              <a:gd name="connsiteY133" fmla="*/ 5329634 h 6858000"/>
              <a:gd name="connsiteX134" fmla="*/ 6038019 w 6128435"/>
              <a:gd name="connsiteY134" fmla="*/ 5336764 h 6858000"/>
              <a:gd name="connsiteX135" fmla="*/ 6037298 w 6128435"/>
              <a:gd name="connsiteY135" fmla="*/ 5341753 h 6858000"/>
              <a:gd name="connsiteX136" fmla="*/ 6037677 w 6128435"/>
              <a:gd name="connsiteY136" fmla="*/ 5354807 h 6858000"/>
              <a:gd name="connsiteX137" fmla="*/ 6039728 w 6128435"/>
              <a:gd name="connsiteY137" fmla="*/ 5359416 h 6858000"/>
              <a:gd name="connsiteX138" fmla="*/ 6043311 w 6128435"/>
              <a:gd name="connsiteY138" fmla="*/ 5361407 h 6858000"/>
              <a:gd name="connsiteX139" fmla="*/ 6042954 w 6128435"/>
              <a:gd name="connsiteY139" fmla="*/ 5362576 h 6858000"/>
              <a:gd name="connsiteX140" fmla="*/ 6053435 w 6128435"/>
              <a:gd name="connsiteY140" fmla="*/ 5387547 h 6858000"/>
              <a:gd name="connsiteX141" fmla="*/ 6065933 w 6128435"/>
              <a:gd name="connsiteY141" fmla="*/ 5443002 h 6858000"/>
              <a:gd name="connsiteX142" fmla="*/ 6068640 w 6128435"/>
              <a:gd name="connsiteY142" fmla="*/ 5474503 h 6858000"/>
              <a:gd name="connsiteX143" fmla="*/ 6080922 w 6128435"/>
              <a:gd name="connsiteY143" fmla="*/ 5561070 h 6858000"/>
              <a:gd name="connsiteX144" fmla="*/ 6096949 w 6128435"/>
              <a:gd name="connsiteY144" fmla="*/ 5648179 h 6858000"/>
              <a:gd name="connsiteX145" fmla="*/ 6125703 w 6128435"/>
              <a:gd name="connsiteY145" fmla="*/ 5692894 h 6858000"/>
              <a:gd name="connsiteX146" fmla="*/ 6126670 w 6128435"/>
              <a:gd name="connsiteY146" fmla="*/ 5697882 h 6858000"/>
              <a:gd name="connsiteX147" fmla="*/ 6124061 w 6128435"/>
              <a:gd name="connsiteY147" fmla="*/ 5710294 h 6858000"/>
              <a:gd name="connsiteX148" fmla="*/ 6122213 w 6128435"/>
              <a:gd name="connsiteY148" fmla="*/ 5714762 h 6858000"/>
              <a:gd name="connsiteX149" fmla="*/ 6121353 w 6128435"/>
              <a:gd name="connsiteY149" fmla="*/ 5721725 h 6858000"/>
              <a:gd name="connsiteX150" fmla="*/ 6121607 w 6128435"/>
              <a:gd name="connsiteY150" fmla="*/ 5721959 h 6858000"/>
              <a:gd name="connsiteX151" fmla="*/ 6120262 w 6128435"/>
              <a:gd name="connsiteY151" fmla="*/ 5728358 h 6858000"/>
              <a:gd name="connsiteX152" fmla="*/ 6110194 w 6128435"/>
              <a:gd name="connsiteY152" fmla="*/ 5758853 h 6858000"/>
              <a:gd name="connsiteX153" fmla="*/ 6127519 w 6128435"/>
              <a:gd name="connsiteY153" fmla="*/ 5865775 h 6858000"/>
              <a:gd name="connsiteX154" fmla="*/ 6128435 w 6128435"/>
              <a:gd name="connsiteY154" fmla="*/ 5870164 h 6858000"/>
              <a:gd name="connsiteX155" fmla="*/ 6119217 w 6128435"/>
              <a:gd name="connsiteY155" fmla="*/ 5888542 h 6858000"/>
              <a:gd name="connsiteX156" fmla="*/ 6115966 w 6128435"/>
              <a:gd name="connsiteY156" fmla="*/ 5898387 h 6858000"/>
              <a:gd name="connsiteX157" fmla="*/ 6111924 w 6128435"/>
              <a:gd name="connsiteY157" fmla="*/ 5900444 h 6858000"/>
              <a:gd name="connsiteX158" fmla="*/ 6108716 w 6128435"/>
              <a:gd name="connsiteY158" fmla="*/ 5915345 h 6858000"/>
              <a:gd name="connsiteX159" fmla="*/ 6109524 w 6128435"/>
              <a:gd name="connsiteY159" fmla="*/ 5917328 h 6858000"/>
              <a:gd name="connsiteX160" fmla="*/ 6102493 w 6128435"/>
              <a:gd name="connsiteY160" fmla="*/ 5928602 h 6858000"/>
              <a:gd name="connsiteX161" fmla="*/ 6056863 w 6128435"/>
              <a:gd name="connsiteY161" fmla="*/ 6000643 h 6858000"/>
              <a:gd name="connsiteX162" fmla="*/ 6045436 w 6128435"/>
              <a:gd name="connsiteY162" fmla="*/ 6124480 h 6858000"/>
              <a:gd name="connsiteX163" fmla="*/ 6030489 w 6128435"/>
              <a:gd name="connsiteY163" fmla="*/ 6317666 h 6858000"/>
              <a:gd name="connsiteX164" fmla="*/ 6007492 w 6128435"/>
              <a:gd name="connsiteY164" fmla="*/ 6440818 h 6858000"/>
              <a:gd name="connsiteX165" fmla="*/ 6009467 w 6128435"/>
              <a:gd name="connsiteY165" fmla="*/ 6487076 h 6858000"/>
              <a:gd name="connsiteX166" fmla="*/ 5995064 w 6128435"/>
              <a:gd name="connsiteY166" fmla="*/ 6540791 h 6858000"/>
              <a:gd name="connsiteX167" fmla="*/ 5996309 w 6128435"/>
              <a:gd name="connsiteY167" fmla="*/ 6543961 h 6858000"/>
              <a:gd name="connsiteX168" fmla="*/ 5996048 w 6128435"/>
              <a:gd name="connsiteY168" fmla="*/ 6555444 h 6858000"/>
              <a:gd name="connsiteX169" fmla="*/ 6002524 w 6128435"/>
              <a:gd name="connsiteY169" fmla="*/ 6560188 h 6858000"/>
              <a:gd name="connsiteX170" fmla="*/ 6006823 w 6128435"/>
              <a:gd name="connsiteY170" fmla="*/ 6578546 h 6858000"/>
              <a:gd name="connsiteX171" fmla="*/ 6004510 w 6128435"/>
              <a:gd name="connsiteY171" fmla="*/ 6599256 h 6858000"/>
              <a:gd name="connsiteX172" fmla="*/ 5986207 w 6128435"/>
              <a:gd name="connsiteY172" fmla="*/ 6695855 h 6858000"/>
              <a:gd name="connsiteX173" fmla="*/ 5979428 w 6128435"/>
              <a:gd name="connsiteY173" fmla="*/ 6754678 h 6858000"/>
              <a:gd name="connsiteX174" fmla="*/ 5983398 w 6128435"/>
              <a:gd name="connsiteY174" fmla="*/ 6778641 h 6858000"/>
              <a:gd name="connsiteX175" fmla="*/ 5984543 w 6128435"/>
              <a:gd name="connsiteY175" fmla="*/ 6811016 h 6858000"/>
              <a:gd name="connsiteX176" fmla="*/ 5981802 w 6128435"/>
              <a:gd name="connsiteY176" fmla="*/ 6838578 h 6858000"/>
              <a:gd name="connsiteX177" fmla="*/ 5979671 w 6128435"/>
              <a:gd name="connsiteY177" fmla="*/ 6858000 h 6858000"/>
              <a:gd name="connsiteX178" fmla="*/ 0 w 6128435"/>
              <a:gd name="connsiteY178" fmla="*/ 6858000 h 6858000"/>
              <a:gd name="connsiteX179" fmla="*/ 0 w 6128435"/>
              <a:gd name="connsiteY17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71650 w 6128435"/>
              <a:gd name="connsiteY47" fmla="*/ 2440467 h 6858000"/>
              <a:gd name="connsiteX48" fmla="*/ 5271438 w 6128435"/>
              <a:gd name="connsiteY48" fmla="*/ 2447186 h 6858000"/>
              <a:gd name="connsiteX49" fmla="*/ 5271722 w 6128435"/>
              <a:gd name="connsiteY49" fmla="*/ 2447359 h 6858000"/>
              <a:gd name="connsiteX50" fmla="*/ 5272069 w 6128435"/>
              <a:gd name="connsiteY50" fmla="*/ 2454523 h 6858000"/>
              <a:gd name="connsiteX51" fmla="*/ 5271049 w 6128435"/>
              <a:gd name="connsiteY51" fmla="*/ 2459442 h 6858000"/>
              <a:gd name="connsiteX52" fmla="*/ 5307538 w 6128435"/>
              <a:gd name="connsiteY52" fmla="*/ 2514685 h 6858000"/>
              <a:gd name="connsiteX53" fmla="*/ 5337604 w 6128435"/>
              <a:gd name="connsiteY53" fmla="*/ 2597632 h 6858000"/>
              <a:gd name="connsiteX54" fmla="*/ 5407503 w 6128435"/>
              <a:gd name="connsiteY54" fmla="*/ 2786290 h 6858000"/>
              <a:gd name="connsiteX55" fmla="*/ 5407356 w 6128435"/>
              <a:gd name="connsiteY55" fmla="*/ 2787545 h 6858000"/>
              <a:gd name="connsiteX56" fmla="*/ 5411130 w 6128435"/>
              <a:gd name="connsiteY56" fmla="*/ 2788640 h 6858000"/>
              <a:gd name="connsiteX57" fmla="*/ 5416439 w 6128435"/>
              <a:gd name="connsiteY57" fmla="*/ 2805666 h 6858000"/>
              <a:gd name="connsiteX58" fmla="*/ 5416589 w 6128435"/>
              <a:gd name="connsiteY58" fmla="*/ 2810822 h 6858000"/>
              <a:gd name="connsiteX59" fmla="*/ 5418542 w 6128435"/>
              <a:gd name="connsiteY59" fmla="*/ 2817745 h 6858000"/>
              <a:gd name="connsiteX60" fmla="*/ 5418847 w 6128435"/>
              <a:gd name="connsiteY60" fmla="*/ 2817825 h 6858000"/>
              <a:gd name="connsiteX61" fmla="*/ 5423364 w 6128435"/>
              <a:gd name="connsiteY61" fmla="*/ 2858292 h 6858000"/>
              <a:gd name="connsiteX62" fmla="*/ 5479298 w 6128435"/>
              <a:gd name="connsiteY62" fmla="*/ 2947791 h 6858000"/>
              <a:gd name="connsiteX63" fmla="*/ 5481770 w 6128435"/>
              <a:gd name="connsiteY63" fmla="*/ 2951352 h 6858000"/>
              <a:gd name="connsiteX64" fmla="*/ 5481013 w 6128435"/>
              <a:gd name="connsiteY64" fmla="*/ 2973461 h 6858000"/>
              <a:gd name="connsiteX65" fmla="*/ 5482045 w 6128435"/>
              <a:gd name="connsiteY65" fmla="*/ 2984371 h 6858000"/>
              <a:gd name="connsiteX66" fmla="*/ 5479405 w 6128435"/>
              <a:gd name="connsiteY66" fmla="*/ 2988507 h 6858000"/>
              <a:gd name="connsiteX67" fmla="*/ 5482415 w 6128435"/>
              <a:gd name="connsiteY67" fmla="*/ 3004079 h 6858000"/>
              <a:gd name="connsiteX68" fmla="*/ 5483865 w 6128435"/>
              <a:gd name="connsiteY68" fmla="*/ 3005467 h 6858000"/>
              <a:gd name="connsiteX69" fmla="*/ 5482236 w 6128435"/>
              <a:gd name="connsiteY69" fmla="*/ 3019791 h 6858000"/>
              <a:gd name="connsiteX70" fmla="*/ 5475895 w 6128435"/>
              <a:gd name="connsiteY70" fmla="*/ 3033578 h 6858000"/>
              <a:gd name="connsiteX71" fmla="*/ 5477595 w 6128435"/>
              <a:gd name="connsiteY71" fmla="*/ 3250534 h 6858000"/>
              <a:gd name="connsiteX72" fmla="*/ 5532836 w 6128435"/>
              <a:gd name="connsiteY72" fmla="*/ 3353840 h 6858000"/>
              <a:gd name="connsiteX73" fmla="*/ 5561229 w 6128435"/>
              <a:gd name="connsiteY73" fmla="*/ 3395784 h 6858000"/>
              <a:gd name="connsiteX74" fmla="*/ 5589758 w 6128435"/>
              <a:gd name="connsiteY74" fmla="*/ 3506453 h 6858000"/>
              <a:gd name="connsiteX75" fmla="*/ 5596144 w 6128435"/>
              <a:gd name="connsiteY75" fmla="*/ 3534624 h 6858000"/>
              <a:gd name="connsiteX76" fmla="*/ 5597750 w 6128435"/>
              <a:gd name="connsiteY76" fmla="*/ 3534129 h 6858000"/>
              <a:gd name="connsiteX77" fmla="*/ 5599700 w 6128435"/>
              <a:gd name="connsiteY77" fmla="*/ 3547221 h 6858000"/>
              <a:gd name="connsiteX78" fmla="*/ 5615031 w 6128435"/>
              <a:gd name="connsiteY78" fmla="*/ 3557482 h 6858000"/>
              <a:gd name="connsiteX79" fmla="*/ 5618377 w 6128435"/>
              <a:gd name="connsiteY79" fmla="*/ 3588431 h 6858000"/>
              <a:gd name="connsiteX80" fmla="*/ 5612155 w 6128435"/>
              <a:gd name="connsiteY80" fmla="*/ 3589869 h 6858000"/>
              <a:gd name="connsiteX81" fmla="*/ 5620843 w 6128435"/>
              <a:gd name="connsiteY81" fmla="*/ 3606745 h 6858000"/>
              <a:gd name="connsiteX82" fmla="*/ 5655472 w 6128435"/>
              <a:gd name="connsiteY82" fmla="*/ 3678877 h 6858000"/>
              <a:gd name="connsiteX83" fmla="*/ 5680448 w 6128435"/>
              <a:gd name="connsiteY83" fmla="*/ 3717760 h 6858000"/>
              <a:gd name="connsiteX84" fmla="*/ 5683015 w 6128435"/>
              <a:gd name="connsiteY84" fmla="*/ 3762025 h 6858000"/>
              <a:gd name="connsiteX85" fmla="*/ 5696643 w 6128435"/>
              <a:gd name="connsiteY85" fmla="*/ 3773888 h 6858000"/>
              <a:gd name="connsiteX86" fmla="*/ 5699203 w 6128435"/>
              <a:gd name="connsiteY86" fmla="*/ 3775823 h 6858000"/>
              <a:gd name="connsiteX87" fmla="*/ 5704824 w 6128435"/>
              <a:gd name="connsiteY87" fmla="*/ 3785966 h 6858000"/>
              <a:gd name="connsiteX88" fmla="*/ 5712204 w 6128435"/>
              <a:gd name="connsiteY88" fmla="*/ 3785830 h 6858000"/>
              <a:gd name="connsiteX89" fmla="*/ 5724816 w 6128435"/>
              <a:gd name="connsiteY89" fmla="*/ 3798949 h 6858000"/>
              <a:gd name="connsiteX90" fmla="*/ 5733539 w 6128435"/>
              <a:gd name="connsiteY90" fmla="*/ 3818457 h 6858000"/>
              <a:gd name="connsiteX91" fmla="*/ 5768491 w 6128435"/>
              <a:gd name="connsiteY91" fmla="*/ 3914399 h 6858000"/>
              <a:gd name="connsiteX92" fmla="*/ 5793123 w 6128435"/>
              <a:gd name="connsiteY92" fmla="*/ 3969952 h 6858000"/>
              <a:gd name="connsiteX93" fmla="*/ 5808321 w 6128435"/>
              <a:gd name="connsiteY93" fmla="*/ 3988153 h 6858000"/>
              <a:gd name="connsiteX94" fmla="*/ 5825621 w 6128435"/>
              <a:gd name="connsiteY94" fmla="*/ 4015525 h 6858000"/>
              <a:gd name="connsiteX95" fmla="*/ 5860672 w 6128435"/>
              <a:gd name="connsiteY95" fmla="*/ 4061579 h 6858000"/>
              <a:gd name="connsiteX96" fmla="*/ 5872173 w 6128435"/>
              <a:gd name="connsiteY96" fmla="*/ 4088497 h 6858000"/>
              <a:gd name="connsiteX97" fmla="*/ 5883705 w 6128435"/>
              <a:gd name="connsiteY97" fmla="*/ 4101899 h 6858000"/>
              <a:gd name="connsiteX98" fmla="*/ 5885314 w 6128435"/>
              <a:gd name="connsiteY98" fmla="*/ 4108387 h 6858000"/>
              <a:gd name="connsiteX99" fmla="*/ 5894095 w 6128435"/>
              <a:gd name="connsiteY99" fmla="*/ 4128857 h 6858000"/>
              <a:gd name="connsiteX100" fmla="*/ 5898339 w 6128435"/>
              <a:gd name="connsiteY100" fmla="*/ 4140800 h 6858000"/>
              <a:gd name="connsiteX101" fmla="*/ 5899734 w 6128435"/>
              <a:gd name="connsiteY101" fmla="*/ 4145632 h 6858000"/>
              <a:gd name="connsiteX102" fmla="*/ 5897098 w 6128435"/>
              <a:gd name="connsiteY102" fmla="*/ 4157819 h 6858000"/>
              <a:gd name="connsiteX103" fmla="*/ 5903513 w 6128435"/>
              <a:gd name="connsiteY103" fmla="*/ 4187661 h 6858000"/>
              <a:gd name="connsiteX104" fmla="*/ 5917114 w 6128435"/>
              <a:gd name="connsiteY104" fmla="*/ 4213096 h 6858000"/>
              <a:gd name="connsiteX105" fmla="*/ 5921153 w 6128435"/>
              <a:gd name="connsiteY105" fmla="*/ 4236222 h 6858000"/>
              <a:gd name="connsiteX106" fmla="*/ 5924233 w 6128435"/>
              <a:gd name="connsiteY106" fmla="*/ 4242060 h 6858000"/>
              <a:gd name="connsiteX107" fmla="*/ 5928910 w 6128435"/>
              <a:gd name="connsiteY107" fmla="*/ 4300973 h 6858000"/>
              <a:gd name="connsiteX108" fmla="*/ 5939320 w 6128435"/>
              <a:gd name="connsiteY108" fmla="*/ 4340435 h 6858000"/>
              <a:gd name="connsiteX109" fmla="*/ 5946705 w 6128435"/>
              <a:gd name="connsiteY109" fmla="*/ 4428051 h 6858000"/>
              <a:gd name="connsiteX110" fmla="*/ 5949261 w 6128435"/>
              <a:gd name="connsiteY110" fmla="*/ 4449185 h 6858000"/>
              <a:gd name="connsiteX111" fmla="*/ 5957504 w 6128435"/>
              <a:gd name="connsiteY111" fmla="*/ 4465911 h 6858000"/>
              <a:gd name="connsiteX112" fmla="*/ 5964689 w 6128435"/>
              <a:gd name="connsiteY112" fmla="*/ 4468532 h 6858000"/>
              <a:gd name="connsiteX113" fmla="*/ 5967062 w 6128435"/>
              <a:gd name="connsiteY113" fmla="*/ 4479923 h 6858000"/>
              <a:gd name="connsiteX114" fmla="*/ 5968960 w 6128435"/>
              <a:gd name="connsiteY114" fmla="*/ 4482655 h 6858000"/>
              <a:gd name="connsiteX115" fmla="*/ 5978567 w 6128435"/>
              <a:gd name="connsiteY115" fmla="*/ 4498605 h 6858000"/>
              <a:gd name="connsiteX116" fmla="*/ 5980106 w 6128435"/>
              <a:gd name="connsiteY116" fmla="*/ 4585087 h 6858000"/>
              <a:gd name="connsiteX117" fmla="*/ 5998138 w 6128435"/>
              <a:gd name="connsiteY117" fmla="*/ 4697518 h 6858000"/>
              <a:gd name="connsiteX118" fmla="*/ 6013516 w 6128435"/>
              <a:gd name="connsiteY118" fmla="*/ 4786619 h 6858000"/>
              <a:gd name="connsiteX119" fmla="*/ 6025404 w 6128435"/>
              <a:gd name="connsiteY119" fmla="*/ 4858148 h 6858000"/>
              <a:gd name="connsiteX120" fmla="*/ 6007749 w 6128435"/>
              <a:gd name="connsiteY120" fmla="*/ 4964715 h 6858000"/>
              <a:gd name="connsiteX121" fmla="*/ 6005269 w 6128435"/>
              <a:gd name="connsiteY121" fmla="*/ 5150567 h 6858000"/>
              <a:gd name="connsiteX122" fmla="*/ 6001127 w 6128435"/>
              <a:gd name="connsiteY122" fmla="*/ 5164609 h 6858000"/>
              <a:gd name="connsiteX123" fmla="*/ 5996647 w 6128435"/>
              <a:gd name="connsiteY123" fmla="*/ 5185640 h 6858000"/>
              <a:gd name="connsiteX124" fmla="*/ 5998514 w 6128435"/>
              <a:gd name="connsiteY124" fmla="*/ 5189673 h 6858000"/>
              <a:gd name="connsiteX125" fmla="*/ 5995970 w 6128435"/>
              <a:gd name="connsiteY125" fmla="*/ 5221547 h 6858000"/>
              <a:gd name="connsiteX126" fmla="*/ 5997218 w 6128435"/>
              <a:gd name="connsiteY126" fmla="*/ 5222031 h 6858000"/>
              <a:gd name="connsiteX127" fmla="*/ 6002116 w 6128435"/>
              <a:gd name="connsiteY127" fmla="*/ 5231223 h 6858000"/>
              <a:gd name="connsiteX128" fmla="*/ 6008541 w 6128435"/>
              <a:gd name="connsiteY128" fmla="*/ 5248680 h 6858000"/>
              <a:gd name="connsiteX129" fmla="*/ 6039260 w 6128435"/>
              <a:gd name="connsiteY129" fmla="*/ 5289518 h 6858000"/>
              <a:gd name="connsiteX130" fmla="*/ 6036748 w 6128435"/>
              <a:gd name="connsiteY130" fmla="*/ 5322752 h 6858000"/>
              <a:gd name="connsiteX131" fmla="*/ 6036943 w 6128435"/>
              <a:gd name="connsiteY131" fmla="*/ 5329480 h 6858000"/>
              <a:gd name="connsiteX132" fmla="*/ 6037236 w 6128435"/>
              <a:gd name="connsiteY132" fmla="*/ 5329634 h 6858000"/>
              <a:gd name="connsiteX133" fmla="*/ 6038019 w 6128435"/>
              <a:gd name="connsiteY133" fmla="*/ 5336764 h 6858000"/>
              <a:gd name="connsiteX134" fmla="*/ 6037298 w 6128435"/>
              <a:gd name="connsiteY134" fmla="*/ 5341753 h 6858000"/>
              <a:gd name="connsiteX135" fmla="*/ 6037677 w 6128435"/>
              <a:gd name="connsiteY135" fmla="*/ 5354807 h 6858000"/>
              <a:gd name="connsiteX136" fmla="*/ 6039728 w 6128435"/>
              <a:gd name="connsiteY136" fmla="*/ 5359416 h 6858000"/>
              <a:gd name="connsiteX137" fmla="*/ 6043311 w 6128435"/>
              <a:gd name="connsiteY137" fmla="*/ 5361407 h 6858000"/>
              <a:gd name="connsiteX138" fmla="*/ 6042954 w 6128435"/>
              <a:gd name="connsiteY138" fmla="*/ 5362576 h 6858000"/>
              <a:gd name="connsiteX139" fmla="*/ 6053435 w 6128435"/>
              <a:gd name="connsiteY139" fmla="*/ 5387547 h 6858000"/>
              <a:gd name="connsiteX140" fmla="*/ 6065933 w 6128435"/>
              <a:gd name="connsiteY140" fmla="*/ 5443002 h 6858000"/>
              <a:gd name="connsiteX141" fmla="*/ 6068640 w 6128435"/>
              <a:gd name="connsiteY141" fmla="*/ 5474503 h 6858000"/>
              <a:gd name="connsiteX142" fmla="*/ 6080922 w 6128435"/>
              <a:gd name="connsiteY142" fmla="*/ 5561070 h 6858000"/>
              <a:gd name="connsiteX143" fmla="*/ 6096949 w 6128435"/>
              <a:gd name="connsiteY143" fmla="*/ 5648179 h 6858000"/>
              <a:gd name="connsiteX144" fmla="*/ 6125703 w 6128435"/>
              <a:gd name="connsiteY144" fmla="*/ 5692894 h 6858000"/>
              <a:gd name="connsiteX145" fmla="*/ 6126670 w 6128435"/>
              <a:gd name="connsiteY145" fmla="*/ 5697882 h 6858000"/>
              <a:gd name="connsiteX146" fmla="*/ 6124061 w 6128435"/>
              <a:gd name="connsiteY146" fmla="*/ 5710294 h 6858000"/>
              <a:gd name="connsiteX147" fmla="*/ 6122213 w 6128435"/>
              <a:gd name="connsiteY147" fmla="*/ 5714762 h 6858000"/>
              <a:gd name="connsiteX148" fmla="*/ 6121353 w 6128435"/>
              <a:gd name="connsiteY148" fmla="*/ 5721725 h 6858000"/>
              <a:gd name="connsiteX149" fmla="*/ 6121607 w 6128435"/>
              <a:gd name="connsiteY149" fmla="*/ 5721959 h 6858000"/>
              <a:gd name="connsiteX150" fmla="*/ 6120262 w 6128435"/>
              <a:gd name="connsiteY150" fmla="*/ 5728358 h 6858000"/>
              <a:gd name="connsiteX151" fmla="*/ 6110194 w 6128435"/>
              <a:gd name="connsiteY151" fmla="*/ 5758853 h 6858000"/>
              <a:gd name="connsiteX152" fmla="*/ 6127519 w 6128435"/>
              <a:gd name="connsiteY152" fmla="*/ 5865775 h 6858000"/>
              <a:gd name="connsiteX153" fmla="*/ 6128435 w 6128435"/>
              <a:gd name="connsiteY153" fmla="*/ 5870164 h 6858000"/>
              <a:gd name="connsiteX154" fmla="*/ 6119217 w 6128435"/>
              <a:gd name="connsiteY154" fmla="*/ 5888542 h 6858000"/>
              <a:gd name="connsiteX155" fmla="*/ 6115966 w 6128435"/>
              <a:gd name="connsiteY155" fmla="*/ 5898387 h 6858000"/>
              <a:gd name="connsiteX156" fmla="*/ 6111924 w 6128435"/>
              <a:gd name="connsiteY156" fmla="*/ 5900444 h 6858000"/>
              <a:gd name="connsiteX157" fmla="*/ 6108716 w 6128435"/>
              <a:gd name="connsiteY157" fmla="*/ 5915345 h 6858000"/>
              <a:gd name="connsiteX158" fmla="*/ 6109524 w 6128435"/>
              <a:gd name="connsiteY158" fmla="*/ 5917328 h 6858000"/>
              <a:gd name="connsiteX159" fmla="*/ 6102493 w 6128435"/>
              <a:gd name="connsiteY159" fmla="*/ 5928602 h 6858000"/>
              <a:gd name="connsiteX160" fmla="*/ 6056863 w 6128435"/>
              <a:gd name="connsiteY160" fmla="*/ 6000643 h 6858000"/>
              <a:gd name="connsiteX161" fmla="*/ 6045436 w 6128435"/>
              <a:gd name="connsiteY161" fmla="*/ 6124480 h 6858000"/>
              <a:gd name="connsiteX162" fmla="*/ 6030489 w 6128435"/>
              <a:gd name="connsiteY162" fmla="*/ 6317666 h 6858000"/>
              <a:gd name="connsiteX163" fmla="*/ 6007492 w 6128435"/>
              <a:gd name="connsiteY163" fmla="*/ 6440818 h 6858000"/>
              <a:gd name="connsiteX164" fmla="*/ 6009467 w 6128435"/>
              <a:gd name="connsiteY164" fmla="*/ 6487076 h 6858000"/>
              <a:gd name="connsiteX165" fmla="*/ 5995064 w 6128435"/>
              <a:gd name="connsiteY165" fmla="*/ 6540791 h 6858000"/>
              <a:gd name="connsiteX166" fmla="*/ 5996309 w 6128435"/>
              <a:gd name="connsiteY166" fmla="*/ 6543961 h 6858000"/>
              <a:gd name="connsiteX167" fmla="*/ 5996048 w 6128435"/>
              <a:gd name="connsiteY167" fmla="*/ 6555444 h 6858000"/>
              <a:gd name="connsiteX168" fmla="*/ 6002524 w 6128435"/>
              <a:gd name="connsiteY168" fmla="*/ 6560188 h 6858000"/>
              <a:gd name="connsiteX169" fmla="*/ 6006823 w 6128435"/>
              <a:gd name="connsiteY169" fmla="*/ 6578546 h 6858000"/>
              <a:gd name="connsiteX170" fmla="*/ 6004510 w 6128435"/>
              <a:gd name="connsiteY170" fmla="*/ 6599256 h 6858000"/>
              <a:gd name="connsiteX171" fmla="*/ 5986207 w 6128435"/>
              <a:gd name="connsiteY171" fmla="*/ 6695855 h 6858000"/>
              <a:gd name="connsiteX172" fmla="*/ 5979428 w 6128435"/>
              <a:gd name="connsiteY172" fmla="*/ 6754678 h 6858000"/>
              <a:gd name="connsiteX173" fmla="*/ 5983398 w 6128435"/>
              <a:gd name="connsiteY173" fmla="*/ 6778641 h 6858000"/>
              <a:gd name="connsiteX174" fmla="*/ 5984543 w 6128435"/>
              <a:gd name="connsiteY174" fmla="*/ 6811016 h 6858000"/>
              <a:gd name="connsiteX175" fmla="*/ 5981802 w 6128435"/>
              <a:gd name="connsiteY175" fmla="*/ 6838578 h 6858000"/>
              <a:gd name="connsiteX176" fmla="*/ 5979671 w 6128435"/>
              <a:gd name="connsiteY176" fmla="*/ 6858000 h 6858000"/>
              <a:gd name="connsiteX177" fmla="*/ 0 w 6128435"/>
              <a:gd name="connsiteY177" fmla="*/ 6858000 h 6858000"/>
              <a:gd name="connsiteX178" fmla="*/ 0 w 6128435"/>
              <a:gd name="connsiteY17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98758 w 6128435"/>
              <a:gd name="connsiteY45" fmla="*/ 2375971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8758 w 6128435"/>
              <a:gd name="connsiteY44" fmla="*/ 2375971 h 6858000"/>
              <a:gd name="connsiteX45" fmla="*/ 5271650 w 6128435"/>
              <a:gd name="connsiteY45" fmla="*/ 2440467 h 6858000"/>
              <a:gd name="connsiteX46" fmla="*/ 5271438 w 6128435"/>
              <a:gd name="connsiteY46" fmla="*/ 2447186 h 6858000"/>
              <a:gd name="connsiteX47" fmla="*/ 5271722 w 6128435"/>
              <a:gd name="connsiteY47" fmla="*/ 2447359 h 6858000"/>
              <a:gd name="connsiteX48" fmla="*/ 5272069 w 6128435"/>
              <a:gd name="connsiteY48" fmla="*/ 2454523 h 6858000"/>
              <a:gd name="connsiteX49" fmla="*/ 5271049 w 6128435"/>
              <a:gd name="connsiteY49" fmla="*/ 2459442 h 6858000"/>
              <a:gd name="connsiteX50" fmla="*/ 5307538 w 6128435"/>
              <a:gd name="connsiteY50" fmla="*/ 2514685 h 6858000"/>
              <a:gd name="connsiteX51" fmla="*/ 5337604 w 6128435"/>
              <a:gd name="connsiteY51" fmla="*/ 2597632 h 6858000"/>
              <a:gd name="connsiteX52" fmla="*/ 5407503 w 6128435"/>
              <a:gd name="connsiteY52" fmla="*/ 2786290 h 6858000"/>
              <a:gd name="connsiteX53" fmla="*/ 5407356 w 6128435"/>
              <a:gd name="connsiteY53" fmla="*/ 2787545 h 6858000"/>
              <a:gd name="connsiteX54" fmla="*/ 5411130 w 6128435"/>
              <a:gd name="connsiteY54" fmla="*/ 2788640 h 6858000"/>
              <a:gd name="connsiteX55" fmla="*/ 5416439 w 6128435"/>
              <a:gd name="connsiteY55" fmla="*/ 2805666 h 6858000"/>
              <a:gd name="connsiteX56" fmla="*/ 5416589 w 6128435"/>
              <a:gd name="connsiteY56" fmla="*/ 2810822 h 6858000"/>
              <a:gd name="connsiteX57" fmla="*/ 5418542 w 6128435"/>
              <a:gd name="connsiteY57" fmla="*/ 2817745 h 6858000"/>
              <a:gd name="connsiteX58" fmla="*/ 5418847 w 6128435"/>
              <a:gd name="connsiteY58" fmla="*/ 2817825 h 6858000"/>
              <a:gd name="connsiteX59" fmla="*/ 5423364 w 6128435"/>
              <a:gd name="connsiteY59" fmla="*/ 2858292 h 6858000"/>
              <a:gd name="connsiteX60" fmla="*/ 5479298 w 6128435"/>
              <a:gd name="connsiteY60" fmla="*/ 2947791 h 6858000"/>
              <a:gd name="connsiteX61" fmla="*/ 5481770 w 6128435"/>
              <a:gd name="connsiteY61" fmla="*/ 2951352 h 6858000"/>
              <a:gd name="connsiteX62" fmla="*/ 5481013 w 6128435"/>
              <a:gd name="connsiteY62" fmla="*/ 2973461 h 6858000"/>
              <a:gd name="connsiteX63" fmla="*/ 5482045 w 6128435"/>
              <a:gd name="connsiteY63" fmla="*/ 2984371 h 6858000"/>
              <a:gd name="connsiteX64" fmla="*/ 5479405 w 6128435"/>
              <a:gd name="connsiteY64" fmla="*/ 2988507 h 6858000"/>
              <a:gd name="connsiteX65" fmla="*/ 5482415 w 6128435"/>
              <a:gd name="connsiteY65" fmla="*/ 3004079 h 6858000"/>
              <a:gd name="connsiteX66" fmla="*/ 5483865 w 6128435"/>
              <a:gd name="connsiteY66" fmla="*/ 3005467 h 6858000"/>
              <a:gd name="connsiteX67" fmla="*/ 5482236 w 6128435"/>
              <a:gd name="connsiteY67" fmla="*/ 3019791 h 6858000"/>
              <a:gd name="connsiteX68" fmla="*/ 5475895 w 6128435"/>
              <a:gd name="connsiteY68" fmla="*/ 3033578 h 6858000"/>
              <a:gd name="connsiteX69" fmla="*/ 5477595 w 6128435"/>
              <a:gd name="connsiteY69" fmla="*/ 3250534 h 6858000"/>
              <a:gd name="connsiteX70" fmla="*/ 5532836 w 6128435"/>
              <a:gd name="connsiteY70" fmla="*/ 3353840 h 6858000"/>
              <a:gd name="connsiteX71" fmla="*/ 5561229 w 6128435"/>
              <a:gd name="connsiteY71" fmla="*/ 3395784 h 6858000"/>
              <a:gd name="connsiteX72" fmla="*/ 5589758 w 6128435"/>
              <a:gd name="connsiteY72" fmla="*/ 3506453 h 6858000"/>
              <a:gd name="connsiteX73" fmla="*/ 5596144 w 6128435"/>
              <a:gd name="connsiteY73" fmla="*/ 3534624 h 6858000"/>
              <a:gd name="connsiteX74" fmla="*/ 5597750 w 6128435"/>
              <a:gd name="connsiteY74" fmla="*/ 3534129 h 6858000"/>
              <a:gd name="connsiteX75" fmla="*/ 5599700 w 6128435"/>
              <a:gd name="connsiteY75" fmla="*/ 3547221 h 6858000"/>
              <a:gd name="connsiteX76" fmla="*/ 5615031 w 6128435"/>
              <a:gd name="connsiteY76" fmla="*/ 3557482 h 6858000"/>
              <a:gd name="connsiteX77" fmla="*/ 5618377 w 6128435"/>
              <a:gd name="connsiteY77" fmla="*/ 3588431 h 6858000"/>
              <a:gd name="connsiteX78" fmla="*/ 5612155 w 6128435"/>
              <a:gd name="connsiteY78" fmla="*/ 3589869 h 6858000"/>
              <a:gd name="connsiteX79" fmla="*/ 5620843 w 6128435"/>
              <a:gd name="connsiteY79" fmla="*/ 3606745 h 6858000"/>
              <a:gd name="connsiteX80" fmla="*/ 5655472 w 6128435"/>
              <a:gd name="connsiteY80" fmla="*/ 3678877 h 6858000"/>
              <a:gd name="connsiteX81" fmla="*/ 5680448 w 6128435"/>
              <a:gd name="connsiteY81" fmla="*/ 3717760 h 6858000"/>
              <a:gd name="connsiteX82" fmla="*/ 5683015 w 6128435"/>
              <a:gd name="connsiteY82" fmla="*/ 3762025 h 6858000"/>
              <a:gd name="connsiteX83" fmla="*/ 5696643 w 6128435"/>
              <a:gd name="connsiteY83" fmla="*/ 3773888 h 6858000"/>
              <a:gd name="connsiteX84" fmla="*/ 5699203 w 6128435"/>
              <a:gd name="connsiteY84" fmla="*/ 3775823 h 6858000"/>
              <a:gd name="connsiteX85" fmla="*/ 5704824 w 6128435"/>
              <a:gd name="connsiteY85" fmla="*/ 3785966 h 6858000"/>
              <a:gd name="connsiteX86" fmla="*/ 5712204 w 6128435"/>
              <a:gd name="connsiteY86" fmla="*/ 3785830 h 6858000"/>
              <a:gd name="connsiteX87" fmla="*/ 5724816 w 6128435"/>
              <a:gd name="connsiteY87" fmla="*/ 3798949 h 6858000"/>
              <a:gd name="connsiteX88" fmla="*/ 5733539 w 6128435"/>
              <a:gd name="connsiteY88" fmla="*/ 3818457 h 6858000"/>
              <a:gd name="connsiteX89" fmla="*/ 5768491 w 6128435"/>
              <a:gd name="connsiteY89" fmla="*/ 3914399 h 6858000"/>
              <a:gd name="connsiteX90" fmla="*/ 5793123 w 6128435"/>
              <a:gd name="connsiteY90" fmla="*/ 3969952 h 6858000"/>
              <a:gd name="connsiteX91" fmla="*/ 5808321 w 6128435"/>
              <a:gd name="connsiteY91" fmla="*/ 3988153 h 6858000"/>
              <a:gd name="connsiteX92" fmla="*/ 5825621 w 6128435"/>
              <a:gd name="connsiteY92" fmla="*/ 4015525 h 6858000"/>
              <a:gd name="connsiteX93" fmla="*/ 5860672 w 6128435"/>
              <a:gd name="connsiteY93" fmla="*/ 4061579 h 6858000"/>
              <a:gd name="connsiteX94" fmla="*/ 5872173 w 6128435"/>
              <a:gd name="connsiteY94" fmla="*/ 4088497 h 6858000"/>
              <a:gd name="connsiteX95" fmla="*/ 5883705 w 6128435"/>
              <a:gd name="connsiteY95" fmla="*/ 4101899 h 6858000"/>
              <a:gd name="connsiteX96" fmla="*/ 5885314 w 6128435"/>
              <a:gd name="connsiteY96" fmla="*/ 4108387 h 6858000"/>
              <a:gd name="connsiteX97" fmla="*/ 5894095 w 6128435"/>
              <a:gd name="connsiteY97" fmla="*/ 4128857 h 6858000"/>
              <a:gd name="connsiteX98" fmla="*/ 5898339 w 6128435"/>
              <a:gd name="connsiteY98" fmla="*/ 4140800 h 6858000"/>
              <a:gd name="connsiteX99" fmla="*/ 5899734 w 6128435"/>
              <a:gd name="connsiteY99" fmla="*/ 4145632 h 6858000"/>
              <a:gd name="connsiteX100" fmla="*/ 5897098 w 6128435"/>
              <a:gd name="connsiteY100" fmla="*/ 4157819 h 6858000"/>
              <a:gd name="connsiteX101" fmla="*/ 5903513 w 6128435"/>
              <a:gd name="connsiteY101" fmla="*/ 4187661 h 6858000"/>
              <a:gd name="connsiteX102" fmla="*/ 5917114 w 6128435"/>
              <a:gd name="connsiteY102" fmla="*/ 4213096 h 6858000"/>
              <a:gd name="connsiteX103" fmla="*/ 5921153 w 6128435"/>
              <a:gd name="connsiteY103" fmla="*/ 4236222 h 6858000"/>
              <a:gd name="connsiteX104" fmla="*/ 5924233 w 6128435"/>
              <a:gd name="connsiteY104" fmla="*/ 4242060 h 6858000"/>
              <a:gd name="connsiteX105" fmla="*/ 5928910 w 6128435"/>
              <a:gd name="connsiteY105" fmla="*/ 4300973 h 6858000"/>
              <a:gd name="connsiteX106" fmla="*/ 5939320 w 6128435"/>
              <a:gd name="connsiteY106" fmla="*/ 4340435 h 6858000"/>
              <a:gd name="connsiteX107" fmla="*/ 5946705 w 6128435"/>
              <a:gd name="connsiteY107" fmla="*/ 4428051 h 6858000"/>
              <a:gd name="connsiteX108" fmla="*/ 5949261 w 6128435"/>
              <a:gd name="connsiteY108" fmla="*/ 4449185 h 6858000"/>
              <a:gd name="connsiteX109" fmla="*/ 5957504 w 6128435"/>
              <a:gd name="connsiteY109" fmla="*/ 4465911 h 6858000"/>
              <a:gd name="connsiteX110" fmla="*/ 5964689 w 6128435"/>
              <a:gd name="connsiteY110" fmla="*/ 4468532 h 6858000"/>
              <a:gd name="connsiteX111" fmla="*/ 5967062 w 6128435"/>
              <a:gd name="connsiteY111" fmla="*/ 4479923 h 6858000"/>
              <a:gd name="connsiteX112" fmla="*/ 5968960 w 6128435"/>
              <a:gd name="connsiteY112" fmla="*/ 4482655 h 6858000"/>
              <a:gd name="connsiteX113" fmla="*/ 5978567 w 6128435"/>
              <a:gd name="connsiteY113" fmla="*/ 4498605 h 6858000"/>
              <a:gd name="connsiteX114" fmla="*/ 5980106 w 6128435"/>
              <a:gd name="connsiteY114" fmla="*/ 4585087 h 6858000"/>
              <a:gd name="connsiteX115" fmla="*/ 5998138 w 6128435"/>
              <a:gd name="connsiteY115" fmla="*/ 4697518 h 6858000"/>
              <a:gd name="connsiteX116" fmla="*/ 6013516 w 6128435"/>
              <a:gd name="connsiteY116" fmla="*/ 4786619 h 6858000"/>
              <a:gd name="connsiteX117" fmla="*/ 6025404 w 6128435"/>
              <a:gd name="connsiteY117" fmla="*/ 4858148 h 6858000"/>
              <a:gd name="connsiteX118" fmla="*/ 6007749 w 6128435"/>
              <a:gd name="connsiteY118" fmla="*/ 4964715 h 6858000"/>
              <a:gd name="connsiteX119" fmla="*/ 6005269 w 6128435"/>
              <a:gd name="connsiteY119" fmla="*/ 5150567 h 6858000"/>
              <a:gd name="connsiteX120" fmla="*/ 6001127 w 6128435"/>
              <a:gd name="connsiteY120" fmla="*/ 5164609 h 6858000"/>
              <a:gd name="connsiteX121" fmla="*/ 5996647 w 6128435"/>
              <a:gd name="connsiteY121" fmla="*/ 5185640 h 6858000"/>
              <a:gd name="connsiteX122" fmla="*/ 5998514 w 6128435"/>
              <a:gd name="connsiteY122" fmla="*/ 5189673 h 6858000"/>
              <a:gd name="connsiteX123" fmla="*/ 5995970 w 6128435"/>
              <a:gd name="connsiteY123" fmla="*/ 5221547 h 6858000"/>
              <a:gd name="connsiteX124" fmla="*/ 5997218 w 6128435"/>
              <a:gd name="connsiteY124" fmla="*/ 5222031 h 6858000"/>
              <a:gd name="connsiteX125" fmla="*/ 6002116 w 6128435"/>
              <a:gd name="connsiteY125" fmla="*/ 5231223 h 6858000"/>
              <a:gd name="connsiteX126" fmla="*/ 6008541 w 6128435"/>
              <a:gd name="connsiteY126" fmla="*/ 5248680 h 6858000"/>
              <a:gd name="connsiteX127" fmla="*/ 6039260 w 6128435"/>
              <a:gd name="connsiteY127" fmla="*/ 5289518 h 6858000"/>
              <a:gd name="connsiteX128" fmla="*/ 6036748 w 6128435"/>
              <a:gd name="connsiteY128" fmla="*/ 5322752 h 6858000"/>
              <a:gd name="connsiteX129" fmla="*/ 6036943 w 6128435"/>
              <a:gd name="connsiteY129" fmla="*/ 5329480 h 6858000"/>
              <a:gd name="connsiteX130" fmla="*/ 6037236 w 6128435"/>
              <a:gd name="connsiteY130" fmla="*/ 5329634 h 6858000"/>
              <a:gd name="connsiteX131" fmla="*/ 6038019 w 6128435"/>
              <a:gd name="connsiteY131" fmla="*/ 5336764 h 6858000"/>
              <a:gd name="connsiteX132" fmla="*/ 6037298 w 6128435"/>
              <a:gd name="connsiteY132" fmla="*/ 5341753 h 6858000"/>
              <a:gd name="connsiteX133" fmla="*/ 6037677 w 6128435"/>
              <a:gd name="connsiteY133" fmla="*/ 5354807 h 6858000"/>
              <a:gd name="connsiteX134" fmla="*/ 6039728 w 6128435"/>
              <a:gd name="connsiteY134" fmla="*/ 5359416 h 6858000"/>
              <a:gd name="connsiteX135" fmla="*/ 6043311 w 6128435"/>
              <a:gd name="connsiteY135" fmla="*/ 5361407 h 6858000"/>
              <a:gd name="connsiteX136" fmla="*/ 6042954 w 6128435"/>
              <a:gd name="connsiteY136" fmla="*/ 5362576 h 6858000"/>
              <a:gd name="connsiteX137" fmla="*/ 6053435 w 6128435"/>
              <a:gd name="connsiteY137" fmla="*/ 5387547 h 6858000"/>
              <a:gd name="connsiteX138" fmla="*/ 6065933 w 6128435"/>
              <a:gd name="connsiteY138" fmla="*/ 5443002 h 6858000"/>
              <a:gd name="connsiteX139" fmla="*/ 6068640 w 6128435"/>
              <a:gd name="connsiteY139" fmla="*/ 5474503 h 6858000"/>
              <a:gd name="connsiteX140" fmla="*/ 6080922 w 6128435"/>
              <a:gd name="connsiteY140" fmla="*/ 5561070 h 6858000"/>
              <a:gd name="connsiteX141" fmla="*/ 6096949 w 6128435"/>
              <a:gd name="connsiteY141" fmla="*/ 5648179 h 6858000"/>
              <a:gd name="connsiteX142" fmla="*/ 6125703 w 6128435"/>
              <a:gd name="connsiteY142" fmla="*/ 5692894 h 6858000"/>
              <a:gd name="connsiteX143" fmla="*/ 6126670 w 6128435"/>
              <a:gd name="connsiteY143" fmla="*/ 5697882 h 6858000"/>
              <a:gd name="connsiteX144" fmla="*/ 6124061 w 6128435"/>
              <a:gd name="connsiteY144" fmla="*/ 5710294 h 6858000"/>
              <a:gd name="connsiteX145" fmla="*/ 6122213 w 6128435"/>
              <a:gd name="connsiteY145" fmla="*/ 5714762 h 6858000"/>
              <a:gd name="connsiteX146" fmla="*/ 6121353 w 6128435"/>
              <a:gd name="connsiteY146" fmla="*/ 5721725 h 6858000"/>
              <a:gd name="connsiteX147" fmla="*/ 6121607 w 6128435"/>
              <a:gd name="connsiteY147" fmla="*/ 5721959 h 6858000"/>
              <a:gd name="connsiteX148" fmla="*/ 6120262 w 6128435"/>
              <a:gd name="connsiteY148" fmla="*/ 5728358 h 6858000"/>
              <a:gd name="connsiteX149" fmla="*/ 6110194 w 6128435"/>
              <a:gd name="connsiteY149" fmla="*/ 5758853 h 6858000"/>
              <a:gd name="connsiteX150" fmla="*/ 6127519 w 6128435"/>
              <a:gd name="connsiteY150" fmla="*/ 5865775 h 6858000"/>
              <a:gd name="connsiteX151" fmla="*/ 6128435 w 6128435"/>
              <a:gd name="connsiteY151" fmla="*/ 5870164 h 6858000"/>
              <a:gd name="connsiteX152" fmla="*/ 6119217 w 6128435"/>
              <a:gd name="connsiteY152" fmla="*/ 5888542 h 6858000"/>
              <a:gd name="connsiteX153" fmla="*/ 6115966 w 6128435"/>
              <a:gd name="connsiteY153" fmla="*/ 5898387 h 6858000"/>
              <a:gd name="connsiteX154" fmla="*/ 6111924 w 6128435"/>
              <a:gd name="connsiteY154" fmla="*/ 5900444 h 6858000"/>
              <a:gd name="connsiteX155" fmla="*/ 6108716 w 6128435"/>
              <a:gd name="connsiteY155" fmla="*/ 5915345 h 6858000"/>
              <a:gd name="connsiteX156" fmla="*/ 6109524 w 6128435"/>
              <a:gd name="connsiteY156" fmla="*/ 5917328 h 6858000"/>
              <a:gd name="connsiteX157" fmla="*/ 6102493 w 6128435"/>
              <a:gd name="connsiteY157" fmla="*/ 5928602 h 6858000"/>
              <a:gd name="connsiteX158" fmla="*/ 6056863 w 6128435"/>
              <a:gd name="connsiteY158" fmla="*/ 6000643 h 6858000"/>
              <a:gd name="connsiteX159" fmla="*/ 6045436 w 6128435"/>
              <a:gd name="connsiteY159" fmla="*/ 6124480 h 6858000"/>
              <a:gd name="connsiteX160" fmla="*/ 6030489 w 6128435"/>
              <a:gd name="connsiteY160" fmla="*/ 6317666 h 6858000"/>
              <a:gd name="connsiteX161" fmla="*/ 6007492 w 6128435"/>
              <a:gd name="connsiteY161" fmla="*/ 6440818 h 6858000"/>
              <a:gd name="connsiteX162" fmla="*/ 6009467 w 6128435"/>
              <a:gd name="connsiteY162" fmla="*/ 6487076 h 6858000"/>
              <a:gd name="connsiteX163" fmla="*/ 5995064 w 6128435"/>
              <a:gd name="connsiteY163" fmla="*/ 6540791 h 6858000"/>
              <a:gd name="connsiteX164" fmla="*/ 5996309 w 6128435"/>
              <a:gd name="connsiteY164" fmla="*/ 6543961 h 6858000"/>
              <a:gd name="connsiteX165" fmla="*/ 5996048 w 6128435"/>
              <a:gd name="connsiteY165" fmla="*/ 6555444 h 6858000"/>
              <a:gd name="connsiteX166" fmla="*/ 6002524 w 6128435"/>
              <a:gd name="connsiteY166" fmla="*/ 6560188 h 6858000"/>
              <a:gd name="connsiteX167" fmla="*/ 6006823 w 6128435"/>
              <a:gd name="connsiteY167" fmla="*/ 6578546 h 6858000"/>
              <a:gd name="connsiteX168" fmla="*/ 6004510 w 6128435"/>
              <a:gd name="connsiteY168" fmla="*/ 6599256 h 6858000"/>
              <a:gd name="connsiteX169" fmla="*/ 5986207 w 6128435"/>
              <a:gd name="connsiteY169" fmla="*/ 6695855 h 6858000"/>
              <a:gd name="connsiteX170" fmla="*/ 5979428 w 6128435"/>
              <a:gd name="connsiteY170" fmla="*/ 6754678 h 6858000"/>
              <a:gd name="connsiteX171" fmla="*/ 5983398 w 6128435"/>
              <a:gd name="connsiteY171" fmla="*/ 6778641 h 6858000"/>
              <a:gd name="connsiteX172" fmla="*/ 5984543 w 6128435"/>
              <a:gd name="connsiteY172" fmla="*/ 6811016 h 6858000"/>
              <a:gd name="connsiteX173" fmla="*/ 5981802 w 6128435"/>
              <a:gd name="connsiteY173" fmla="*/ 6838578 h 6858000"/>
              <a:gd name="connsiteX174" fmla="*/ 5979671 w 6128435"/>
              <a:gd name="connsiteY174" fmla="*/ 6858000 h 6858000"/>
              <a:gd name="connsiteX175" fmla="*/ 0 w 6128435"/>
              <a:gd name="connsiteY175" fmla="*/ 6858000 h 6858000"/>
              <a:gd name="connsiteX176" fmla="*/ 0 w 6128435"/>
              <a:gd name="connsiteY17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271049 w 6128435"/>
              <a:gd name="connsiteY48" fmla="*/ 2459442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04120 w 6128435"/>
              <a:gd name="connsiteY45" fmla="*/ 2435967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04120 w 6128435"/>
              <a:gd name="connsiteY44" fmla="*/ 2435967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37604 w 6128435"/>
              <a:gd name="connsiteY47" fmla="*/ 2597632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71263 w 6128435"/>
              <a:gd name="connsiteY47" fmla="*/ 2586413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81505 w 6128435"/>
              <a:gd name="connsiteY63" fmla="*/ 3095286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79405 w 6128435"/>
              <a:gd name="connsiteY58" fmla="*/ 2988507 h 6858000"/>
              <a:gd name="connsiteX59" fmla="*/ 5482415 w 6128435"/>
              <a:gd name="connsiteY59" fmla="*/ 3004079 h 6858000"/>
              <a:gd name="connsiteX60" fmla="*/ 5483865 w 6128435"/>
              <a:gd name="connsiteY60" fmla="*/ 3005467 h 6858000"/>
              <a:gd name="connsiteX61" fmla="*/ 5482236 w 6128435"/>
              <a:gd name="connsiteY61" fmla="*/ 3019791 h 6858000"/>
              <a:gd name="connsiteX62" fmla="*/ 5481505 w 6128435"/>
              <a:gd name="connsiteY62" fmla="*/ 3095286 h 6858000"/>
              <a:gd name="connsiteX63" fmla="*/ 5477595 w 6128435"/>
              <a:gd name="connsiteY63" fmla="*/ 3250534 h 6858000"/>
              <a:gd name="connsiteX64" fmla="*/ 5532836 w 6128435"/>
              <a:gd name="connsiteY64" fmla="*/ 3353840 h 6858000"/>
              <a:gd name="connsiteX65" fmla="*/ 5561229 w 6128435"/>
              <a:gd name="connsiteY65" fmla="*/ 3395784 h 6858000"/>
              <a:gd name="connsiteX66" fmla="*/ 5589758 w 6128435"/>
              <a:gd name="connsiteY66" fmla="*/ 3506453 h 6858000"/>
              <a:gd name="connsiteX67" fmla="*/ 5596144 w 6128435"/>
              <a:gd name="connsiteY67" fmla="*/ 3534624 h 6858000"/>
              <a:gd name="connsiteX68" fmla="*/ 5597750 w 6128435"/>
              <a:gd name="connsiteY68" fmla="*/ 3534129 h 6858000"/>
              <a:gd name="connsiteX69" fmla="*/ 5599700 w 6128435"/>
              <a:gd name="connsiteY69" fmla="*/ 3547221 h 6858000"/>
              <a:gd name="connsiteX70" fmla="*/ 5615031 w 6128435"/>
              <a:gd name="connsiteY70" fmla="*/ 3557482 h 6858000"/>
              <a:gd name="connsiteX71" fmla="*/ 5618377 w 6128435"/>
              <a:gd name="connsiteY71" fmla="*/ 3588431 h 6858000"/>
              <a:gd name="connsiteX72" fmla="*/ 5612155 w 6128435"/>
              <a:gd name="connsiteY72" fmla="*/ 3589869 h 6858000"/>
              <a:gd name="connsiteX73" fmla="*/ 5620843 w 6128435"/>
              <a:gd name="connsiteY73" fmla="*/ 3606745 h 6858000"/>
              <a:gd name="connsiteX74" fmla="*/ 5655472 w 6128435"/>
              <a:gd name="connsiteY74" fmla="*/ 3678877 h 6858000"/>
              <a:gd name="connsiteX75" fmla="*/ 5680448 w 6128435"/>
              <a:gd name="connsiteY75" fmla="*/ 3717760 h 6858000"/>
              <a:gd name="connsiteX76" fmla="*/ 5683015 w 6128435"/>
              <a:gd name="connsiteY76" fmla="*/ 3762025 h 6858000"/>
              <a:gd name="connsiteX77" fmla="*/ 5696643 w 6128435"/>
              <a:gd name="connsiteY77" fmla="*/ 3773888 h 6858000"/>
              <a:gd name="connsiteX78" fmla="*/ 5699203 w 6128435"/>
              <a:gd name="connsiteY78" fmla="*/ 3775823 h 6858000"/>
              <a:gd name="connsiteX79" fmla="*/ 5704824 w 6128435"/>
              <a:gd name="connsiteY79" fmla="*/ 3785966 h 6858000"/>
              <a:gd name="connsiteX80" fmla="*/ 5712204 w 6128435"/>
              <a:gd name="connsiteY80" fmla="*/ 3785830 h 6858000"/>
              <a:gd name="connsiteX81" fmla="*/ 5724816 w 6128435"/>
              <a:gd name="connsiteY81" fmla="*/ 3798949 h 6858000"/>
              <a:gd name="connsiteX82" fmla="*/ 5733539 w 6128435"/>
              <a:gd name="connsiteY82" fmla="*/ 3818457 h 6858000"/>
              <a:gd name="connsiteX83" fmla="*/ 5768491 w 6128435"/>
              <a:gd name="connsiteY83" fmla="*/ 3914399 h 6858000"/>
              <a:gd name="connsiteX84" fmla="*/ 5793123 w 6128435"/>
              <a:gd name="connsiteY84" fmla="*/ 3969952 h 6858000"/>
              <a:gd name="connsiteX85" fmla="*/ 5808321 w 6128435"/>
              <a:gd name="connsiteY85" fmla="*/ 3988153 h 6858000"/>
              <a:gd name="connsiteX86" fmla="*/ 5825621 w 6128435"/>
              <a:gd name="connsiteY86" fmla="*/ 4015525 h 6858000"/>
              <a:gd name="connsiteX87" fmla="*/ 5860672 w 6128435"/>
              <a:gd name="connsiteY87" fmla="*/ 4061579 h 6858000"/>
              <a:gd name="connsiteX88" fmla="*/ 5872173 w 6128435"/>
              <a:gd name="connsiteY88" fmla="*/ 4088497 h 6858000"/>
              <a:gd name="connsiteX89" fmla="*/ 5883705 w 6128435"/>
              <a:gd name="connsiteY89" fmla="*/ 4101899 h 6858000"/>
              <a:gd name="connsiteX90" fmla="*/ 5885314 w 6128435"/>
              <a:gd name="connsiteY90" fmla="*/ 4108387 h 6858000"/>
              <a:gd name="connsiteX91" fmla="*/ 5894095 w 6128435"/>
              <a:gd name="connsiteY91" fmla="*/ 4128857 h 6858000"/>
              <a:gd name="connsiteX92" fmla="*/ 5898339 w 6128435"/>
              <a:gd name="connsiteY92" fmla="*/ 4140800 h 6858000"/>
              <a:gd name="connsiteX93" fmla="*/ 5899734 w 6128435"/>
              <a:gd name="connsiteY93" fmla="*/ 4145632 h 6858000"/>
              <a:gd name="connsiteX94" fmla="*/ 5897098 w 6128435"/>
              <a:gd name="connsiteY94" fmla="*/ 4157819 h 6858000"/>
              <a:gd name="connsiteX95" fmla="*/ 5903513 w 6128435"/>
              <a:gd name="connsiteY95" fmla="*/ 4187661 h 6858000"/>
              <a:gd name="connsiteX96" fmla="*/ 5917114 w 6128435"/>
              <a:gd name="connsiteY96" fmla="*/ 4213096 h 6858000"/>
              <a:gd name="connsiteX97" fmla="*/ 5921153 w 6128435"/>
              <a:gd name="connsiteY97" fmla="*/ 4236222 h 6858000"/>
              <a:gd name="connsiteX98" fmla="*/ 5924233 w 6128435"/>
              <a:gd name="connsiteY98" fmla="*/ 4242060 h 6858000"/>
              <a:gd name="connsiteX99" fmla="*/ 5928910 w 6128435"/>
              <a:gd name="connsiteY99" fmla="*/ 4300973 h 6858000"/>
              <a:gd name="connsiteX100" fmla="*/ 5939320 w 6128435"/>
              <a:gd name="connsiteY100" fmla="*/ 4340435 h 6858000"/>
              <a:gd name="connsiteX101" fmla="*/ 5946705 w 6128435"/>
              <a:gd name="connsiteY101" fmla="*/ 4428051 h 6858000"/>
              <a:gd name="connsiteX102" fmla="*/ 5949261 w 6128435"/>
              <a:gd name="connsiteY102" fmla="*/ 4449185 h 6858000"/>
              <a:gd name="connsiteX103" fmla="*/ 5957504 w 6128435"/>
              <a:gd name="connsiteY103" fmla="*/ 4465911 h 6858000"/>
              <a:gd name="connsiteX104" fmla="*/ 5964689 w 6128435"/>
              <a:gd name="connsiteY104" fmla="*/ 4468532 h 6858000"/>
              <a:gd name="connsiteX105" fmla="*/ 5967062 w 6128435"/>
              <a:gd name="connsiteY105" fmla="*/ 4479923 h 6858000"/>
              <a:gd name="connsiteX106" fmla="*/ 5968960 w 6128435"/>
              <a:gd name="connsiteY106" fmla="*/ 4482655 h 6858000"/>
              <a:gd name="connsiteX107" fmla="*/ 5978567 w 6128435"/>
              <a:gd name="connsiteY107" fmla="*/ 4498605 h 6858000"/>
              <a:gd name="connsiteX108" fmla="*/ 5980106 w 6128435"/>
              <a:gd name="connsiteY108" fmla="*/ 4585087 h 6858000"/>
              <a:gd name="connsiteX109" fmla="*/ 5998138 w 6128435"/>
              <a:gd name="connsiteY109" fmla="*/ 4697518 h 6858000"/>
              <a:gd name="connsiteX110" fmla="*/ 6013516 w 6128435"/>
              <a:gd name="connsiteY110" fmla="*/ 4786619 h 6858000"/>
              <a:gd name="connsiteX111" fmla="*/ 6025404 w 6128435"/>
              <a:gd name="connsiteY111" fmla="*/ 4858148 h 6858000"/>
              <a:gd name="connsiteX112" fmla="*/ 6007749 w 6128435"/>
              <a:gd name="connsiteY112" fmla="*/ 4964715 h 6858000"/>
              <a:gd name="connsiteX113" fmla="*/ 6005269 w 6128435"/>
              <a:gd name="connsiteY113" fmla="*/ 5150567 h 6858000"/>
              <a:gd name="connsiteX114" fmla="*/ 6001127 w 6128435"/>
              <a:gd name="connsiteY114" fmla="*/ 5164609 h 6858000"/>
              <a:gd name="connsiteX115" fmla="*/ 5996647 w 6128435"/>
              <a:gd name="connsiteY115" fmla="*/ 5185640 h 6858000"/>
              <a:gd name="connsiteX116" fmla="*/ 5998514 w 6128435"/>
              <a:gd name="connsiteY116" fmla="*/ 5189673 h 6858000"/>
              <a:gd name="connsiteX117" fmla="*/ 5995970 w 6128435"/>
              <a:gd name="connsiteY117" fmla="*/ 5221547 h 6858000"/>
              <a:gd name="connsiteX118" fmla="*/ 5997218 w 6128435"/>
              <a:gd name="connsiteY118" fmla="*/ 5222031 h 6858000"/>
              <a:gd name="connsiteX119" fmla="*/ 6002116 w 6128435"/>
              <a:gd name="connsiteY119" fmla="*/ 5231223 h 6858000"/>
              <a:gd name="connsiteX120" fmla="*/ 6008541 w 6128435"/>
              <a:gd name="connsiteY120" fmla="*/ 5248680 h 6858000"/>
              <a:gd name="connsiteX121" fmla="*/ 6039260 w 6128435"/>
              <a:gd name="connsiteY121" fmla="*/ 5289518 h 6858000"/>
              <a:gd name="connsiteX122" fmla="*/ 6036748 w 6128435"/>
              <a:gd name="connsiteY122" fmla="*/ 5322752 h 6858000"/>
              <a:gd name="connsiteX123" fmla="*/ 6036943 w 6128435"/>
              <a:gd name="connsiteY123" fmla="*/ 5329480 h 6858000"/>
              <a:gd name="connsiteX124" fmla="*/ 6037236 w 6128435"/>
              <a:gd name="connsiteY124" fmla="*/ 5329634 h 6858000"/>
              <a:gd name="connsiteX125" fmla="*/ 6038019 w 6128435"/>
              <a:gd name="connsiteY125" fmla="*/ 5336764 h 6858000"/>
              <a:gd name="connsiteX126" fmla="*/ 6037298 w 6128435"/>
              <a:gd name="connsiteY126" fmla="*/ 5341753 h 6858000"/>
              <a:gd name="connsiteX127" fmla="*/ 6037677 w 6128435"/>
              <a:gd name="connsiteY127" fmla="*/ 5354807 h 6858000"/>
              <a:gd name="connsiteX128" fmla="*/ 6039728 w 6128435"/>
              <a:gd name="connsiteY128" fmla="*/ 5359416 h 6858000"/>
              <a:gd name="connsiteX129" fmla="*/ 6043311 w 6128435"/>
              <a:gd name="connsiteY129" fmla="*/ 5361407 h 6858000"/>
              <a:gd name="connsiteX130" fmla="*/ 6042954 w 6128435"/>
              <a:gd name="connsiteY130" fmla="*/ 5362576 h 6858000"/>
              <a:gd name="connsiteX131" fmla="*/ 6053435 w 6128435"/>
              <a:gd name="connsiteY131" fmla="*/ 5387547 h 6858000"/>
              <a:gd name="connsiteX132" fmla="*/ 6065933 w 6128435"/>
              <a:gd name="connsiteY132" fmla="*/ 5443002 h 6858000"/>
              <a:gd name="connsiteX133" fmla="*/ 6068640 w 6128435"/>
              <a:gd name="connsiteY133" fmla="*/ 5474503 h 6858000"/>
              <a:gd name="connsiteX134" fmla="*/ 6080922 w 6128435"/>
              <a:gd name="connsiteY134" fmla="*/ 5561070 h 6858000"/>
              <a:gd name="connsiteX135" fmla="*/ 6096949 w 6128435"/>
              <a:gd name="connsiteY135" fmla="*/ 5648179 h 6858000"/>
              <a:gd name="connsiteX136" fmla="*/ 6125703 w 6128435"/>
              <a:gd name="connsiteY136" fmla="*/ 5692894 h 6858000"/>
              <a:gd name="connsiteX137" fmla="*/ 6126670 w 6128435"/>
              <a:gd name="connsiteY137" fmla="*/ 5697882 h 6858000"/>
              <a:gd name="connsiteX138" fmla="*/ 6124061 w 6128435"/>
              <a:gd name="connsiteY138" fmla="*/ 5710294 h 6858000"/>
              <a:gd name="connsiteX139" fmla="*/ 6122213 w 6128435"/>
              <a:gd name="connsiteY139" fmla="*/ 5714762 h 6858000"/>
              <a:gd name="connsiteX140" fmla="*/ 6121353 w 6128435"/>
              <a:gd name="connsiteY140" fmla="*/ 5721725 h 6858000"/>
              <a:gd name="connsiteX141" fmla="*/ 6121607 w 6128435"/>
              <a:gd name="connsiteY141" fmla="*/ 5721959 h 6858000"/>
              <a:gd name="connsiteX142" fmla="*/ 6120262 w 6128435"/>
              <a:gd name="connsiteY142" fmla="*/ 5728358 h 6858000"/>
              <a:gd name="connsiteX143" fmla="*/ 6110194 w 6128435"/>
              <a:gd name="connsiteY143" fmla="*/ 5758853 h 6858000"/>
              <a:gd name="connsiteX144" fmla="*/ 6127519 w 6128435"/>
              <a:gd name="connsiteY144" fmla="*/ 5865775 h 6858000"/>
              <a:gd name="connsiteX145" fmla="*/ 6128435 w 6128435"/>
              <a:gd name="connsiteY145" fmla="*/ 5870164 h 6858000"/>
              <a:gd name="connsiteX146" fmla="*/ 6119217 w 6128435"/>
              <a:gd name="connsiteY146" fmla="*/ 5888542 h 6858000"/>
              <a:gd name="connsiteX147" fmla="*/ 6115966 w 6128435"/>
              <a:gd name="connsiteY147" fmla="*/ 5898387 h 6858000"/>
              <a:gd name="connsiteX148" fmla="*/ 6111924 w 6128435"/>
              <a:gd name="connsiteY148" fmla="*/ 5900444 h 6858000"/>
              <a:gd name="connsiteX149" fmla="*/ 6108716 w 6128435"/>
              <a:gd name="connsiteY149" fmla="*/ 5915345 h 6858000"/>
              <a:gd name="connsiteX150" fmla="*/ 6109524 w 6128435"/>
              <a:gd name="connsiteY150" fmla="*/ 5917328 h 6858000"/>
              <a:gd name="connsiteX151" fmla="*/ 6102493 w 6128435"/>
              <a:gd name="connsiteY151" fmla="*/ 5928602 h 6858000"/>
              <a:gd name="connsiteX152" fmla="*/ 6056863 w 6128435"/>
              <a:gd name="connsiteY152" fmla="*/ 6000643 h 6858000"/>
              <a:gd name="connsiteX153" fmla="*/ 6045436 w 6128435"/>
              <a:gd name="connsiteY153" fmla="*/ 6124480 h 6858000"/>
              <a:gd name="connsiteX154" fmla="*/ 6030489 w 6128435"/>
              <a:gd name="connsiteY154" fmla="*/ 6317666 h 6858000"/>
              <a:gd name="connsiteX155" fmla="*/ 6007492 w 6128435"/>
              <a:gd name="connsiteY155" fmla="*/ 6440818 h 6858000"/>
              <a:gd name="connsiteX156" fmla="*/ 6009467 w 6128435"/>
              <a:gd name="connsiteY156" fmla="*/ 6487076 h 6858000"/>
              <a:gd name="connsiteX157" fmla="*/ 5995064 w 6128435"/>
              <a:gd name="connsiteY157" fmla="*/ 6540791 h 6858000"/>
              <a:gd name="connsiteX158" fmla="*/ 5996309 w 6128435"/>
              <a:gd name="connsiteY158" fmla="*/ 6543961 h 6858000"/>
              <a:gd name="connsiteX159" fmla="*/ 5996048 w 6128435"/>
              <a:gd name="connsiteY159" fmla="*/ 6555444 h 6858000"/>
              <a:gd name="connsiteX160" fmla="*/ 6002524 w 6128435"/>
              <a:gd name="connsiteY160" fmla="*/ 6560188 h 6858000"/>
              <a:gd name="connsiteX161" fmla="*/ 6006823 w 6128435"/>
              <a:gd name="connsiteY161" fmla="*/ 6578546 h 6858000"/>
              <a:gd name="connsiteX162" fmla="*/ 6004510 w 6128435"/>
              <a:gd name="connsiteY162" fmla="*/ 6599256 h 6858000"/>
              <a:gd name="connsiteX163" fmla="*/ 5986207 w 6128435"/>
              <a:gd name="connsiteY163" fmla="*/ 6695855 h 6858000"/>
              <a:gd name="connsiteX164" fmla="*/ 5979428 w 6128435"/>
              <a:gd name="connsiteY164" fmla="*/ 6754678 h 6858000"/>
              <a:gd name="connsiteX165" fmla="*/ 5983398 w 6128435"/>
              <a:gd name="connsiteY165" fmla="*/ 6778641 h 6858000"/>
              <a:gd name="connsiteX166" fmla="*/ 5984543 w 6128435"/>
              <a:gd name="connsiteY166" fmla="*/ 6811016 h 6858000"/>
              <a:gd name="connsiteX167" fmla="*/ 5981802 w 6128435"/>
              <a:gd name="connsiteY167" fmla="*/ 6838578 h 6858000"/>
              <a:gd name="connsiteX168" fmla="*/ 5979671 w 6128435"/>
              <a:gd name="connsiteY168" fmla="*/ 6858000 h 6858000"/>
              <a:gd name="connsiteX169" fmla="*/ 0 w 6128435"/>
              <a:gd name="connsiteY169" fmla="*/ 6858000 h 6858000"/>
              <a:gd name="connsiteX170" fmla="*/ 0 w 6128435"/>
              <a:gd name="connsiteY17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903513 w 6128435"/>
              <a:gd name="connsiteY93" fmla="*/ 4187661 h 6858000"/>
              <a:gd name="connsiteX94" fmla="*/ 5917114 w 6128435"/>
              <a:gd name="connsiteY94" fmla="*/ 4213096 h 6858000"/>
              <a:gd name="connsiteX95" fmla="*/ 5921153 w 6128435"/>
              <a:gd name="connsiteY95" fmla="*/ 4236222 h 6858000"/>
              <a:gd name="connsiteX96" fmla="*/ 5924233 w 6128435"/>
              <a:gd name="connsiteY96" fmla="*/ 4242060 h 6858000"/>
              <a:gd name="connsiteX97" fmla="*/ 5928910 w 6128435"/>
              <a:gd name="connsiteY97" fmla="*/ 4300973 h 6858000"/>
              <a:gd name="connsiteX98" fmla="*/ 5939320 w 6128435"/>
              <a:gd name="connsiteY98" fmla="*/ 4340435 h 6858000"/>
              <a:gd name="connsiteX99" fmla="*/ 5946705 w 6128435"/>
              <a:gd name="connsiteY99" fmla="*/ 4428051 h 6858000"/>
              <a:gd name="connsiteX100" fmla="*/ 5949261 w 6128435"/>
              <a:gd name="connsiteY100" fmla="*/ 4449185 h 6858000"/>
              <a:gd name="connsiteX101" fmla="*/ 5957504 w 6128435"/>
              <a:gd name="connsiteY101" fmla="*/ 4465911 h 6858000"/>
              <a:gd name="connsiteX102" fmla="*/ 5964689 w 6128435"/>
              <a:gd name="connsiteY102" fmla="*/ 4468532 h 6858000"/>
              <a:gd name="connsiteX103" fmla="*/ 5967062 w 6128435"/>
              <a:gd name="connsiteY103" fmla="*/ 4479923 h 6858000"/>
              <a:gd name="connsiteX104" fmla="*/ 5968960 w 6128435"/>
              <a:gd name="connsiteY104" fmla="*/ 4482655 h 6858000"/>
              <a:gd name="connsiteX105" fmla="*/ 5978567 w 6128435"/>
              <a:gd name="connsiteY105" fmla="*/ 4498605 h 6858000"/>
              <a:gd name="connsiteX106" fmla="*/ 5980106 w 6128435"/>
              <a:gd name="connsiteY106" fmla="*/ 4585087 h 6858000"/>
              <a:gd name="connsiteX107" fmla="*/ 5998138 w 6128435"/>
              <a:gd name="connsiteY107" fmla="*/ 4697518 h 6858000"/>
              <a:gd name="connsiteX108" fmla="*/ 6013516 w 6128435"/>
              <a:gd name="connsiteY108" fmla="*/ 4786619 h 6858000"/>
              <a:gd name="connsiteX109" fmla="*/ 6025404 w 6128435"/>
              <a:gd name="connsiteY109" fmla="*/ 4858148 h 6858000"/>
              <a:gd name="connsiteX110" fmla="*/ 6007749 w 6128435"/>
              <a:gd name="connsiteY110" fmla="*/ 4964715 h 6858000"/>
              <a:gd name="connsiteX111" fmla="*/ 6005269 w 6128435"/>
              <a:gd name="connsiteY111" fmla="*/ 5150567 h 6858000"/>
              <a:gd name="connsiteX112" fmla="*/ 6001127 w 6128435"/>
              <a:gd name="connsiteY112" fmla="*/ 5164609 h 6858000"/>
              <a:gd name="connsiteX113" fmla="*/ 5996647 w 6128435"/>
              <a:gd name="connsiteY113" fmla="*/ 5185640 h 6858000"/>
              <a:gd name="connsiteX114" fmla="*/ 5998514 w 6128435"/>
              <a:gd name="connsiteY114" fmla="*/ 5189673 h 6858000"/>
              <a:gd name="connsiteX115" fmla="*/ 5995970 w 6128435"/>
              <a:gd name="connsiteY115" fmla="*/ 5221547 h 6858000"/>
              <a:gd name="connsiteX116" fmla="*/ 5997218 w 6128435"/>
              <a:gd name="connsiteY116" fmla="*/ 5222031 h 6858000"/>
              <a:gd name="connsiteX117" fmla="*/ 6002116 w 6128435"/>
              <a:gd name="connsiteY117" fmla="*/ 5231223 h 6858000"/>
              <a:gd name="connsiteX118" fmla="*/ 6008541 w 6128435"/>
              <a:gd name="connsiteY118" fmla="*/ 5248680 h 6858000"/>
              <a:gd name="connsiteX119" fmla="*/ 6039260 w 6128435"/>
              <a:gd name="connsiteY119" fmla="*/ 5289518 h 6858000"/>
              <a:gd name="connsiteX120" fmla="*/ 6036748 w 6128435"/>
              <a:gd name="connsiteY120" fmla="*/ 5322752 h 6858000"/>
              <a:gd name="connsiteX121" fmla="*/ 6036943 w 6128435"/>
              <a:gd name="connsiteY121" fmla="*/ 5329480 h 6858000"/>
              <a:gd name="connsiteX122" fmla="*/ 6037236 w 6128435"/>
              <a:gd name="connsiteY122" fmla="*/ 5329634 h 6858000"/>
              <a:gd name="connsiteX123" fmla="*/ 6038019 w 6128435"/>
              <a:gd name="connsiteY123" fmla="*/ 5336764 h 6858000"/>
              <a:gd name="connsiteX124" fmla="*/ 6037298 w 6128435"/>
              <a:gd name="connsiteY124" fmla="*/ 5341753 h 6858000"/>
              <a:gd name="connsiteX125" fmla="*/ 6037677 w 6128435"/>
              <a:gd name="connsiteY125" fmla="*/ 5354807 h 6858000"/>
              <a:gd name="connsiteX126" fmla="*/ 6039728 w 6128435"/>
              <a:gd name="connsiteY126" fmla="*/ 5359416 h 6858000"/>
              <a:gd name="connsiteX127" fmla="*/ 6043311 w 6128435"/>
              <a:gd name="connsiteY127" fmla="*/ 5361407 h 6858000"/>
              <a:gd name="connsiteX128" fmla="*/ 6042954 w 6128435"/>
              <a:gd name="connsiteY128" fmla="*/ 5362576 h 6858000"/>
              <a:gd name="connsiteX129" fmla="*/ 6053435 w 6128435"/>
              <a:gd name="connsiteY129" fmla="*/ 5387547 h 6858000"/>
              <a:gd name="connsiteX130" fmla="*/ 6065933 w 6128435"/>
              <a:gd name="connsiteY130" fmla="*/ 5443002 h 6858000"/>
              <a:gd name="connsiteX131" fmla="*/ 6068640 w 6128435"/>
              <a:gd name="connsiteY131" fmla="*/ 5474503 h 6858000"/>
              <a:gd name="connsiteX132" fmla="*/ 6080922 w 6128435"/>
              <a:gd name="connsiteY132" fmla="*/ 5561070 h 6858000"/>
              <a:gd name="connsiteX133" fmla="*/ 6096949 w 6128435"/>
              <a:gd name="connsiteY133" fmla="*/ 5648179 h 6858000"/>
              <a:gd name="connsiteX134" fmla="*/ 6125703 w 6128435"/>
              <a:gd name="connsiteY134" fmla="*/ 5692894 h 6858000"/>
              <a:gd name="connsiteX135" fmla="*/ 6126670 w 6128435"/>
              <a:gd name="connsiteY135" fmla="*/ 5697882 h 6858000"/>
              <a:gd name="connsiteX136" fmla="*/ 6124061 w 6128435"/>
              <a:gd name="connsiteY136" fmla="*/ 5710294 h 6858000"/>
              <a:gd name="connsiteX137" fmla="*/ 6122213 w 6128435"/>
              <a:gd name="connsiteY137" fmla="*/ 5714762 h 6858000"/>
              <a:gd name="connsiteX138" fmla="*/ 6121353 w 6128435"/>
              <a:gd name="connsiteY138" fmla="*/ 5721725 h 6858000"/>
              <a:gd name="connsiteX139" fmla="*/ 6121607 w 6128435"/>
              <a:gd name="connsiteY139" fmla="*/ 5721959 h 6858000"/>
              <a:gd name="connsiteX140" fmla="*/ 6120262 w 6128435"/>
              <a:gd name="connsiteY140" fmla="*/ 5728358 h 6858000"/>
              <a:gd name="connsiteX141" fmla="*/ 6110194 w 6128435"/>
              <a:gd name="connsiteY141" fmla="*/ 5758853 h 6858000"/>
              <a:gd name="connsiteX142" fmla="*/ 6127519 w 6128435"/>
              <a:gd name="connsiteY142" fmla="*/ 5865775 h 6858000"/>
              <a:gd name="connsiteX143" fmla="*/ 6128435 w 6128435"/>
              <a:gd name="connsiteY143" fmla="*/ 5870164 h 6858000"/>
              <a:gd name="connsiteX144" fmla="*/ 6119217 w 6128435"/>
              <a:gd name="connsiteY144" fmla="*/ 5888542 h 6858000"/>
              <a:gd name="connsiteX145" fmla="*/ 6115966 w 6128435"/>
              <a:gd name="connsiteY145" fmla="*/ 5898387 h 6858000"/>
              <a:gd name="connsiteX146" fmla="*/ 6111924 w 6128435"/>
              <a:gd name="connsiteY146" fmla="*/ 5900444 h 6858000"/>
              <a:gd name="connsiteX147" fmla="*/ 6108716 w 6128435"/>
              <a:gd name="connsiteY147" fmla="*/ 5915345 h 6858000"/>
              <a:gd name="connsiteX148" fmla="*/ 6109524 w 6128435"/>
              <a:gd name="connsiteY148" fmla="*/ 5917328 h 6858000"/>
              <a:gd name="connsiteX149" fmla="*/ 6102493 w 6128435"/>
              <a:gd name="connsiteY149" fmla="*/ 5928602 h 6858000"/>
              <a:gd name="connsiteX150" fmla="*/ 6056863 w 6128435"/>
              <a:gd name="connsiteY150" fmla="*/ 6000643 h 6858000"/>
              <a:gd name="connsiteX151" fmla="*/ 6045436 w 6128435"/>
              <a:gd name="connsiteY151" fmla="*/ 6124480 h 6858000"/>
              <a:gd name="connsiteX152" fmla="*/ 6030489 w 6128435"/>
              <a:gd name="connsiteY152" fmla="*/ 6317666 h 6858000"/>
              <a:gd name="connsiteX153" fmla="*/ 6007492 w 6128435"/>
              <a:gd name="connsiteY153" fmla="*/ 6440818 h 6858000"/>
              <a:gd name="connsiteX154" fmla="*/ 6009467 w 6128435"/>
              <a:gd name="connsiteY154" fmla="*/ 6487076 h 6858000"/>
              <a:gd name="connsiteX155" fmla="*/ 5995064 w 6128435"/>
              <a:gd name="connsiteY155" fmla="*/ 6540791 h 6858000"/>
              <a:gd name="connsiteX156" fmla="*/ 5996309 w 6128435"/>
              <a:gd name="connsiteY156" fmla="*/ 6543961 h 6858000"/>
              <a:gd name="connsiteX157" fmla="*/ 5996048 w 6128435"/>
              <a:gd name="connsiteY157" fmla="*/ 6555444 h 6858000"/>
              <a:gd name="connsiteX158" fmla="*/ 6002524 w 6128435"/>
              <a:gd name="connsiteY158" fmla="*/ 6560188 h 6858000"/>
              <a:gd name="connsiteX159" fmla="*/ 6006823 w 6128435"/>
              <a:gd name="connsiteY159" fmla="*/ 6578546 h 6858000"/>
              <a:gd name="connsiteX160" fmla="*/ 6004510 w 6128435"/>
              <a:gd name="connsiteY160" fmla="*/ 6599256 h 6858000"/>
              <a:gd name="connsiteX161" fmla="*/ 5986207 w 6128435"/>
              <a:gd name="connsiteY161" fmla="*/ 6695855 h 6858000"/>
              <a:gd name="connsiteX162" fmla="*/ 5979428 w 6128435"/>
              <a:gd name="connsiteY162" fmla="*/ 6754678 h 6858000"/>
              <a:gd name="connsiteX163" fmla="*/ 5983398 w 6128435"/>
              <a:gd name="connsiteY163" fmla="*/ 6778641 h 6858000"/>
              <a:gd name="connsiteX164" fmla="*/ 5984543 w 6128435"/>
              <a:gd name="connsiteY164" fmla="*/ 6811016 h 6858000"/>
              <a:gd name="connsiteX165" fmla="*/ 5981802 w 6128435"/>
              <a:gd name="connsiteY165" fmla="*/ 6838578 h 6858000"/>
              <a:gd name="connsiteX166" fmla="*/ 5979671 w 6128435"/>
              <a:gd name="connsiteY166" fmla="*/ 6858000 h 6858000"/>
              <a:gd name="connsiteX167" fmla="*/ 0 w 6128435"/>
              <a:gd name="connsiteY167" fmla="*/ 6858000 h 6858000"/>
              <a:gd name="connsiteX168" fmla="*/ 0 w 6128435"/>
              <a:gd name="connsiteY16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9051 w 6128435"/>
              <a:gd name="connsiteY13" fmla="*/ 782518 h 6858000"/>
              <a:gd name="connsiteX14" fmla="*/ 5210428 w 6128435"/>
              <a:gd name="connsiteY14" fmla="*/ 815772 h 6858000"/>
              <a:gd name="connsiteX15" fmla="*/ 5221088 w 6128435"/>
              <a:gd name="connsiteY15" fmla="*/ 860193 h 6858000"/>
              <a:gd name="connsiteX16" fmla="*/ 5227653 w 6128435"/>
              <a:gd name="connsiteY16" fmla="*/ 886709 h 6858000"/>
              <a:gd name="connsiteX17" fmla="*/ 5230806 w 6128435"/>
              <a:gd name="connsiteY17" fmla="*/ 961354 h 6858000"/>
              <a:gd name="connsiteX18" fmla="*/ 5201018 w 6128435"/>
              <a:gd name="connsiteY18" fmla="*/ 1095027 h 6858000"/>
              <a:gd name="connsiteX19" fmla="*/ 5202153 w 6128435"/>
              <a:gd name="connsiteY19" fmla="*/ 1133224 h 6858000"/>
              <a:gd name="connsiteX20" fmla="*/ 5207370 w 6128435"/>
              <a:gd name="connsiteY20" fmla="*/ 1138097 h 6858000"/>
              <a:gd name="connsiteX21" fmla="*/ 5189234 w 6128435"/>
              <a:gd name="connsiteY21" fmla="*/ 1193495 h 6858000"/>
              <a:gd name="connsiteX22" fmla="*/ 5202769 w 6128435"/>
              <a:gd name="connsiteY22" fmla="*/ 1269450 h 6858000"/>
              <a:gd name="connsiteX23" fmla="*/ 5225968 w 6128435"/>
              <a:gd name="connsiteY23" fmla="*/ 1357994 h 6858000"/>
              <a:gd name="connsiteX24" fmla="*/ 5233819 w 6128435"/>
              <a:gd name="connsiteY24" fmla="*/ 1380922 h 6858000"/>
              <a:gd name="connsiteX25" fmla="*/ 5237226 w 6128435"/>
              <a:gd name="connsiteY25" fmla="*/ 1441327 h 6858000"/>
              <a:gd name="connsiteX26" fmla="*/ 5244434 w 6128435"/>
              <a:gd name="connsiteY26" fmla="*/ 1580810 h 6858000"/>
              <a:gd name="connsiteX27" fmla="*/ 5251453 w 6128435"/>
              <a:gd name="connsiteY27" fmla="*/ 1583934 h 6858000"/>
              <a:gd name="connsiteX28" fmla="*/ 5253136 w 6128435"/>
              <a:gd name="connsiteY28" fmla="*/ 1595457 h 6858000"/>
              <a:gd name="connsiteX29" fmla="*/ 5254863 w 6128435"/>
              <a:gd name="connsiteY29" fmla="*/ 1598311 h 6858000"/>
              <a:gd name="connsiteX30" fmla="*/ 5263491 w 6128435"/>
              <a:gd name="connsiteY30" fmla="*/ 1642938 h 6858000"/>
              <a:gd name="connsiteX31" fmla="*/ 5261314 w 6128435"/>
              <a:gd name="connsiteY31" fmla="*/ 1689177 h 6858000"/>
              <a:gd name="connsiteX32" fmla="*/ 5259788 w 6128435"/>
              <a:gd name="connsiteY32" fmla="*/ 1768516 h 6858000"/>
              <a:gd name="connsiteX33" fmla="*/ 5255696 w 6128435"/>
              <a:gd name="connsiteY33" fmla="*/ 1953770 h 6858000"/>
              <a:gd name="connsiteX34" fmla="*/ 5252592 w 6128435"/>
              <a:gd name="connsiteY34" fmla="*/ 2092210 h 6858000"/>
              <a:gd name="connsiteX35" fmla="*/ 5264303 w 6128435"/>
              <a:gd name="connsiteY35" fmla="*/ 2225157 h 6858000"/>
              <a:gd name="connsiteX36" fmla="*/ 5254949 w 6128435"/>
              <a:gd name="connsiteY36" fmla="*/ 2236160 h 6858000"/>
              <a:gd name="connsiteX37" fmla="*/ 5250104 w 6128435"/>
              <a:gd name="connsiteY37" fmla="*/ 2249166 h 6858000"/>
              <a:gd name="connsiteX38" fmla="*/ 5251214 w 6128435"/>
              <a:gd name="connsiteY38" fmla="*/ 2250944 h 6858000"/>
              <a:gd name="connsiteX39" fmla="*/ 5250644 w 6128435"/>
              <a:gd name="connsiteY39" fmla="*/ 2266619 h 6858000"/>
              <a:gd name="connsiteX40" fmla="*/ 5247111 w 6128435"/>
              <a:gd name="connsiteY40" fmla="*/ 2269679 h 6858000"/>
              <a:gd name="connsiteX41" fmla="*/ 5279312 w 6128435"/>
              <a:gd name="connsiteY41" fmla="*/ 2302757 h 6858000"/>
              <a:gd name="connsiteX42" fmla="*/ 5293877 w 6128435"/>
              <a:gd name="connsiteY42" fmla="*/ 2368649 h 6858000"/>
              <a:gd name="connsiteX43" fmla="*/ 5311338 w 6128435"/>
              <a:gd name="connsiteY43" fmla="*/ 2404034 h 6858000"/>
              <a:gd name="connsiteX44" fmla="*/ 5338366 w 6128435"/>
              <a:gd name="connsiteY44" fmla="*/ 2465052 h 6858000"/>
              <a:gd name="connsiteX45" fmla="*/ 5371263 w 6128435"/>
              <a:gd name="connsiteY45" fmla="*/ 2586413 h 6858000"/>
              <a:gd name="connsiteX46" fmla="*/ 5407503 w 6128435"/>
              <a:gd name="connsiteY46" fmla="*/ 2786290 h 6858000"/>
              <a:gd name="connsiteX47" fmla="*/ 5407356 w 6128435"/>
              <a:gd name="connsiteY47" fmla="*/ 2787545 h 6858000"/>
              <a:gd name="connsiteX48" fmla="*/ 5411130 w 6128435"/>
              <a:gd name="connsiteY48" fmla="*/ 2788640 h 6858000"/>
              <a:gd name="connsiteX49" fmla="*/ 5416439 w 6128435"/>
              <a:gd name="connsiteY49" fmla="*/ 2805666 h 6858000"/>
              <a:gd name="connsiteX50" fmla="*/ 5416589 w 6128435"/>
              <a:gd name="connsiteY50" fmla="*/ 2810822 h 6858000"/>
              <a:gd name="connsiteX51" fmla="*/ 5418542 w 6128435"/>
              <a:gd name="connsiteY51" fmla="*/ 2817745 h 6858000"/>
              <a:gd name="connsiteX52" fmla="*/ 5418847 w 6128435"/>
              <a:gd name="connsiteY52" fmla="*/ 2817825 h 6858000"/>
              <a:gd name="connsiteX53" fmla="*/ 5457023 w 6128435"/>
              <a:gd name="connsiteY53" fmla="*/ 2858292 h 6858000"/>
              <a:gd name="connsiteX54" fmla="*/ 5479298 w 6128435"/>
              <a:gd name="connsiteY54" fmla="*/ 2947791 h 6858000"/>
              <a:gd name="connsiteX55" fmla="*/ 5481770 w 6128435"/>
              <a:gd name="connsiteY55" fmla="*/ 2951352 h 6858000"/>
              <a:gd name="connsiteX56" fmla="*/ 5482045 w 6128435"/>
              <a:gd name="connsiteY56" fmla="*/ 2984371 h 6858000"/>
              <a:gd name="connsiteX57" fmla="*/ 5482415 w 6128435"/>
              <a:gd name="connsiteY57" fmla="*/ 3004079 h 6858000"/>
              <a:gd name="connsiteX58" fmla="*/ 5483865 w 6128435"/>
              <a:gd name="connsiteY58" fmla="*/ 3005467 h 6858000"/>
              <a:gd name="connsiteX59" fmla="*/ 5482236 w 6128435"/>
              <a:gd name="connsiteY59" fmla="*/ 3019791 h 6858000"/>
              <a:gd name="connsiteX60" fmla="*/ 5481505 w 6128435"/>
              <a:gd name="connsiteY60" fmla="*/ 3095286 h 6858000"/>
              <a:gd name="connsiteX61" fmla="*/ 5477595 w 6128435"/>
              <a:gd name="connsiteY61" fmla="*/ 3250534 h 6858000"/>
              <a:gd name="connsiteX62" fmla="*/ 5532836 w 6128435"/>
              <a:gd name="connsiteY62" fmla="*/ 3353840 h 6858000"/>
              <a:gd name="connsiteX63" fmla="*/ 5561229 w 6128435"/>
              <a:gd name="connsiteY63" fmla="*/ 3395784 h 6858000"/>
              <a:gd name="connsiteX64" fmla="*/ 5589758 w 6128435"/>
              <a:gd name="connsiteY64" fmla="*/ 3506453 h 6858000"/>
              <a:gd name="connsiteX65" fmla="*/ 5596144 w 6128435"/>
              <a:gd name="connsiteY65" fmla="*/ 3534624 h 6858000"/>
              <a:gd name="connsiteX66" fmla="*/ 5597750 w 6128435"/>
              <a:gd name="connsiteY66" fmla="*/ 3534129 h 6858000"/>
              <a:gd name="connsiteX67" fmla="*/ 5599700 w 6128435"/>
              <a:gd name="connsiteY67" fmla="*/ 3547221 h 6858000"/>
              <a:gd name="connsiteX68" fmla="*/ 5615031 w 6128435"/>
              <a:gd name="connsiteY68" fmla="*/ 3557482 h 6858000"/>
              <a:gd name="connsiteX69" fmla="*/ 5618377 w 6128435"/>
              <a:gd name="connsiteY69" fmla="*/ 3588431 h 6858000"/>
              <a:gd name="connsiteX70" fmla="*/ 5612155 w 6128435"/>
              <a:gd name="connsiteY70" fmla="*/ 3589869 h 6858000"/>
              <a:gd name="connsiteX71" fmla="*/ 5620843 w 6128435"/>
              <a:gd name="connsiteY71" fmla="*/ 3606745 h 6858000"/>
              <a:gd name="connsiteX72" fmla="*/ 5655472 w 6128435"/>
              <a:gd name="connsiteY72" fmla="*/ 3678877 h 6858000"/>
              <a:gd name="connsiteX73" fmla="*/ 5680448 w 6128435"/>
              <a:gd name="connsiteY73" fmla="*/ 3717760 h 6858000"/>
              <a:gd name="connsiteX74" fmla="*/ 5683015 w 6128435"/>
              <a:gd name="connsiteY74" fmla="*/ 3762025 h 6858000"/>
              <a:gd name="connsiteX75" fmla="*/ 5696643 w 6128435"/>
              <a:gd name="connsiteY75" fmla="*/ 3773888 h 6858000"/>
              <a:gd name="connsiteX76" fmla="*/ 5699203 w 6128435"/>
              <a:gd name="connsiteY76" fmla="*/ 3775823 h 6858000"/>
              <a:gd name="connsiteX77" fmla="*/ 5704824 w 6128435"/>
              <a:gd name="connsiteY77" fmla="*/ 3785966 h 6858000"/>
              <a:gd name="connsiteX78" fmla="*/ 5712204 w 6128435"/>
              <a:gd name="connsiteY78" fmla="*/ 3785830 h 6858000"/>
              <a:gd name="connsiteX79" fmla="*/ 5724816 w 6128435"/>
              <a:gd name="connsiteY79" fmla="*/ 3798949 h 6858000"/>
              <a:gd name="connsiteX80" fmla="*/ 5733539 w 6128435"/>
              <a:gd name="connsiteY80" fmla="*/ 3818457 h 6858000"/>
              <a:gd name="connsiteX81" fmla="*/ 5768491 w 6128435"/>
              <a:gd name="connsiteY81" fmla="*/ 3914399 h 6858000"/>
              <a:gd name="connsiteX82" fmla="*/ 5793123 w 6128435"/>
              <a:gd name="connsiteY82" fmla="*/ 3969952 h 6858000"/>
              <a:gd name="connsiteX83" fmla="*/ 5808321 w 6128435"/>
              <a:gd name="connsiteY83" fmla="*/ 3988153 h 6858000"/>
              <a:gd name="connsiteX84" fmla="*/ 5825621 w 6128435"/>
              <a:gd name="connsiteY84" fmla="*/ 4015525 h 6858000"/>
              <a:gd name="connsiteX85" fmla="*/ 5860672 w 6128435"/>
              <a:gd name="connsiteY85" fmla="*/ 4061579 h 6858000"/>
              <a:gd name="connsiteX86" fmla="*/ 5872173 w 6128435"/>
              <a:gd name="connsiteY86" fmla="*/ 4088497 h 6858000"/>
              <a:gd name="connsiteX87" fmla="*/ 5883705 w 6128435"/>
              <a:gd name="connsiteY87" fmla="*/ 4101899 h 6858000"/>
              <a:gd name="connsiteX88" fmla="*/ 5885314 w 6128435"/>
              <a:gd name="connsiteY88" fmla="*/ 4108387 h 6858000"/>
              <a:gd name="connsiteX89" fmla="*/ 5894095 w 6128435"/>
              <a:gd name="connsiteY89" fmla="*/ 4128857 h 6858000"/>
              <a:gd name="connsiteX90" fmla="*/ 5898339 w 6128435"/>
              <a:gd name="connsiteY90" fmla="*/ 4140800 h 6858000"/>
              <a:gd name="connsiteX91" fmla="*/ 5899734 w 6128435"/>
              <a:gd name="connsiteY91" fmla="*/ 4145632 h 6858000"/>
              <a:gd name="connsiteX92" fmla="*/ 5903513 w 6128435"/>
              <a:gd name="connsiteY92" fmla="*/ 4187661 h 6858000"/>
              <a:gd name="connsiteX93" fmla="*/ 5917114 w 6128435"/>
              <a:gd name="connsiteY93" fmla="*/ 4213096 h 6858000"/>
              <a:gd name="connsiteX94" fmla="*/ 5921153 w 6128435"/>
              <a:gd name="connsiteY94" fmla="*/ 4236222 h 6858000"/>
              <a:gd name="connsiteX95" fmla="*/ 5924233 w 6128435"/>
              <a:gd name="connsiteY95" fmla="*/ 4242060 h 6858000"/>
              <a:gd name="connsiteX96" fmla="*/ 5928910 w 6128435"/>
              <a:gd name="connsiteY96" fmla="*/ 4300973 h 6858000"/>
              <a:gd name="connsiteX97" fmla="*/ 5939320 w 6128435"/>
              <a:gd name="connsiteY97" fmla="*/ 4340435 h 6858000"/>
              <a:gd name="connsiteX98" fmla="*/ 5946705 w 6128435"/>
              <a:gd name="connsiteY98" fmla="*/ 4428051 h 6858000"/>
              <a:gd name="connsiteX99" fmla="*/ 5949261 w 6128435"/>
              <a:gd name="connsiteY99" fmla="*/ 4449185 h 6858000"/>
              <a:gd name="connsiteX100" fmla="*/ 5957504 w 6128435"/>
              <a:gd name="connsiteY100" fmla="*/ 4465911 h 6858000"/>
              <a:gd name="connsiteX101" fmla="*/ 5964689 w 6128435"/>
              <a:gd name="connsiteY101" fmla="*/ 4468532 h 6858000"/>
              <a:gd name="connsiteX102" fmla="*/ 5967062 w 6128435"/>
              <a:gd name="connsiteY102" fmla="*/ 4479923 h 6858000"/>
              <a:gd name="connsiteX103" fmla="*/ 5968960 w 6128435"/>
              <a:gd name="connsiteY103" fmla="*/ 4482655 h 6858000"/>
              <a:gd name="connsiteX104" fmla="*/ 5978567 w 6128435"/>
              <a:gd name="connsiteY104" fmla="*/ 4498605 h 6858000"/>
              <a:gd name="connsiteX105" fmla="*/ 5980106 w 6128435"/>
              <a:gd name="connsiteY105" fmla="*/ 4585087 h 6858000"/>
              <a:gd name="connsiteX106" fmla="*/ 5998138 w 6128435"/>
              <a:gd name="connsiteY106" fmla="*/ 4697518 h 6858000"/>
              <a:gd name="connsiteX107" fmla="*/ 6013516 w 6128435"/>
              <a:gd name="connsiteY107" fmla="*/ 4786619 h 6858000"/>
              <a:gd name="connsiteX108" fmla="*/ 6025404 w 6128435"/>
              <a:gd name="connsiteY108" fmla="*/ 4858148 h 6858000"/>
              <a:gd name="connsiteX109" fmla="*/ 6007749 w 6128435"/>
              <a:gd name="connsiteY109" fmla="*/ 4964715 h 6858000"/>
              <a:gd name="connsiteX110" fmla="*/ 6005269 w 6128435"/>
              <a:gd name="connsiteY110" fmla="*/ 5150567 h 6858000"/>
              <a:gd name="connsiteX111" fmla="*/ 6001127 w 6128435"/>
              <a:gd name="connsiteY111" fmla="*/ 5164609 h 6858000"/>
              <a:gd name="connsiteX112" fmla="*/ 5996647 w 6128435"/>
              <a:gd name="connsiteY112" fmla="*/ 5185640 h 6858000"/>
              <a:gd name="connsiteX113" fmla="*/ 5998514 w 6128435"/>
              <a:gd name="connsiteY113" fmla="*/ 5189673 h 6858000"/>
              <a:gd name="connsiteX114" fmla="*/ 5995970 w 6128435"/>
              <a:gd name="connsiteY114" fmla="*/ 5221547 h 6858000"/>
              <a:gd name="connsiteX115" fmla="*/ 5997218 w 6128435"/>
              <a:gd name="connsiteY115" fmla="*/ 5222031 h 6858000"/>
              <a:gd name="connsiteX116" fmla="*/ 6002116 w 6128435"/>
              <a:gd name="connsiteY116" fmla="*/ 5231223 h 6858000"/>
              <a:gd name="connsiteX117" fmla="*/ 6008541 w 6128435"/>
              <a:gd name="connsiteY117" fmla="*/ 5248680 h 6858000"/>
              <a:gd name="connsiteX118" fmla="*/ 6039260 w 6128435"/>
              <a:gd name="connsiteY118" fmla="*/ 5289518 h 6858000"/>
              <a:gd name="connsiteX119" fmla="*/ 6036748 w 6128435"/>
              <a:gd name="connsiteY119" fmla="*/ 5322752 h 6858000"/>
              <a:gd name="connsiteX120" fmla="*/ 6036943 w 6128435"/>
              <a:gd name="connsiteY120" fmla="*/ 5329480 h 6858000"/>
              <a:gd name="connsiteX121" fmla="*/ 6037236 w 6128435"/>
              <a:gd name="connsiteY121" fmla="*/ 5329634 h 6858000"/>
              <a:gd name="connsiteX122" fmla="*/ 6038019 w 6128435"/>
              <a:gd name="connsiteY122" fmla="*/ 5336764 h 6858000"/>
              <a:gd name="connsiteX123" fmla="*/ 6037298 w 6128435"/>
              <a:gd name="connsiteY123" fmla="*/ 5341753 h 6858000"/>
              <a:gd name="connsiteX124" fmla="*/ 6037677 w 6128435"/>
              <a:gd name="connsiteY124" fmla="*/ 5354807 h 6858000"/>
              <a:gd name="connsiteX125" fmla="*/ 6039728 w 6128435"/>
              <a:gd name="connsiteY125" fmla="*/ 5359416 h 6858000"/>
              <a:gd name="connsiteX126" fmla="*/ 6043311 w 6128435"/>
              <a:gd name="connsiteY126" fmla="*/ 5361407 h 6858000"/>
              <a:gd name="connsiteX127" fmla="*/ 6042954 w 6128435"/>
              <a:gd name="connsiteY127" fmla="*/ 5362576 h 6858000"/>
              <a:gd name="connsiteX128" fmla="*/ 6053435 w 6128435"/>
              <a:gd name="connsiteY128" fmla="*/ 5387547 h 6858000"/>
              <a:gd name="connsiteX129" fmla="*/ 6065933 w 6128435"/>
              <a:gd name="connsiteY129" fmla="*/ 5443002 h 6858000"/>
              <a:gd name="connsiteX130" fmla="*/ 6068640 w 6128435"/>
              <a:gd name="connsiteY130" fmla="*/ 5474503 h 6858000"/>
              <a:gd name="connsiteX131" fmla="*/ 6080922 w 6128435"/>
              <a:gd name="connsiteY131" fmla="*/ 5561070 h 6858000"/>
              <a:gd name="connsiteX132" fmla="*/ 6096949 w 6128435"/>
              <a:gd name="connsiteY132" fmla="*/ 5648179 h 6858000"/>
              <a:gd name="connsiteX133" fmla="*/ 6125703 w 6128435"/>
              <a:gd name="connsiteY133" fmla="*/ 5692894 h 6858000"/>
              <a:gd name="connsiteX134" fmla="*/ 6126670 w 6128435"/>
              <a:gd name="connsiteY134" fmla="*/ 5697882 h 6858000"/>
              <a:gd name="connsiteX135" fmla="*/ 6124061 w 6128435"/>
              <a:gd name="connsiteY135" fmla="*/ 5710294 h 6858000"/>
              <a:gd name="connsiteX136" fmla="*/ 6122213 w 6128435"/>
              <a:gd name="connsiteY136" fmla="*/ 5714762 h 6858000"/>
              <a:gd name="connsiteX137" fmla="*/ 6121353 w 6128435"/>
              <a:gd name="connsiteY137" fmla="*/ 5721725 h 6858000"/>
              <a:gd name="connsiteX138" fmla="*/ 6121607 w 6128435"/>
              <a:gd name="connsiteY138" fmla="*/ 5721959 h 6858000"/>
              <a:gd name="connsiteX139" fmla="*/ 6120262 w 6128435"/>
              <a:gd name="connsiteY139" fmla="*/ 5728358 h 6858000"/>
              <a:gd name="connsiteX140" fmla="*/ 6110194 w 6128435"/>
              <a:gd name="connsiteY140" fmla="*/ 5758853 h 6858000"/>
              <a:gd name="connsiteX141" fmla="*/ 6127519 w 6128435"/>
              <a:gd name="connsiteY141" fmla="*/ 5865775 h 6858000"/>
              <a:gd name="connsiteX142" fmla="*/ 6128435 w 6128435"/>
              <a:gd name="connsiteY142" fmla="*/ 5870164 h 6858000"/>
              <a:gd name="connsiteX143" fmla="*/ 6119217 w 6128435"/>
              <a:gd name="connsiteY143" fmla="*/ 5888542 h 6858000"/>
              <a:gd name="connsiteX144" fmla="*/ 6115966 w 6128435"/>
              <a:gd name="connsiteY144" fmla="*/ 5898387 h 6858000"/>
              <a:gd name="connsiteX145" fmla="*/ 6111924 w 6128435"/>
              <a:gd name="connsiteY145" fmla="*/ 5900444 h 6858000"/>
              <a:gd name="connsiteX146" fmla="*/ 6108716 w 6128435"/>
              <a:gd name="connsiteY146" fmla="*/ 5915345 h 6858000"/>
              <a:gd name="connsiteX147" fmla="*/ 6109524 w 6128435"/>
              <a:gd name="connsiteY147" fmla="*/ 5917328 h 6858000"/>
              <a:gd name="connsiteX148" fmla="*/ 6102493 w 6128435"/>
              <a:gd name="connsiteY148" fmla="*/ 5928602 h 6858000"/>
              <a:gd name="connsiteX149" fmla="*/ 6056863 w 6128435"/>
              <a:gd name="connsiteY149" fmla="*/ 6000643 h 6858000"/>
              <a:gd name="connsiteX150" fmla="*/ 6045436 w 6128435"/>
              <a:gd name="connsiteY150" fmla="*/ 6124480 h 6858000"/>
              <a:gd name="connsiteX151" fmla="*/ 6030489 w 6128435"/>
              <a:gd name="connsiteY151" fmla="*/ 6317666 h 6858000"/>
              <a:gd name="connsiteX152" fmla="*/ 6007492 w 6128435"/>
              <a:gd name="connsiteY152" fmla="*/ 6440818 h 6858000"/>
              <a:gd name="connsiteX153" fmla="*/ 6009467 w 6128435"/>
              <a:gd name="connsiteY153" fmla="*/ 6487076 h 6858000"/>
              <a:gd name="connsiteX154" fmla="*/ 5995064 w 6128435"/>
              <a:gd name="connsiteY154" fmla="*/ 6540791 h 6858000"/>
              <a:gd name="connsiteX155" fmla="*/ 5996309 w 6128435"/>
              <a:gd name="connsiteY155" fmla="*/ 6543961 h 6858000"/>
              <a:gd name="connsiteX156" fmla="*/ 5996048 w 6128435"/>
              <a:gd name="connsiteY156" fmla="*/ 6555444 h 6858000"/>
              <a:gd name="connsiteX157" fmla="*/ 6002524 w 6128435"/>
              <a:gd name="connsiteY157" fmla="*/ 6560188 h 6858000"/>
              <a:gd name="connsiteX158" fmla="*/ 6006823 w 6128435"/>
              <a:gd name="connsiteY158" fmla="*/ 6578546 h 6858000"/>
              <a:gd name="connsiteX159" fmla="*/ 6004510 w 6128435"/>
              <a:gd name="connsiteY159" fmla="*/ 6599256 h 6858000"/>
              <a:gd name="connsiteX160" fmla="*/ 5986207 w 6128435"/>
              <a:gd name="connsiteY160" fmla="*/ 6695855 h 6858000"/>
              <a:gd name="connsiteX161" fmla="*/ 5979428 w 6128435"/>
              <a:gd name="connsiteY161" fmla="*/ 6754678 h 6858000"/>
              <a:gd name="connsiteX162" fmla="*/ 5983398 w 6128435"/>
              <a:gd name="connsiteY162" fmla="*/ 6778641 h 6858000"/>
              <a:gd name="connsiteX163" fmla="*/ 5984543 w 6128435"/>
              <a:gd name="connsiteY163" fmla="*/ 6811016 h 6858000"/>
              <a:gd name="connsiteX164" fmla="*/ 5981802 w 6128435"/>
              <a:gd name="connsiteY164" fmla="*/ 6838578 h 6858000"/>
              <a:gd name="connsiteX165" fmla="*/ 5979671 w 6128435"/>
              <a:gd name="connsiteY165" fmla="*/ 6858000 h 6858000"/>
              <a:gd name="connsiteX166" fmla="*/ 0 w 6128435"/>
              <a:gd name="connsiteY166" fmla="*/ 6858000 h 6858000"/>
              <a:gd name="connsiteX167" fmla="*/ 0 w 6128435"/>
              <a:gd name="connsiteY16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27653 w 6128435"/>
              <a:gd name="connsiteY15" fmla="*/ 886709 h 6858000"/>
              <a:gd name="connsiteX16" fmla="*/ 5230806 w 6128435"/>
              <a:gd name="connsiteY16" fmla="*/ 961354 h 6858000"/>
              <a:gd name="connsiteX17" fmla="*/ 5201018 w 6128435"/>
              <a:gd name="connsiteY17" fmla="*/ 1095027 h 6858000"/>
              <a:gd name="connsiteX18" fmla="*/ 5202153 w 6128435"/>
              <a:gd name="connsiteY18" fmla="*/ 1133224 h 6858000"/>
              <a:gd name="connsiteX19" fmla="*/ 5207370 w 6128435"/>
              <a:gd name="connsiteY19" fmla="*/ 1138097 h 6858000"/>
              <a:gd name="connsiteX20" fmla="*/ 5189234 w 6128435"/>
              <a:gd name="connsiteY20" fmla="*/ 1193495 h 6858000"/>
              <a:gd name="connsiteX21" fmla="*/ 5202769 w 6128435"/>
              <a:gd name="connsiteY21" fmla="*/ 1269450 h 6858000"/>
              <a:gd name="connsiteX22" fmla="*/ 5225968 w 6128435"/>
              <a:gd name="connsiteY22" fmla="*/ 1357994 h 6858000"/>
              <a:gd name="connsiteX23" fmla="*/ 5233819 w 6128435"/>
              <a:gd name="connsiteY23" fmla="*/ 1380922 h 6858000"/>
              <a:gd name="connsiteX24" fmla="*/ 5237226 w 6128435"/>
              <a:gd name="connsiteY24" fmla="*/ 1441327 h 6858000"/>
              <a:gd name="connsiteX25" fmla="*/ 5244434 w 6128435"/>
              <a:gd name="connsiteY25" fmla="*/ 1580810 h 6858000"/>
              <a:gd name="connsiteX26" fmla="*/ 5251453 w 6128435"/>
              <a:gd name="connsiteY26" fmla="*/ 1583934 h 6858000"/>
              <a:gd name="connsiteX27" fmla="*/ 5253136 w 6128435"/>
              <a:gd name="connsiteY27" fmla="*/ 1595457 h 6858000"/>
              <a:gd name="connsiteX28" fmla="*/ 5254863 w 6128435"/>
              <a:gd name="connsiteY28" fmla="*/ 1598311 h 6858000"/>
              <a:gd name="connsiteX29" fmla="*/ 5263491 w 6128435"/>
              <a:gd name="connsiteY29" fmla="*/ 1642938 h 6858000"/>
              <a:gd name="connsiteX30" fmla="*/ 5261314 w 6128435"/>
              <a:gd name="connsiteY30" fmla="*/ 1689177 h 6858000"/>
              <a:gd name="connsiteX31" fmla="*/ 5259788 w 6128435"/>
              <a:gd name="connsiteY31" fmla="*/ 1768516 h 6858000"/>
              <a:gd name="connsiteX32" fmla="*/ 5255696 w 6128435"/>
              <a:gd name="connsiteY32" fmla="*/ 1953770 h 6858000"/>
              <a:gd name="connsiteX33" fmla="*/ 5252592 w 6128435"/>
              <a:gd name="connsiteY33" fmla="*/ 2092210 h 6858000"/>
              <a:gd name="connsiteX34" fmla="*/ 5264303 w 6128435"/>
              <a:gd name="connsiteY34" fmla="*/ 2225157 h 6858000"/>
              <a:gd name="connsiteX35" fmla="*/ 5254949 w 6128435"/>
              <a:gd name="connsiteY35" fmla="*/ 2236160 h 6858000"/>
              <a:gd name="connsiteX36" fmla="*/ 5250104 w 6128435"/>
              <a:gd name="connsiteY36" fmla="*/ 2249166 h 6858000"/>
              <a:gd name="connsiteX37" fmla="*/ 5251214 w 6128435"/>
              <a:gd name="connsiteY37" fmla="*/ 2250944 h 6858000"/>
              <a:gd name="connsiteX38" fmla="*/ 5250644 w 6128435"/>
              <a:gd name="connsiteY38" fmla="*/ 2266619 h 6858000"/>
              <a:gd name="connsiteX39" fmla="*/ 5247111 w 6128435"/>
              <a:gd name="connsiteY39" fmla="*/ 2269679 h 6858000"/>
              <a:gd name="connsiteX40" fmla="*/ 5279312 w 6128435"/>
              <a:gd name="connsiteY40" fmla="*/ 2302757 h 6858000"/>
              <a:gd name="connsiteX41" fmla="*/ 5293877 w 6128435"/>
              <a:gd name="connsiteY41" fmla="*/ 2368649 h 6858000"/>
              <a:gd name="connsiteX42" fmla="*/ 5311338 w 6128435"/>
              <a:gd name="connsiteY42" fmla="*/ 2404034 h 6858000"/>
              <a:gd name="connsiteX43" fmla="*/ 5338366 w 6128435"/>
              <a:gd name="connsiteY43" fmla="*/ 2465052 h 6858000"/>
              <a:gd name="connsiteX44" fmla="*/ 5371263 w 6128435"/>
              <a:gd name="connsiteY44" fmla="*/ 2586413 h 6858000"/>
              <a:gd name="connsiteX45" fmla="*/ 5407503 w 6128435"/>
              <a:gd name="connsiteY45" fmla="*/ 2786290 h 6858000"/>
              <a:gd name="connsiteX46" fmla="*/ 5407356 w 6128435"/>
              <a:gd name="connsiteY46" fmla="*/ 2787545 h 6858000"/>
              <a:gd name="connsiteX47" fmla="*/ 5411130 w 6128435"/>
              <a:gd name="connsiteY47" fmla="*/ 2788640 h 6858000"/>
              <a:gd name="connsiteX48" fmla="*/ 5416439 w 6128435"/>
              <a:gd name="connsiteY48" fmla="*/ 2805666 h 6858000"/>
              <a:gd name="connsiteX49" fmla="*/ 5416589 w 6128435"/>
              <a:gd name="connsiteY49" fmla="*/ 2810822 h 6858000"/>
              <a:gd name="connsiteX50" fmla="*/ 5418542 w 6128435"/>
              <a:gd name="connsiteY50" fmla="*/ 2817745 h 6858000"/>
              <a:gd name="connsiteX51" fmla="*/ 5418847 w 6128435"/>
              <a:gd name="connsiteY51" fmla="*/ 2817825 h 6858000"/>
              <a:gd name="connsiteX52" fmla="*/ 5457023 w 6128435"/>
              <a:gd name="connsiteY52" fmla="*/ 2858292 h 6858000"/>
              <a:gd name="connsiteX53" fmla="*/ 5479298 w 6128435"/>
              <a:gd name="connsiteY53" fmla="*/ 2947791 h 6858000"/>
              <a:gd name="connsiteX54" fmla="*/ 5481770 w 6128435"/>
              <a:gd name="connsiteY54" fmla="*/ 2951352 h 6858000"/>
              <a:gd name="connsiteX55" fmla="*/ 5482045 w 6128435"/>
              <a:gd name="connsiteY55" fmla="*/ 2984371 h 6858000"/>
              <a:gd name="connsiteX56" fmla="*/ 5482415 w 6128435"/>
              <a:gd name="connsiteY56" fmla="*/ 3004079 h 6858000"/>
              <a:gd name="connsiteX57" fmla="*/ 5483865 w 6128435"/>
              <a:gd name="connsiteY57" fmla="*/ 3005467 h 6858000"/>
              <a:gd name="connsiteX58" fmla="*/ 5482236 w 6128435"/>
              <a:gd name="connsiteY58" fmla="*/ 3019791 h 6858000"/>
              <a:gd name="connsiteX59" fmla="*/ 5481505 w 6128435"/>
              <a:gd name="connsiteY59" fmla="*/ 3095286 h 6858000"/>
              <a:gd name="connsiteX60" fmla="*/ 5477595 w 6128435"/>
              <a:gd name="connsiteY60" fmla="*/ 3250534 h 6858000"/>
              <a:gd name="connsiteX61" fmla="*/ 5532836 w 6128435"/>
              <a:gd name="connsiteY61" fmla="*/ 3353840 h 6858000"/>
              <a:gd name="connsiteX62" fmla="*/ 5561229 w 6128435"/>
              <a:gd name="connsiteY62" fmla="*/ 3395784 h 6858000"/>
              <a:gd name="connsiteX63" fmla="*/ 5589758 w 6128435"/>
              <a:gd name="connsiteY63" fmla="*/ 3506453 h 6858000"/>
              <a:gd name="connsiteX64" fmla="*/ 5596144 w 6128435"/>
              <a:gd name="connsiteY64" fmla="*/ 3534624 h 6858000"/>
              <a:gd name="connsiteX65" fmla="*/ 5597750 w 6128435"/>
              <a:gd name="connsiteY65" fmla="*/ 3534129 h 6858000"/>
              <a:gd name="connsiteX66" fmla="*/ 5599700 w 6128435"/>
              <a:gd name="connsiteY66" fmla="*/ 3547221 h 6858000"/>
              <a:gd name="connsiteX67" fmla="*/ 5615031 w 6128435"/>
              <a:gd name="connsiteY67" fmla="*/ 3557482 h 6858000"/>
              <a:gd name="connsiteX68" fmla="*/ 5618377 w 6128435"/>
              <a:gd name="connsiteY68" fmla="*/ 3588431 h 6858000"/>
              <a:gd name="connsiteX69" fmla="*/ 5612155 w 6128435"/>
              <a:gd name="connsiteY69" fmla="*/ 3589869 h 6858000"/>
              <a:gd name="connsiteX70" fmla="*/ 5620843 w 6128435"/>
              <a:gd name="connsiteY70" fmla="*/ 3606745 h 6858000"/>
              <a:gd name="connsiteX71" fmla="*/ 5655472 w 6128435"/>
              <a:gd name="connsiteY71" fmla="*/ 3678877 h 6858000"/>
              <a:gd name="connsiteX72" fmla="*/ 5680448 w 6128435"/>
              <a:gd name="connsiteY72" fmla="*/ 3717760 h 6858000"/>
              <a:gd name="connsiteX73" fmla="*/ 5683015 w 6128435"/>
              <a:gd name="connsiteY73" fmla="*/ 3762025 h 6858000"/>
              <a:gd name="connsiteX74" fmla="*/ 5696643 w 6128435"/>
              <a:gd name="connsiteY74" fmla="*/ 3773888 h 6858000"/>
              <a:gd name="connsiteX75" fmla="*/ 5699203 w 6128435"/>
              <a:gd name="connsiteY75" fmla="*/ 3775823 h 6858000"/>
              <a:gd name="connsiteX76" fmla="*/ 5704824 w 6128435"/>
              <a:gd name="connsiteY76" fmla="*/ 3785966 h 6858000"/>
              <a:gd name="connsiteX77" fmla="*/ 5712204 w 6128435"/>
              <a:gd name="connsiteY77" fmla="*/ 3785830 h 6858000"/>
              <a:gd name="connsiteX78" fmla="*/ 5724816 w 6128435"/>
              <a:gd name="connsiteY78" fmla="*/ 3798949 h 6858000"/>
              <a:gd name="connsiteX79" fmla="*/ 5733539 w 6128435"/>
              <a:gd name="connsiteY79" fmla="*/ 3818457 h 6858000"/>
              <a:gd name="connsiteX80" fmla="*/ 5768491 w 6128435"/>
              <a:gd name="connsiteY80" fmla="*/ 3914399 h 6858000"/>
              <a:gd name="connsiteX81" fmla="*/ 5793123 w 6128435"/>
              <a:gd name="connsiteY81" fmla="*/ 3969952 h 6858000"/>
              <a:gd name="connsiteX82" fmla="*/ 5808321 w 6128435"/>
              <a:gd name="connsiteY82" fmla="*/ 3988153 h 6858000"/>
              <a:gd name="connsiteX83" fmla="*/ 5825621 w 6128435"/>
              <a:gd name="connsiteY83" fmla="*/ 4015525 h 6858000"/>
              <a:gd name="connsiteX84" fmla="*/ 5860672 w 6128435"/>
              <a:gd name="connsiteY84" fmla="*/ 4061579 h 6858000"/>
              <a:gd name="connsiteX85" fmla="*/ 5872173 w 6128435"/>
              <a:gd name="connsiteY85" fmla="*/ 4088497 h 6858000"/>
              <a:gd name="connsiteX86" fmla="*/ 5883705 w 6128435"/>
              <a:gd name="connsiteY86" fmla="*/ 4101899 h 6858000"/>
              <a:gd name="connsiteX87" fmla="*/ 5885314 w 6128435"/>
              <a:gd name="connsiteY87" fmla="*/ 4108387 h 6858000"/>
              <a:gd name="connsiteX88" fmla="*/ 5894095 w 6128435"/>
              <a:gd name="connsiteY88" fmla="*/ 4128857 h 6858000"/>
              <a:gd name="connsiteX89" fmla="*/ 5898339 w 6128435"/>
              <a:gd name="connsiteY89" fmla="*/ 4140800 h 6858000"/>
              <a:gd name="connsiteX90" fmla="*/ 5899734 w 6128435"/>
              <a:gd name="connsiteY90" fmla="*/ 4145632 h 6858000"/>
              <a:gd name="connsiteX91" fmla="*/ 5903513 w 6128435"/>
              <a:gd name="connsiteY91" fmla="*/ 4187661 h 6858000"/>
              <a:gd name="connsiteX92" fmla="*/ 5917114 w 6128435"/>
              <a:gd name="connsiteY92" fmla="*/ 4213096 h 6858000"/>
              <a:gd name="connsiteX93" fmla="*/ 5921153 w 6128435"/>
              <a:gd name="connsiteY93" fmla="*/ 4236222 h 6858000"/>
              <a:gd name="connsiteX94" fmla="*/ 5924233 w 6128435"/>
              <a:gd name="connsiteY94" fmla="*/ 4242060 h 6858000"/>
              <a:gd name="connsiteX95" fmla="*/ 5928910 w 6128435"/>
              <a:gd name="connsiteY95" fmla="*/ 4300973 h 6858000"/>
              <a:gd name="connsiteX96" fmla="*/ 5939320 w 6128435"/>
              <a:gd name="connsiteY96" fmla="*/ 4340435 h 6858000"/>
              <a:gd name="connsiteX97" fmla="*/ 5946705 w 6128435"/>
              <a:gd name="connsiteY97" fmla="*/ 4428051 h 6858000"/>
              <a:gd name="connsiteX98" fmla="*/ 5949261 w 6128435"/>
              <a:gd name="connsiteY98" fmla="*/ 4449185 h 6858000"/>
              <a:gd name="connsiteX99" fmla="*/ 5957504 w 6128435"/>
              <a:gd name="connsiteY99" fmla="*/ 4465911 h 6858000"/>
              <a:gd name="connsiteX100" fmla="*/ 5964689 w 6128435"/>
              <a:gd name="connsiteY100" fmla="*/ 4468532 h 6858000"/>
              <a:gd name="connsiteX101" fmla="*/ 5967062 w 6128435"/>
              <a:gd name="connsiteY101" fmla="*/ 4479923 h 6858000"/>
              <a:gd name="connsiteX102" fmla="*/ 5968960 w 6128435"/>
              <a:gd name="connsiteY102" fmla="*/ 4482655 h 6858000"/>
              <a:gd name="connsiteX103" fmla="*/ 5978567 w 6128435"/>
              <a:gd name="connsiteY103" fmla="*/ 4498605 h 6858000"/>
              <a:gd name="connsiteX104" fmla="*/ 5980106 w 6128435"/>
              <a:gd name="connsiteY104" fmla="*/ 4585087 h 6858000"/>
              <a:gd name="connsiteX105" fmla="*/ 5998138 w 6128435"/>
              <a:gd name="connsiteY105" fmla="*/ 4697518 h 6858000"/>
              <a:gd name="connsiteX106" fmla="*/ 6013516 w 6128435"/>
              <a:gd name="connsiteY106" fmla="*/ 4786619 h 6858000"/>
              <a:gd name="connsiteX107" fmla="*/ 6025404 w 6128435"/>
              <a:gd name="connsiteY107" fmla="*/ 4858148 h 6858000"/>
              <a:gd name="connsiteX108" fmla="*/ 6007749 w 6128435"/>
              <a:gd name="connsiteY108" fmla="*/ 4964715 h 6858000"/>
              <a:gd name="connsiteX109" fmla="*/ 6005269 w 6128435"/>
              <a:gd name="connsiteY109" fmla="*/ 5150567 h 6858000"/>
              <a:gd name="connsiteX110" fmla="*/ 6001127 w 6128435"/>
              <a:gd name="connsiteY110" fmla="*/ 5164609 h 6858000"/>
              <a:gd name="connsiteX111" fmla="*/ 5996647 w 6128435"/>
              <a:gd name="connsiteY111" fmla="*/ 5185640 h 6858000"/>
              <a:gd name="connsiteX112" fmla="*/ 5998514 w 6128435"/>
              <a:gd name="connsiteY112" fmla="*/ 5189673 h 6858000"/>
              <a:gd name="connsiteX113" fmla="*/ 5995970 w 6128435"/>
              <a:gd name="connsiteY113" fmla="*/ 5221547 h 6858000"/>
              <a:gd name="connsiteX114" fmla="*/ 5997218 w 6128435"/>
              <a:gd name="connsiteY114" fmla="*/ 5222031 h 6858000"/>
              <a:gd name="connsiteX115" fmla="*/ 6002116 w 6128435"/>
              <a:gd name="connsiteY115" fmla="*/ 5231223 h 6858000"/>
              <a:gd name="connsiteX116" fmla="*/ 6008541 w 6128435"/>
              <a:gd name="connsiteY116" fmla="*/ 5248680 h 6858000"/>
              <a:gd name="connsiteX117" fmla="*/ 6039260 w 6128435"/>
              <a:gd name="connsiteY117" fmla="*/ 5289518 h 6858000"/>
              <a:gd name="connsiteX118" fmla="*/ 6036748 w 6128435"/>
              <a:gd name="connsiteY118" fmla="*/ 5322752 h 6858000"/>
              <a:gd name="connsiteX119" fmla="*/ 6036943 w 6128435"/>
              <a:gd name="connsiteY119" fmla="*/ 5329480 h 6858000"/>
              <a:gd name="connsiteX120" fmla="*/ 6037236 w 6128435"/>
              <a:gd name="connsiteY120" fmla="*/ 5329634 h 6858000"/>
              <a:gd name="connsiteX121" fmla="*/ 6038019 w 6128435"/>
              <a:gd name="connsiteY121" fmla="*/ 5336764 h 6858000"/>
              <a:gd name="connsiteX122" fmla="*/ 6037298 w 6128435"/>
              <a:gd name="connsiteY122" fmla="*/ 5341753 h 6858000"/>
              <a:gd name="connsiteX123" fmla="*/ 6037677 w 6128435"/>
              <a:gd name="connsiteY123" fmla="*/ 5354807 h 6858000"/>
              <a:gd name="connsiteX124" fmla="*/ 6039728 w 6128435"/>
              <a:gd name="connsiteY124" fmla="*/ 5359416 h 6858000"/>
              <a:gd name="connsiteX125" fmla="*/ 6043311 w 6128435"/>
              <a:gd name="connsiteY125" fmla="*/ 5361407 h 6858000"/>
              <a:gd name="connsiteX126" fmla="*/ 6042954 w 6128435"/>
              <a:gd name="connsiteY126" fmla="*/ 5362576 h 6858000"/>
              <a:gd name="connsiteX127" fmla="*/ 6053435 w 6128435"/>
              <a:gd name="connsiteY127" fmla="*/ 5387547 h 6858000"/>
              <a:gd name="connsiteX128" fmla="*/ 6065933 w 6128435"/>
              <a:gd name="connsiteY128" fmla="*/ 5443002 h 6858000"/>
              <a:gd name="connsiteX129" fmla="*/ 6068640 w 6128435"/>
              <a:gd name="connsiteY129" fmla="*/ 5474503 h 6858000"/>
              <a:gd name="connsiteX130" fmla="*/ 6080922 w 6128435"/>
              <a:gd name="connsiteY130" fmla="*/ 5561070 h 6858000"/>
              <a:gd name="connsiteX131" fmla="*/ 6096949 w 6128435"/>
              <a:gd name="connsiteY131" fmla="*/ 5648179 h 6858000"/>
              <a:gd name="connsiteX132" fmla="*/ 6125703 w 6128435"/>
              <a:gd name="connsiteY132" fmla="*/ 5692894 h 6858000"/>
              <a:gd name="connsiteX133" fmla="*/ 6126670 w 6128435"/>
              <a:gd name="connsiteY133" fmla="*/ 5697882 h 6858000"/>
              <a:gd name="connsiteX134" fmla="*/ 6124061 w 6128435"/>
              <a:gd name="connsiteY134" fmla="*/ 5710294 h 6858000"/>
              <a:gd name="connsiteX135" fmla="*/ 6122213 w 6128435"/>
              <a:gd name="connsiteY135" fmla="*/ 5714762 h 6858000"/>
              <a:gd name="connsiteX136" fmla="*/ 6121353 w 6128435"/>
              <a:gd name="connsiteY136" fmla="*/ 5721725 h 6858000"/>
              <a:gd name="connsiteX137" fmla="*/ 6121607 w 6128435"/>
              <a:gd name="connsiteY137" fmla="*/ 5721959 h 6858000"/>
              <a:gd name="connsiteX138" fmla="*/ 6120262 w 6128435"/>
              <a:gd name="connsiteY138" fmla="*/ 5728358 h 6858000"/>
              <a:gd name="connsiteX139" fmla="*/ 6110194 w 6128435"/>
              <a:gd name="connsiteY139" fmla="*/ 5758853 h 6858000"/>
              <a:gd name="connsiteX140" fmla="*/ 6127519 w 6128435"/>
              <a:gd name="connsiteY140" fmla="*/ 5865775 h 6858000"/>
              <a:gd name="connsiteX141" fmla="*/ 6128435 w 6128435"/>
              <a:gd name="connsiteY141" fmla="*/ 5870164 h 6858000"/>
              <a:gd name="connsiteX142" fmla="*/ 6119217 w 6128435"/>
              <a:gd name="connsiteY142" fmla="*/ 5888542 h 6858000"/>
              <a:gd name="connsiteX143" fmla="*/ 6115966 w 6128435"/>
              <a:gd name="connsiteY143" fmla="*/ 5898387 h 6858000"/>
              <a:gd name="connsiteX144" fmla="*/ 6111924 w 6128435"/>
              <a:gd name="connsiteY144" fmla="*/ 5900444 h 6858000"/>
              <a:gd name="connsiteX145" fmla="*/ 6108716 w 6128435"/>
              <a:gd name="connsiteY145" fmla="*/ 5915345 h 6858000"/>
              <a:gd name="connsiteX146" fmla="*/ 6109524 w 6128435"/>
              <a:gd name="connsiteY146" fmla="*/ 5917328 h 6858000"/>
              <a:gd name="connsiteX147" fmla="*/ 6102493 w 6128435"/>
              <a:gd name="connsiteY147" fmla="*/ 5928602 h 6858000"/>
              <a:gd name="connsiteX148" fmla="*/ 6056863 w 6128435"/>
              <a:gd name="connsiteY148" fmla="*/ 6000643 h 6858000"/>
              <a:gd name="connsiteX149" fmla="*/ 6045436 w 6128435"/>
              <a:gd name="connsiteY149" fmla="*/ 6124480 h 6858000"/>
              <a:gd name="connsiteX150" fmla="*/ 6030489 w 6128435"/>
              <a:gd name="connsiteY150" fmla="*/ 6317666 h 6858000"/>
              <a:gd name="connsiteX151" fmla="*/ 6007492 w 6128435"/>
              <a:gd name="connsiteY151" fmla="*/ 6440818 h 6858000"/>
              <a:gd name="connsiteX152" fmla="*/ 6009467 w 6128435"/>
              <a:gd name="connsiteY152" fmla="*/ 6487076 h 6858000"/>
              <a:gd name="connsiteX153" fmla="*/ 5995064 w 6128435"/>
              <a:gd name="connsiteY153" fmla="*/ 6540791 h 6858000"/>
              <a:gd name="connsiteX154" fmla="*/ 5996309 w 6128435"/>
              <a:gd name="connsiteY154" fmla="*/ 6543961 h 6858000"/>
              <a:gd name="connsiteX155" fmla="*/ 5996048 w 6128435"/>
              <a:gd name="connsiteY155" fmla="*/ 6555444 h 6858000"/>
              <a:gd name="connsiteX156" fmla="*/ 6002524 w 6128435"/>
              <a:gd name="connsiteY156" fmla="*/ 6560188 h 6858000"/>
              <a:gd name="connsiteX157" fmla="*/ 6006823 w 6128435"/>
              <a:gd name="connsiteY157" fmla="*/ 6578546 h 6858000"/>
              <a:gd name="connsiteX158" fmla="*/ 6004510 w 6128435"/>
              <a:gd name="connsiteY158" fmla="*/ 6599256 h 6858000"/>
              <a:gd name="connsiteX159" fmla="*/ 5986207 w 6128435"/>
              <a:gd name="connsiteY159" fmla="*/ 6695855 h 6858000"/>
              <a:gd name="connsiteX160" fmla="*/ 5979428 w 6128435"/>
              <a:gd name="connsiteY160" fmla="*/ 6754678 h 6858000"/>
              <a:gd name="connsiteX161" fmla="*/ 5983398 w 6128435"/>
              <a:gd name="connsiteY161" fmla="*/ 6778641 h 6858000"/>
              <a:gd name="connsiteX162" fmla="*/ 5984543 w 6128435"/>
              <a:gd name="connsiteY162" fmla="*/ 6811016 h 6858000"/>
              <a:gd name="connsiteX163" fmla="*/ 5981802 w 6128435"/>
              <a:gd name="connsiteY163" fmla="*/ 6838578 h 6858000"/>
              <a:gd name="connsiteX164" fmla="*/ 5979671 w 6128435"/>
              <a:gd name="connsiteY164" fmla="*/ 6858000 h 6858000"/>
              <a:gd name="connsiteX165" fmla="*/ 0 w 6128435"/>
              <a:gd name="connsiteY165" fmla="*/ 6858000 h 6858000"/>
              <a:gd name="connsiteX166" fmla="*/ 0 w 6128435"/>
              <a:gd name="connsiteY16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54863 w 6128435"/>
              <a:gd name="connsiteY27" fmla="*/ 1598311 h 6858000"/>
              <a:gd name="connsiteX28" fmla="*/ 5263491 w 6128435"/>
              <a:gd name="connsiteY28" fmla="*/ 1642938 h 6858000"/>
              <a:gd name="connsiteX29" fmla="*/ 5261314 w 6128435"/>
              <a:gd name="connsiteY29" fmla="*/ 1689177 h 6858000"/>
              <a:gd name="connsiteX30" fmla="*/ 5259788 w 6128435"/>
              <a:gd name="connsiteY30" fmla="*/ 1768516 h 6858000"/>
              <a:gd name="connsiteX31" fmla="*/ 5255696 w 6128435"/>
              <a:gd name="connsiteY31" fmla="*/ 1953770 h 6858000"/>
              <a:gd name="connsiteX32" fmla="*/ 5252592 w 6128435"/>
              <a:gd name="connsiteY32" fmla="*/ 2092210 h 6858000"/>
              <a:gd name="connsiteX33" fmla="*/ 5264303 w 6128435"/>
              <a:gd name="connsiteY33" fmla="*/ 2225157 h 6858000"/>
              <a:gd name="connsiteX34" fmla="*/ 5254949 w 6128435"/>
              <a:gd name="connsiteY34" fmla="*/ 2236160 h 6858000"/>
              <a:gd name="connsiteX35" fmla="*/ 5250104 w 6128435"/>
              <a:gd name="connsiteY35" fmla="*/ 2249166 h 6858000"/>
              <a:gd name="connsiteX36" fmla="*/ 5251214 w 6128435"/>
              <a:gd name="connsiteY36" fmla="*/ 2250944 h 6858000"/>
              <a:gd name="connsiteX37" fmla="*/ 5250644 w 6128435"/>
              <a:gd name="connsiteY37" fmla="*/ 2266619 h 6858000"/>
              <a:gd name="connsiteX38" fmla="*/ 5247111 w 6128435"/>
              <a:gd name="connsiteY38" fmla="*/ 2269679 h 6858000"/>
              <a:gd name="connsiteX39" fmla="*/ 5279312 w 6128435"/>
              <a:gd name="connsiteY39" fmla="*/ 2302757 h 6858000"/>
              <a:gd name="connsiteX40" fmla="*/ 5293877 w 6128435"/>
              <a:gd name="connsiteY40" fmla="*/ 2368649 h 6858000"/>
              <a:gd name="connsiteX41" fmla="*/ 5311338 w 6128435"/>
              <a:gd name="connsiteY41" fmla="*/ 2404034 h 6858000"/>
              <a:gd name="connsiteX42" fmla="*/ 5338366 w 6128435"/>
              <a:gd name="connsiteY42" fmla="*/ 2465052 h 6858000"/>
              <a:gd name="connsiteX43" fmla="*/ 5371263 w 6128435"/>
              <a:gd name="connsiteY43" fmla="*/ 2586413 h 6858000"/>
              <a:gd name="connsiteX44" fmla="*/ 5407503 w 6128435"/>
              <a:gd name="connsiteY44" fmla="*/ 2786290 h 6858000"/>
              <a:gd name="connsiteX45" fmla="*/ 5407356 w 6128435"/>
              <a:gd name="connsiteY45" fmla="*/ 2787545 h 6858000"/>
              <a:gd name="connsiteX46" fmla="*/ 5411130 w 6128435"/>
              <a:gd name="connsiteY46" fmla="*/ 2788640 h 6858000"/>
              <a:gd name="connsiteX47" fmla="*/ 5416439 w 6128435"/>
              <a:gd name="connsiteY47" fmla="*/ 2805666 h 6858000"/>
              <a:gd name="connsiteX48" fmla="*/ 5416589 w 6128435"/>
              <a:gd name="connsiteY48" fmla="*/ 2810822 h 6858000"/>
              <a:gd name="connsiteX49" fmla="*/ 5418542 w 6128435"/>
              <a:gd name="connsiteY49" fmla="*/ 2817745 h 6858000"/>
              <a:gd name="connsiteX50" fmla="*/ 5418847 w 6128435"/>
              <a:gd name="connsiteY50" fmla="*/ 2817825 h 6858000"/>
              <a:gd name="connsiteX51" fmla="*/ 5457023 w 6128435"/>
              <a:gd name="connsiteY51" fmla="*/ 2858292 h 6858000"/>
              <a:gd name="connsiteX52" fmla="*/ 5479298 w 6128435"/>
              <a:gd name="connsiteY52" fmla="*/ 2947791 h 6858000"/>
              <a:gd name="connsiteX53" fmla="*/ 5481770 w 6128435"/>
              <a:gd name="connsiteY53" fmla="*/ 2951352 h 6858000"/>
              <a:gd name="connsiteX54" fmla="*/ 5482045 w 6128435"/>
              <a:gd name="connsiteY54" fmla="*/ 2984371 h 6858000"/>
              <a:gd name="connsiteX55" fmla="*/ 5482415 w 6128435"/>
              <a:gd name="connsiteY55" fmla="*/ 3004079 h 6858000"/>
              <a:gd name="connsiteX56" fmla="*/ 5483865 w 6128435"/>
              <a:gd name="connsiteY56" fmla="*/ 3005467 h 6858000"/>
              <a:gd name="connsiteX57" fmla="*/ 5482236 w 6128435"/>
              <a:gd name="connsiteY57" fmla="*/ 3019791 h 6858000"/>
              <a:gd name="connsiteX58" fmla="*/ 5481505 w 6128435"/>
              <a:gd name="connsiteY58" fmla="*/ 3095286 h 6858000"/>
              <a:gd name="connsiteX59" fmla="*/ 5477595 w 6128435"/>
              <a:gd name="connsiteY59" fmla="*/ 3250534 h 6858000"/>
              <a:gd name="connsiteX60" fmla="*/ 5532836 w 6128435"/>
              <a:gd name="connsiteY60" fmla="*/ 3353840 h 6858000"/>
              <a:gd name="connsiteX61" fmla="*/ 5561229 w 6128435"/>
              <a:gd name="connsiteY61" fmla="*/ 3395784 h 6858000"/>
              <a:gd name="connsiteX62" fmla="*/ 5589758 w 6128435"/>
              <a:gd name="connsiteY62" fmla="*/ 3506453 h 6858000"/>
              <a:gd name="connsiteX63" fmla="*/ 5596144 w 6128435"/>
              <a:gd name="connsiteY63" fmla="*/ 3534624 h 6858000"/>
              <a:gd name="connsiteX64" fmla="*/ 5597750 w 6128435"/>
              <a:gd name="connsiteY64" fmla="*/ 3534129 h 6858000"/>
              <a:gd name="connsiteX65" fmla="*/ 5599700 w 6128435"/>
              <a:gd name="connsiteY65" fmla="*/ 3547221 h 6858000"/>
              <a:gd name="connsiteX66" fmla="*/ 5615031 w 6128435"/>
              <a:gd name="connsiteY66" fmla="*/ 3557482 h 6858000"/>
              <a:gd name="connsiteX67" fmla="*/ 5618377 w 6128435"/>
              <a:gd name="connsiteY67" fmla="*/ 3588431 h 6858000"/>
              <a:gd name="connsiteX68" fmla="*/ 5612155 w 6128435"/>
              <a:gd name="connsiteY68" fmla="*/ 3589869 h 6858000"/>
              <a:gd name="connsiteX69" fmla="*/ 5620843 w 6128435"/>
              <a:gd name="connsiteY69" fmla="*/ 3606745 h 6858000"/>
              <a:gd name="connsiteX70" fmla="*/ 5655472 w 6128435"/>
              <a:gd name="connsiteY70" fmla="*/ 3678877 h 6858000"/>
              <a:gd name="connsiteX71" fmla="*/ 5680448 w 6128435"/>
              <a:gd name="connsiteY71" fmla="*/ 3717760 h 6858000"/>
              <a:gd name="connsiteX72" fmla="*/ 5683015 w 6128435"/>
              <a:gd name="connsiteY72" fmla="*/ 3762025 h 6858000"/>
              <a:gd name="connsiteX73" fmla="*/ 5696643 w 6128435"/>
              <a:gd name="connsiteY73" fmla="*/ 3773888 h 6858000"/>
              <a:gd name="connsiteX74" fmla="*/ 5699203 w 6128435"/>
              <a:gd name="connsiteY74" fmla="*/ 3775823 h 6858000"/>
              <a:gd name="connsiteX75" fmla="*/ 5704824 w 6128435"/>
              <a:gd name="connsiteY75" fmla="*/ 3785966 h 6858000"/>
              <a:gd name="connsiteX76" fmla="*/ 5712204 w 6128435"/>
              <a:gd name="connsiteY76" fmla="*/ 3785830 h 6858000"/>
              <a:gd name="connsiteX77" fmla="*/ 5724816 w 6128435"/>
              <a:gd name="connsiteY77" fmla="*/ 3798949 h 6858000"/>
              <a:gd name="connsiteX78" fmla="*/ 5733539 w 6128435"/>
              <a:gd name="connsiteY78" fmla="*/ 3818457 h 6858000"/>
              <a:gd name="connsiteX79" fmla="*/ 5768491 w 6128435"/>
              <a:gd name="connsiteY79" fmla="*/ 3914399 h 6858000"/>
              <a:gd name="connsiteX80" fmla="*/ 5793123 w 6128435"/>
              <a:gd name="connsiteY80" fmla="*/ 3969952 h 6858000"/>
              <a:gd name="connsiteX81" fmla="*/ 5808321 w 6128435"/>
              <a:gd name="connsiteY81" fmla="*/ 3988153 h 6858000"/>
              <a:gd name="connsiteX82" fmla="*/ 5825621 w 6128435"/>
              <a:gd name="connsiteY82" fmla="*/ 4015525 h 6858000"/>
              <a:gd name="connsiteX83" fmla="*/ 5860672 w 6128435"/>
              <a:gd name="connsiteY83" fmla="*/ 4061579 h 6858000"/>
              <a:gd name="connsiteX84" fmla="*/ 5872173 w 6128435"/>
              <a:gd name="connsiteY84" fmla="*/ 4088497 h 6858000"/>
              <a:gd name="connsiteX85" fmla="*/ 5883705 w 6128435"/>
              <a:gd name="connsiteY85" fmla="*/ 4101899 h 6858000"/>
              <a:gd name="connsiteX86" fmla="*/ 5885314 w 6128435"/>
              <a:gd name="connsiteY86" fmla="*/ 4108387 h 6858000"/>
              <a:gd name="connsiteX87" fmla="*/ 5894095 w 6128435"/>
              <a:gd name="connsiteY87" fmla="*/ 4128857 h 6858000"/>
              <a:gd name="connsiteX88" fmla="*/ 5898339 w 6128435"/>
              <a:gd name="connsiteY88" fmla="*/ 4140800 h 6858000"/>
              <a:gd name="connsiteX89" fmla="*/ 5899734 w 6128435"/>
              <a:gd name="connsiteY89" fmla="*/ 4145632 h 6858000"/>
              <a:gd name="connsiteX90" fmla="*/ 5903513 w 6128435"/>
              <a:gd name="connsiteY90" fmla="*/ 4187661 h 6858000"/>
              <a:gd name="connsiteX91" fmla="*/ 5917114 w 6128435"/>
              <a:gd name="connsiteY91" fmla="*/ 4213096 h 6858000"/>
              <a:gd name="connsiteX92" fmla="*/ 5921153 w 6128435"/>
              <a:gd name="connsiteY92" fmla="*/ 4236222 h 6858000"/>
              <a:gd name="connsiteX93" fmla="*/ 5924233 w 6128435"/>
              <a:gd name="connsiteY93" fmla="*/ 4242060 h 6858000"/>
              <a:gd name="connsiteX94" fmla="*/ 5928910 w 6128435"/>
              <a:gd name="connsiteY94" fmla="*/ 4300973 h 6858000"/>
              <a:gd name="connsiteX95" fmla="*/ 5939320 w 6128435"/>
              <a:gd name="connsiteY95" fmla="*/ 4340435 h 6858000"/>
              <a:gd name="connsiteX96" fmla="*/ 5946705 w 6128435"/>
              <a:gd name="connsiteY96" fmla="*/ 4428051 h 6858000"/>
              <a:gd name="connsiteX97" fmla="*/ 5949261 w 6128435"/>
              <a:gd name="connsiteY97" fmla="*/ 4449185 h 6858000"/>
              <a:gd name="connsiteX98" fmla="*/ 5957504 w 6128435"/>
              <a:gd name="connsiteY98" fmla="*/ 4465911 h 6858000"/>
              <a:gd name="connsiteX99" fmla="*/ 5964689 w 6128435"/>
              <a:gd name="connsiteY99" fmla="*/ 4468532 h 6858000"/>
              <a:gd name="connsiteX100" fmla="*/ 5967062 w 6128435"/>
              <a:gd name="connsiteY100" fmla="*/ 4479923 h 6858000"/>
              <a:gd name="connsiteX101" fmla="*/ 5968960 w 6128435"/>
              <a:gd name="connsiteY101" fmla="*/ 4482655 h 6858000"/>
              <a:gd name="connsiteX102" fmla="*/ 5978567 w 6128435"/>
              <a:gd name="connsiteY102" fmla="*/ 4498605 h 6858000"/>
              <a:gd name="connsiteX103" fmla="*/ 5980106 w 6128435"/>
              <a:gd name="connsiteY103" fmla="*/ 4585087 h 6858000"/>
              <a:gd name="connsiteX104" fmla="*/ 5998138 w 6128435"/>
              <a:gd name="connsiteY104" fmla="*/ 4697518 h 6858000"/>
              <a:gd name="connsiteX105" fmla="*/ 6013516 w 6128435"/>
              <a:gd name="connsiteY105" fmla="*/ 4786619 h 6858000"/>
              <a:gd name="connsiteX106" fmla="*/ 6025404 w 6128435"/>
              <a:gd name="connsiteY106" fmla="*/ 4858148 h 6858000"/>
              <a:gd name="connsiteX107" fmla="*/ 6007749 w 6128435"/>
              <a:gd name="connsiteY107" fmla="*/ 4964715 h 6858000"/>
              <a:gd name="connsiteX108" fmla="*/ 6005269 w 6128435"/>
              <a:gd name="connsiteY108" fmla="*/ 5150567 h 6858000"/>
              <a:gd name="connsiteX109" fmla="*/ 6001127 w 6128435"/>
              <a:gd name="connsiteY109" fmla="*/ 5164609 h 6858000"/>
              <a:gd name="connsiteX110" fmla="*/ 5996647 w 6128435"/>
              <a:gd name="connsiteY110" fmla="*/ 5185640 h 6858000"/>
              <a:gd name="connsiteX111" fmla="*/ 5998514 w 6128435"/>
              <a:gd name="connsiteY111" fmla="*/ 5189673 h 6858000"/>
              <a:gd name="connsiteX112" fmla="*/ 5995970 w 6128435"/>
              <a:gd name="connsiteY112" fmla="*/ 5221547 h 6858000"/>
              <a:gd name="connsiteX113" fmla="*/ 5997218 w 6128435"/>
              <a:gd name="connsiteY113" fmla="*/ 5222031 h 6858000"/>
              <a:gd name="connsiteX114" fmla="*/ 6002116 w 6128435"/>
              <a:gd name="connsiteY114" fmla="*/ 5231223 h 6858000"/>
              <a:gd name="connsiteX115" fmla="*/ 6008541 w 6128435"/>
              <a:gd name="connsiteY115" fmla="*/ 5248680 h 6858000"/>
              <a:gd name="connsiteX116" fmla="*/ 6039260 w 6128435"/>
              <a:gd name="connsiteY116" fmla="*/ 5289518 h 6858000"/>
              <a:gd name="connsiteX117" fmla="*/ 6036748 w 6128435"/>
              <a:gd name="connsiteY117" fmla="*/ 5322752 h 6858000"/>
              <a:gd name="connsiteX118" fmla="*/ 6036943 w 6128435"/>
              <a:gd name="connsiteY118" fmla="*/ 5329480 h 6858000"/>
              <a:gd name="connsiteX119" fmla="*/ 6037236 w 6128435"/>
              <a:gd name="connsiteY119" fmla="*/ 5329634 h 6858000"/>
              <a:gd name="connsiteX120" fmla="*/ 6038019 w 6128435"/>
              <a:gd name="connsiteY120" fmla="*/ 5336764 h 6858000"/>
              <a:gd name="connsiteX121" fmla="*/ 6037298 w 6128435"/>
              <a:gd name="connsiteY121" fmla="*/ 5341753 h 6858000"/>
              <a:gd name="connsiteX122" fmla="*/ 6037677 w 6128435"/>
              <a:gd name="connsiteY122" fmla="*/ 5354807 h 6858000"/>
              <a:gd name="connsiteX123" fmla="*/ 6039728 w 6128435"/>
              <a:gd name="connsiteY123" fmla="*/ 5359416 h 6858000"/>
              <a:gd name="connsiteX124" fmla="*/ 6043311 w 6128435"/>
              <a:gd name="connsiteY124" fmla="*/ 5361407 h 6858000"/>
              <a:gd name="connsiteX125" fmla="*/ 6042954 w 6128435"/>
              <a:gd name="connsiteY125" fmla="*/ 5362576 h 6858000"/>
              <a:gd name="connsiteX126" fmla="*/ 6053435 w 6128435"/>
              <a:gd name="connsiteY126" fmla="*/ 5387547 h 6858000"/>
              <a:gd name="connsiteX127" fmla="*/ 6065933 w 6128435"/>
              <a:gd name="connsiteY127" fmla="*/ 5443002 h 6858000"/>
              <a:gd name="connsiteX128" fmla="*/ 6068640 w 6128435"/>
              <a:gd name="connsiteY128" fmla="*/ 5474503 h 6858000"/>
              <a:gd name="connsiteX129" fmla="*/ 6080922 w 6128435"/>
              <a:gd name="connsiteY129" fmla="*/ 5561070 h 6858000"/>
              <a:gd name="connsiteX130" fmla="*/ 6096949 w 6128435"/>
              <a:gd name="connsiteY130" fmla="*/ 5648179 h 6858000"/>
              <a:gd name="connsiteX131" fmla="*/ 6125703 w 6128435"/>
              <a:gd name="connsiteY131" fmla="*/ 5692894 h 6858000"/>
              <a:gd name="connsiteX132" fmla="*/ 6126670 w 6128435"/>
              <a:gd name="connsiteY132" fmla="*/ 5697882 h 6858000"/>
              <a:gd name="connsiteX133" fmla="*/ 6124061 w 6128435"/>
              <a:gd name="connsiteY133" fmla="*/ 5710294 h 6858000"/>
              <a:gd name="connsiteX134" fmla="*/ 6122213 w 6128435"/>
              <a:gd name="connsiteY134" fmla="*/ 5714762 h 6858000"/>
              <a:gd name="connsiteX135" fmla="*/ 6121353 w 6128435"/>
              <a:gd name="connsiteY135" fmla="*/ 5721725 h 6858000"/>
              <a:gd name="connsiteX136" fmla="*/ 6121607 w 6128435"/>
              <a:gd name="connsiteY136" fmla="*/ 5721959 h 6858000"/>
              <a:gd name="connsiteX137" fmla="*/ 6120262 w 6128435"/>
              <a:gd name="connsiteY137" fmla="*/ 5728358 h 6858000"/>
              <a:gd name="connsiteX138" fmla="*/ 6110194 w 6128435"/>
              <a:gd name="connsiteY138" fmla="*/ 5758853 h 6858000"/>
              <a:gd name="connsiteX139" fmla="*/ 6127519 w 6128435"/>
              <a:gd name="connsiteY139" fmla="*/ 5865775 h 6858000"/>
              <a:gd name="connsiteX140" fmla="*/ 6128435 w 6128435"/>
              <a:gd name="connsiteY140" fmla="*/ 5870164 h 6858000"/>
              <a:gd name="connsiteX141" fmla="*/ 6119217 w 6128435"/>
              <a:gd name="connsiteY141" fmla="*/ 5888542 h 6858000"/>
              <a:gd name="connsiteX142" fmla="*/ 6115966 w 6128435"/>
              <a:gd name="connsiteY142" fmla="*/ 5898387 h 6858000"/>
              <a:gd name="connsiteX143" fmla="*/ 6111924 w 6128435"/>
              <a:gd name="connsiteY143" fmla="*/ 5900444 h 6858000"/>
              <a:gd name="connsiteX144" fmla="*/ 6108716 w 6128435"/>
              <a:gd name="connsiteY144" fmla="*/ 5915345 h 6858000"/>
              <a:gd name="connsiteX145" fmla="*/ 6109524 w 6128435"/>
              <a:gd name="connsiteY145" fmla="*/ 5917328 h 6858000"/>
              <a:gd name="connsiteX146" fmla="*/ 6102493 w 6128435"/>
              <a:gd name="connsiteY146" fmla="*/ 5928602 h 6858000"/>
              <a:gd name="connsiteX147" fmla="*/ 6056863 w 6128435"/>
              <a:gd name="connsiteY147" fmla="*/ 6000643 h 6858000"/>
              <a:gd name="connsiteX148" fmla="*/ 6045436 w 6128435"/>
              <a:gd name="connsiteY148" fmla="*/ 6124480 h 6858000"/>
              <a:gd name="connsiteX149" fmla="*/ 6030489 w 6128435"/>
              <a:gd name="connsiteY149" fmla="*/ 6317666 h 6858000"/>
              <a:gd name="connsiteX150" fmla="*/ 6007492 w 6128435"/>
              <a:gd name="connsiteY150" fmla="*/ 6440818 h 6858000"/>
              <a:gd name="connsiteX151" fmla="*/ 6009467 w 6128435"/>
              <a:gd name="connsiteY151" fmla="*/ 6487076 h 6858000"/>
              <a:gd name="connsiteX152" fmla="*/ 5995064 w 6128435"/>
              <a:gd name="connsiteY152" fmla="*/ 6540791 h 6858000"/>
              <a:gd name="connsiteX153" fmla="*/ 5996309 w 6128435"/>
              <a:gd name="connsiteY153" fmla="*/ 6543961 h 6858000"/>
              <a:gd name="connsiteX154" fmla="*/ 5996048 w 6128435"/>
              <a:gd name="connsiteY154" fmla="*/ 6555444 h 6858000"/>
              <a:gd name="connsiteX155" fmla="*/ 6002524 w 6128435"/>
              <a:gd name="connsiteY155" fmla="*/ 6560188 h 6858000"/>
              <a:gd name="connsiteX156" fmla="*/ 6006823 w 6128435"/>
              <a:gd name="connsiteY156" fmla="*/ 6578546 h 6858000"/>
              <a:gd name="connsiteX157" fmla="*/ 6004510 w 6128435"/>
              <a:gd name="connsiteY157" fmla="*/ 6599256 h 6858000"/>
              <a:gd name="connsiteX158" fmla="*/ 5986207 w 6128435"/>
              <a:gd name="connsiteY158" fmla="*/ 6695855 h 6858000"/>
              <a:gd name="connsiteX159" fmla="*/ 5979428 w 6128435"/>
              <a:gd name="connsiteY159" fmla="*/ 6754678 h 6858000"/>
              <a:gd name="connsiteX160" fmla="*/ 5983398 w 6128435"/>
              <a:gd name="connsiteY160" fmla="*/ 6778641 h 6858000"/>
              <a:gd name="connsiteX161" fmla="*/ 5984543 w 6128435"/>
              <a:gd name="connsiteY161" fmla="*/ 6811016 h 6858000"/>
              <a:gd name="connsiteX162" fmla="*/ 5981802 w 6128435"/>
              <a:gd name="connsiteY162" fmla="*/ 6838578 h 6858000"/>
              <a:gd name="connsiteX163" fmla="*/ 5979671 w 6128435"/>
              <a:gd name="connsiteY163" fmla="*/ 6858000 h 6858000"/>
              <a:gd name="connsiteX164" fmla="*/ 0 w 6128435"/>
              <a:gd name="connsiteY164" fmla="*/ 6858000 h 6858000"/>
              <a:gd name="connsiteX165" fmla="*/ 0 w 6128435"/>
              <a:gd name="connsiteY16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63491 w 6128435"/>
              <a:gd name="connsiteY27" fmla="*/ 1642938 h 6858000"/>
              <a:gd name="connsiteX28" fmla="*/ 5261314 w 6128435"/>
              <a:gd name="connsiteY28" fmla="*/ 1689177 h 6858000"/>
              <a:gd name="connsiteX29" fmla="*/ 5259788 w 6128435"/>
              <a:gd name="connsiteY29" fmla="*/ 1768516 h 6858000"/>
              <a:gd name="connsiteX30" fmla="*/ 5255696 w 6128435"/>
              <a:gd name="connsiteY30" fmla="*/ 1953770 h 6858000"/>
              <a:gd name="connsiteX31" fmla="*/ 5252592 w 6128435"/>
              <a:gd name="connsiteY31" fmla="*/ 2092210 h 6858000"/>
              <a:gd name="connsiteX32" fmla="*/ 5264303 w 6128435"/>
              <a:gd name="connsiteY32" fmla="*/ 2225157 h 6858000"/>
              <a:gd name="connsiteX33" fmla="*/ 5254949 w 6128435"/>
              <a:gd name="connsiteY33" fmla="*/ 2236160 h 6858000"/>
              <a:gd name="connsiteX34" fmla="*/ 5250104 w 6128435"/>
              <a:gd name="connsiteY34" fmla="*/ 2249166 h 6858000"/>
              <a:gd name="connsiteX35" fmla="*/ 5251214 w 6128435"/>
              <a:gd name="connsiteY35" fmla="*/ 2250944 h 6858000"/>
              <a:gd name="connsiteX36" fmla="*/ 5250644 w 6128435"/>
              <a:gd name="connsiteY36" fmla="*/ 2266619 h 6858000"/>
              <a:gd name="connsiteX37" fmla="*/ 5247111 w 6128435"/>
              <a:gd name="connsiteY37" fmla="*/ 2269679 h 6858000"/>
              <a:gd name="connsiteX38" fmla="*/ 5279312 w 6128435"/>
              <a:gd name="connsiteY38" fmla="*/ 2302757 h 6858000"/>
              <a:gd name="connsiteX39" fmla="*/ 5293877 w 6128435"/>
              <a:gd name="connsiteY39" fmla="*/ 2368649 h 6858000"/>
              <a:gd name="connsiteX40" fmla="*/ 5311338 w 6128435"/>
              <a:gd name="connsiteY40" fmla="*/ 2404034 h 6858000"/>
              <a:gd name="connsiteX41" fmla="*/ 5338366 w 6128435"/>
              <a:gd name="connsiteY41" fmla="*/ 2465052 h 6858000"/>
              <a:gd name="connsiteX42" fmla="*/ 5371263 w 6128435"/>
              <a:gd name="connsiteY42" fmla="*/ 2586413 h 6858000"/>
              <a:gd name="connsiteX43" fmla="*/ 5407503 w 6128435"/>
              <a:gd name="connsiteY43" fmla="*/ 2786290 h 6858000"/>
              <a:gd name="connsiteX44" fmla="*/ 5407356 w 6128435"/>
              <a:gd name="connsiteY44" fmla="*/ 2787545 h 6858000"/>
              <a:gd name="connsiteX45" fmla="*/ 5411130 w 6128435"/>
              <a:gd name="connsiteY45" fmla="*/ 2788640 h 6858000"/>
              <a:gd name="connsiteX46" fmla="*/ 5416439 w 6128435"/>
              <a:gd name="connsiteY46" fmla="*/ 2805666 h 6858000"/>
              <a:gd name="connsiteX47" fmla="*/ 5416589 w 6128435"/>
              <a:gd name="connsiteY47" fmla="*/ 2810822 h 6858000"/>
              <a:gd name="connsiteX48" fmla="*/ 5418542 w 6128435"/>
              <a:gd name="connsiteY48" fmla="*/ 2817745 h 6858000"/>
              <a:gd name="connsiteX49" fmla="*/ 5418847 w 6128435"/>
              <a:gd name="connsiteY49" fmla="*/ 2817825 h 6858000"/>
              <a:gd name="connsiteX50" fmla="*/ 5457023 w 6128435"/>
              <a:gd name="connsiteY50" fmla="*/ 2858292 h 6858000"/>
              <a:gd name="connsiteX51" fmla="*/ 5479298 w 6128435"/>
              <a:gd name="connsiteY51" fmla="*/ 2947791 h 6858000"/>
              <a:gd name="connsiteX52" fmla="*/ 5481770 w 6128435"/>
              <a:gd name="connsiteY52" fmla="*/ 2951352 h 6858000"/>
              <a:gd name="connsiteX53" fmla="*/ 5482045 w 6128435"/>
              <a:gd name="connsiteY53" fmla="*/ 2984371 h 6858000"/>
              <a:gd name="connsiteX54" fmla="*/ 5482415 w 6128435"/>
              <a:gd name="connsiteY54" fmla="*/ 3004079 h 6858000"/>
              <a:gd name="connsiteX55" fmla="*/ 5483865 w 6128435"/>
              <a:gd name="connsiteY55" fmla="*/ 3005467 h 6858000"/>
              <a:gd name="connsiteX56" fmla="*/ 5482236 w 6128435"/>
              <a:gd name="connsiteY56" fmla="*/ 3019791 h 6858000"/>
              <a:gd name="connsiteX57" fmla="*/ 5481505 w 6128435"/>
              <a:gd name="connsiteY57" fmla="*/ 3095286 h 6858000"/>
              <a:gd name="connsiteX58" fmla="*/ 5477595 w 6128435"/>
              <a:gd name="connsiteY58" fmla="*/ 3250534 h 6858000"/>
              <a:gd name="connsiteX59" fmla="*/ 5532836 w 6128435"/>
              <a:gd name="connsiteY59" fmla="*/ 3353840 h 6858000"/>
              <a:gd name="connsiteX60" fmla="*/ 5561229 w 6128435"/>
              <a:gd name="connsiteY60" fmla="*/ 3395784 h 6858000"/>
              <a:gd name="connsiteX61" fmla="*/ 5589758 w 6128435"/>
              <a:gd name="connsiteY61" fmla="*/ 3506453 h 6858000"/>
              <a:gd name="connsiteX62" fmla="*/ 5596144 w 6128435"/>
              <a:gd name="connsiteY62" fmla="*/ 3534624 h 6858000"/>
              <a:gd name="connsiteX63" fmla="*/ 5597750 w 6128435"/>
              <a:gd name="connsiteY63" fmla="*/ 3534129 h 6858000"/>
              <a:gd name="connsiteX64" fmla="*/ 5599700 w 6128435"/>
              <a:gd name="connsiteY64" fmla="*/ 3547221 h 6858000"/>
              <a:gd name="connsiteX65" fmla="*/ 5615031 w 6128435"/>
              <a:gd name="connsiteY65" fmla="*/ 3557482 h 6858000"/>
              <a:gd name="connsiteX66" fmla="*/ 5618377 w 6128435"/>
              <a:gd name="connsiteY66" fmla="*/ 3588431 h 6858000"/>
              <a:gd name="connsiteX67" fmla="*/ 5612155 w 6128435"/>
              <a:gd name="connsiteY67" fmla="*/ 3589869 h 6858000"/>
              <a:gd name="connsiteX68" fmla="*/ 5620843 w 6128435"/>
              <a:gd name="connsiteY68" fmla="*/ 3606745 h 6858000"/>
              <a:gd name="connsiteX69" fmla="*/ 5655472 w 6128435"/>
              <a:gd name="connsiteY69" fmla="*/ 3678877 h 6858000"/>
              <a:gd name="connsiteX70" fmla="*/ 5680448 w 6128435"/>
              <a:gd name="connsiteY70" fmla="*/ 3717760 h 6858000"/>
              <a:gd name="connsiteX71" fmla="*/ 5683015 w 6128435"/>
              <a:gd name="connsiteY71" fmla="*/ 3762025 h 6858000"/>
              <a:gd name="connsiteX72" fmla="*/ 5696643 w 6128435"/>
              <a:gd name="connsiteY72" fmla="*/ 3773888 h 6858000"/>
              <a:gd name="connsiteX73" fmla="*/ 5699203 w 6128435"/>
              <a:gd name="connsiteY73" fmla="*/ 3775823 h 6858000"/>
              <a:gd name="connsiteX74" fmla="*/ 5704824 w 6128435"/>
              <a:gd name="connsiteY74" fmla="*/ 3785966 h 6858000"/>
              <a:gd name="connsiteX75" fmla="*/ 5712204 w 6128435"/>
              <a:gd name="connsiteY75" fmla="*/ 3785830 h 6858000"/>
              <a:gd name="connsiteX76" fmla="*/ 5724816 w 6128435"/>
              <a:gd name="connsiteY76" fmla="*/ 3798949 h 6858000"/>
              <a:gd name="connsiteX77" fmla="*/ 5733539 w 6128435"/>
              <a:gd name="connsiteY77" fmla="*/ 3818457 h 6858000"/>
              <a:gd name="connsiteX78" fmla="*/ 5768491 w 6128435"/>
              <a:gd name="connsiteY78" fmla="*/ 3914399 h 6858000"/>
              <a:gd name="connsiteX79" fmla="*/ 5793123 w 6128435"/>
              <a:gd name="connsiteY79" fmla="*/ 3969952 h 6858000"/>
              <a:gd name="connsiteX80" fmla="*/ 5808321 w 6128435"/>
              <a:gd name="connsiteY80" fmla="*/ 3988153 h 6858000"/>
              <a:gd name="connsiteX81" fmla="*/ 5825621 w 6128435"/>
              <a:gd name="connsiteY81" fmla="*/ 4015525 h 6858000"/>
              <a:gd name="connsiteX82" fmla="*/ 5860672 w 6128435"/>
              <a:gd name="connsiteY82" fmla="*/ 4061579 h 6858000"/>
              <a:gd name="connsiteX83" fmla="*/ 5872173 w 6128435"/>
              <a:gd name="connsiteY83" fmla="*/ 4088497 h 6858000"/>
              <a:gd name="connsiteX84" fmla="*/ 5883705 w 6128435"/>
              <a:gd name="connsiteY84" fmla="*/ 4101899 h 6858000"/>
              <a:gd name="connsiteX85" fmla="*/ 5885314 w 6128435"/>
              <a:gd name="connsiteY85" fmla="*/ 4108387 h 6858000"/>
              <a:gd name="connsiteX86" fmla="*/ 5894095 w 6128435"/>
              <a:gd name="connsiteY86" fmla="*/ 4128857 h 6858000"/>
              <a:gd name="connsiteX87" fmla="*/ 5898339 w 6128435"/>
              <a:gd name="connsiteY87" fmla="*/ 4140800 h 6858000"/>
              <a:gd name="connsiteX88" fmla="*/ 5899734 w 6128435"/>
              <a:gd name="connsiteY88" fmla="*/ 4145632 h 6858000"/>
              <a:gd name="connsiteX89" fmla="*/ 5903513 w 6128435"/>
              <a:gd name="connsiteY89" fmla="*/ 4187661 h 6858000"/>
              <a:gd name="connsiteX90" fmla="*/ 5917114 w 6128435"/>
              <a:gd name="connsiteY90" fmla="*/ 4213096 h 6858000"/>
              <a:gd name="connsiteX91" fmla="*/ 5921153 w 6128435"/>
              <a:gd name="connsiteY91" fmla="*/ 4236222 h 6858000"/>
              <a:gd name="connsiteX92" fmla="*/ 5924233 w 6128435"/>
              <a:gd name="connsiteY92" fmla="*/ 4242060 h 6858000"/>
              <a:gd name="connsiteX93" fmla="*/ 5928910 w 6128435"/>
              <a:gd name="connsiteY93" fmla="*/ 4300973 h 6858000"/>
              <a:gd name="connsiteX94" fmla="*/ 5939320 w 6128435"/>
              <a:gd name="connsiteY94" fmla="*/ 4340435 h 6858000"/>
              <a:gd name="connsiteX95" fmla="*/ 5946705 w 6128435"/>
              <a:gd name="connsiteY95" fmla="*/ 4428051 h 6858000"/>
              <a:gd name="connsiteX96" fmla="*/ 5949261 w 6128435"/>
              <a:gd name="connsiteY96" fmla="*/ 4449185 h 6858000"/>
              <a:gd name="connsiteX97" fmla="*/ 5957504 w 6128435"/>
              <a:gd name="connsiteY97" fmla="*/ 4465911 h 6858000"/>
              <a:gd name="connsiteX98" fmla="*/ 5964689 w 6128435"/>
              <a:gd name="connsiteY98" fmla="*/ 4468532 h 6858000"/>
              <a:gd name="connsiteX99" fmla="*/ 5967062 w 6128435"/>
              <a:gd name="connsiteY99" fmla="*/ 4479923 h 6858000"/>
              <a:gd name="connsiteX100" fmla="*/ 5968960 w 6128435"/>
              <a:gd name="connsiteY100" fmla="*/ 4482655 h 6858000"/>
              <a:gd name="connsiteX101" fmla="*/ 5978567 w 6128435"/>
              <a:gd name="connsiteY101" fmla="*/ 4498605 h 6858000"/>
              <a:gd name="connsiteX102" fmla="*/ 5980106 w 6128435"/>
              <a:gd name="connsiteY102" fmla="*/ 4585087 h 6858000"/>
              <a:gd name="connsiteX103" fmla="*/ 5998138 w 6128435"/>
              <a:gd name="connsiteY103" fmla="*/ 4697518 h 6858000"/>
              <a:gd name="connsiteX104" fmla="*/ 6013516 w 6128435"/>
              <a:gd name="connsiteY104" fmla="*/ 4786619 h 6858000"/>
              <a:gd name="connsiteX105" fmla="*/ 6025404 w 6128435"/>
              <a:gd name="connsiteY105" fmla="*/ 4858148 h 6858000"/>
              <a:gd name="connsiteX106" fmla="*/ 6007749 w 6128435"/>
              <a:gd name="connsiteY106" fmla="*/ 4964715 h 6858000"/>
              <a:gd name="connsiteX107" fmla="*/ 6005269 w 6128435"/>
              <a:gd name="connsiteY107" fmla="*/ 5150567 h 6858000"/>
              <a:gd name="connsiteX108" fmla="*/ 6001127 w 6128435"/>
              <a:gd name="connsiteY108" fmla="*/ 5164609 h 6858000"/>
              <a:gd name="connsiteX109" fmla="*/ 5996647 w 6128435"/>
              <a:gd name="connsiteY109" fmla="*/ 5185640 h 6858000"/>
              <a:gd name="connsiteX110" fmla="*/ 5998514 w 6128435"/>
              <a:gd name="connsiteY110" fmla="*/ 5189673 h 6858000"/>
              <a:gd name="connsiteX111" fmla="*/ 5995970 w 6128435"/>
              <a:gd name="connsiteY111" fmla="*/ 5221547 h 6858000"/>
              <a:gd name="connsiteX112" fmla="*/ 5997218 w 6128435"/>
              <a:gd name="connsiteY112" fmla="*/ 5222031 h 6858000"/>
              <a:gd name="connsiteX113" fmla="*/ 6002116 w 6128435"/>
              <a:gd name="connsiteY113" fmla="*/ 5231223 h 6858000"/>
              <a:gd name="connsiteX114" fmla="*/ 6008541 w 6128435"/>
              <a:gd name="connsiteY114" fmla="*/ 5248680 h 6858000"/>
              <a:gd name="connsiteX115" fmla="*/ 6039260 w 6128435"/>
              <a:gd name="connsiteY115" fmla="*/ 5289518 h 6858000"/>
              <a:gd name="connsiteX116" fmla="*/ 6036748 w 6128435"/>
              <a:gd name="connsiteY116" fmla="*/ 5322752 h 6858000"/>
              <a:gd name="connsiteX117" fmla="*/ 6036943 w 6128435"/>
              <a:gd name="connsiteY117" fmla="*/ 5329480 h 6858000"/>
              <a:gd name="connsiteX118" fmla="*/ 6037236 w 6128435"/>
              <a:gd name="connsiteY118" fmla="*/ 5329634 h 6858000"/>
              <a:gd name="connsiteX119" fmla="*/ 6038019 w 6128435"/>
              <a:gd name="connsiteY119" fmla="*/ 5336764 h 6858000"/>
              <a:gd name="connsiteX120" fmla="*/ 6037298 w 6128435"/>
              <a:gd name="connsiteY120" fmla="*/ 5341753 h 6858000"/>
              <a:gd name="connsiteX121" fmla="*/ 6037677 w 6128435"/>
              <a:gd name="connsiteY121" fmla="*/ 5354807 h 6858000"/>
              <a:gd name="connsiteX122" fmla="*/ 6039728 w 6128435"/>
              <a:gd name="connsiteY122" fmla="*/ 5359416 h 6858000"/>
              <a:gd name="connsiteX123" fmla="*/ 6043311 w 6128435"/>
              <a:gd name="connsiteY123" fmla="*/ 5361407 h 6858000"/>
              <a:gd name="connsiteX124" fmla="*/ 6042954 w 6128435"/>
              <a:gd name="connsiteY124" fmla="*/ 5362576 h 6858000"/>
              <a:gd name="connsiteX125" fmla="*/ 6053435 w 6128435"/>
              <a:gd name="connsiteY125" fmla="*/ 5387547 h 6858000"/>
              <a:gd name="connsiteX126" fmla="*/ 6065933 w 6128435"/>
              <a:gd name="connsiteY126" fmla="*/ 5443002 h 6858000"/>
              <a:gd name="connsiteX127" fmla="*/ 6068640 w 6128435"/>
              <a:gd name="connsiteY127" fmla="*/ 5474503 h 6858000"/>
              <a:gd name="connsiteX128" fmla="*/ 6080922 w 6128435"/>
              <a:gd name="connsiteY128" fmla="*/ 5561070 h 6858000"/>
              <a:gd name="connsiteX129" fmla="*/ 6096949 w 6128435"/>
              <a:gd name="connsiteY129" fmla="*/ 5648179 h 6858000"/>
              <a:gd name="connsiteX130" fmla="*/ 6125703 w 6128435"/>
              <a:gd name="connsiteY130" fmla="*/ 5692894 h 6858000"/>
              <a:gd name="connsiteX131" fmla="*/ 6126670 w 6128435"/>
              <a:gd name="connsiteY131" fmla="*/ 5697882 h 6858000"/>
              <a:gd name="connsiteX132" fmla="*/ 6124061 w 6128435"/>
              <a:gd name="connsiteY132" fmla="*/ 5710294 h 6858000"/>
              <a:gd name="connsiteX133" fmla="*/ 6122213 w 6128435"/>
              <a:gd name="connsiteY133" fmla="*/ 5714762 h 6858000"/>
              <a:gd name="connsiteX134" fmla="*/ 6121353 w 6128435"/>
              <a:gd name="connsiteY134" fmla="*/ 5721725 h 6858000"/>
              <a:gd name="connsiteX135" fmla="*/ 6121607 w 6128435"/>
              <a:gd name="connsiteY135" fmla="*/ 5721959 h 6858000"/>
              <a:gd name="connsiteX136" fmla="*/ 6120262 w 6128435"/>
              <a:gd name="connsiteY136" fmla="*/ 5728358 h 6858000"/>
              <a:gd name="connsiteX137" fmla="*/ 6110194 w 6128435"/>
              <a:gd name="connsiteY137" fmla="*/ 5758853 h 6858000"/>
              <a:gd name="connsiteX138" fmla="*/ 6127519 w 6128435"/>
              <a:gd name="connsiteY138" fmla="*/ 5865775 h 6858000"/>
              <a:gd name="connsiteX139" fmla="*/ 6128435 w 6128435"/>
              <a:gd name="connsiteY139" fmla="*/ 5870164 h 6858000"/>
              <a:gd name="connsiteX140" fmla="*/ 6119217 w 6128435"/>
              <a:gd name="connsiteY140" fmla="*/ 5888542 h 6858000"/>
              <a:gd name="connsiteX141" fmla="*/ 6115966 w 6128435"/>
              <a:gd name="connsiteY141" fmla="*/ 5898387 h 6858000"/>
              <a:gd name="connsiteX142" fmla="*/ 6111924 w 6128435"/>
              <a:gd name="connsiteY142" fmla="*/ 5900444 h 6858000"/>
              <a:gd name="connsiteX143" fmla="*/ 6108716 w 6128435"/>
              <a:gd name="connsiteY143" fmla="*/ 5915345 h 6858000"/>
              <a:gd name="connsiteX144" fmla="*/ 6109524 w 6128435"/>
              <a:gd name="connsiteY144" fmla="*/ 5917328 h 6858000"/>
              <a:gd name="connsiteX145" fmla="*/ 6102493 w 6128435"/>
              <a:gd name="connsiteY145" fmla="*/ 5928602 h 6858000"/>
              <a:gd name="connsiteX146" fmla="*/ 6056863 w 6128435"/>
              <a:gd name="connsiteY146" fmla="*/ 6000643 h 6858000"/>
              <a:gd name="connsiteX147" fmla="*/ 6045436 w 6128435"/>
              <a:gd name="connsiteY147" fmla="*/ 6124480 h 6858000"/>
              <a:gd name="connsiteX148" fmla="*/ 6030489 w 6128435"/>
              <a:gd name="connsiteY148" fmla="*/ 6317666 h 6858000"/>
              <a:gd name="connsiteX149" fmla="*/ 6007492 w 6128435"/>
              <a:gd name="connsiteY149" fmla="*/ 6440818 h 6858000"/>
              <a:gd name="connsiteX150" fmla="*/ 6009467 w 6128435"/>
              <a:gd name="connsiteY150" fmla="*/ 6487076 h 6858000"/>
              <a:gd name="connsiteX151" fmla="*/ 5995064 w 6128435"/>
              <a:gd name="connsiteY151" fmla="*/ 6540791 h 6858000"/>
              <a:gd name="connsiteX152" fmla="*/ 5996309 w 6128435"/>
              <a:gd name="connsiteY152" fmla="*/ 6543961 h 6858000"/>
              <a:gd name="connsiteX153" fmla="*/ 5996048 w 6128435"/>
              <a:gd name="connsiteY153" fmla="*/ 6555444 h 6858000"/>
              <a:gd name="connsiteX154" fmla="*/ 6002524 w 6128435"/>
              <a:gd name="connsiteY154" fmla="*/ 6560188 h 6858000"/>
              <a:gd name="connsiteX155" fmla="*/ 6006823 w 6128435"/>
              <a:gd name="connsiteY155" fmla="*/ 6578546 h 6858000"/>
              <a:gd name="connsiteX156" fmla="*/ 6004510 w 6128435"/>
              <a:gd name="connsiteY156" fmla="*/ 6599256 h 6858000"/>
              <a:gd name="connsiteX157" fmla="*/ 5986207 w 6128435"/>
              <a:gd name="connsiteY157" fmla="*/ 6695855 h 6858000"/>
              <a:gd name="connsiteX158" fmla="*/ 5979428 w 6128435"/>
              <a:gd name="connsiteY158" fmla="*/ 6754678 h 6858000"/>
              <a:gd name="connsiteX159" fmla="*/ 5983398 w 6128435"/>
              <a:gd name="connsiteY159" fmla="*/ 6778641 h 6858000"/>
              <a:gd name="connsiteX160" fmla="*/ 5984543 w 6128435"/>
              <a:gd name="connsiteY160" fmla="*/ 6811016 h 6858000"/>
              <a:gd name="connsiteX161" fmla="*/ 5981802 w 6128435"/>
              <a:gd name="connsiteY161" fmla="*/ 6838578 h 6858000"/>
              <a:gd name="connsiteX162" fmla="*/ 5979671 w 6128435"/>
              <a:gd name="connsiteY162" fmla="*/ 6858000 h 6858000"/>
              <a:gd name="connsiteX163" fmla="*/ 0 w 6128435"/>
              <a:gd name="connsiteY163" fmla="*/ 6858000 h 6858000"/>
              <a:gd name="connsiteX164" fmla="*/ 0 w 6128435"/>
              <a:gd name="connsiteY16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63491 w 6128435"/>
              <a:gd name="connsiteY26" fmla="*/ 1642938 h 6858000"/>
              <a:gd name="connsiteX27" fmla="*/ 5261314 w 6128435"/>
              <a:gd name="connsiteY27" fmla="*/ 1689177 h 6858000"/>
              <a:gd name="connsiteX28" fmla="*/ 5259788 w 6128435"/>
              <a:gd name="connsiteY28" fmla="*/ 1768516 h 6858000"/>
              <a:gd name="connsiteX29" fmla="*/ 5255696 w 6128435"/>
              <a:gd name="connsiteY29" fmla="*/ 1953770 h 6858000"/>
              <a:gd name="connsiteX30" fmla="*/ 5252592 w 6128435"/>
              <a:gd name="connsiteY30" fmla="*/ 2092210 h 6858000"/>
              <a:gd name="connsiteX31" fmla="*/ 5264303 w 6128435"/>
              <a:gd name="connsiteY31" fmla="*/ 2225157 h 6858000"/>
              <a:gd name="connsiteX32" fmla="*/ 5254949 w 6128435"/>
              <a:gd name="connsiteY32" fmla="*/ 2236160 h 6858000"/>
              <a:gd name="connsiteX33" fmla="*/ 5250104 w 6128435"/>
              <a:gd name="connsiteY33" fmla="*/ 2249166 h 6858000"/>
              <a:gd name="connsiteX34" fmla="*/ 5251214 w 6128435"/>
              <a:gd name="connsiteY34" fmla="*/ 2250944 h 6858000"/>
              <a:gd name="connsiteX35" fmla="*/ 5250644 w 6128435"/>
              <a:gd name="connsiteY35" fmla="*/ 2266619 h 6858000"/>
              <a:gd name="connsiteX36" fmla="*/ 5247111 w 6128435"/>
              <a:gd name="connsiteY36" fmla="*/ 2269679 h 6858000"/>
              <a:gd name="connsiteX37" fmla="*/ 5279312 w 6128435"/>
              <a:gd name="connsiteY37" fmla="*/ 2302757 h 6858000"/>
              <a:gd name="connsiteX38" fmla="*/ 5293877 w 6128435"/>
              <a:gd name="connsiteY38" fmla="*/ 2368649 h 6858000"/>
              <a:gd name="connsiteX39" fmla="*/ 5311338 w 6128435"/>
              <a:gd name="connsiteY39" fmla="*/ 2404034 h 6858000"/>
              <a:gd name="connsiteX40" fmla="*/ 5338366 w 6128435"/>
              <a:gd name="connsiteY40" fmla="*/ 2465052 h 6858000"/>
              <a:gd name="connsiteX41" fmla="*/ 5371263 w 6128435"/>
              <a:gd name="connsiteY41" fmla="*/ 2586413 h 6858000"/>
              <a:gd name="connsiteX42" fmla="*/ 5407503 w 6128435"/>
              <a:gd name="connsiteY42" fmla="*/ 2786290 h 6858000"/>
              <a:gd name="connsiteX43" fmla="*/ 5407356 w 6128435"/>
              <a:gd name="connsiteY43" fmla="*/ 2787545 h 6858000"/>
              <a:gd name="connsiteX44" fmla="*/ 5411130 w 6128435"/>
              <a:gd name="connsiteY44" fmla="*/ 2788640 h 6858000"/>
              <a:gd name="connsiteX45" fmla="*/ 5416439 w 6128435"/>
              <a:gd name="connsiteY45" fmla="*/ 2805666 h 6858000"/>
              <a:gd name="connsiteX46" fmla="*/ 5416589 w 6128435"/>
              <a:gd name="connsiteY46" fmla="*/ 2810822 h 6858000"/>
              <a:gd name="connsiteX47" fmla="*/ 5418542 w 6128435"/>
              <a:gd name="connsiteY47" fmla="*/ 2817745 h 6858000"/>
              <a:gd name="connsiteX48" fmla="*/ 5418847 w 6128435"/>
              <a:gd name="connsiteY48" fmla="*/ 2817825 h 6858000"/>
              <a:gd name="connsiteX49" fmla="*/ 5457023 w 6128435"/>
              <a:gd name="connsiteY49" fmla="*/ 2858292 h 6858000"/>
              <a:gd name="connsiteX50" fmla="*/ 5479298 w 6128435"/>
              <a:gd name="connsiteY50" fmla="*/ 2947791 h 6858000"/>
              <a:gd name="connsiteX51" fmla="*/ 5481770 w 6128435"/>
              <a:gd name="connsiteY51" fmla="*/ 2951352 h 6858000"/>
              <a:gd name="connsiteX52" fmla="*/ 5482045 w 6128435"/>
              <a:gd name="connsiteY52" fmla="*/ 2984371 h 6858000"/>
              <a:gd name="connsiteX53" fmla="*/ 5482415 w 6128435"/>
              <a:gd name="connsiteY53" fmla="*/ 3004079 h 6858000"/>
              <a:gd name="connsiteX54" fmla="*/ 5483865 w 6128435"/>
              <a:gd name="connsiteY54" fmla="*/ 3005467 h 6858000"/>
              <a:gd name="connsiteX55" fmla="*/ 5482236 w 6128435"/>
              <a:gd name="connsiteY55" fmla="*/ 3019791 h 6858000"/>
              <a:gd name="connsiteX56" fmla="*/ 5481505 w 6128435"/>
              <a:gd name="connsiteY56" fmla="*/ 3095286 h 6858000"/>
              <a:gd name="connsiteX57" fmla="*/ 5477595 w 6128435"/>
              <a:gd name="connsiteY57" fmla="*/ 3250534 h 6858000"/>
              <a:gd name="connsiteX58" fmla="*/ 5532836 w 6128435"/>
              <a:gd name="connsiteY58" fmla="*/ 3353840 h 6858000"/>
              <a:gd name="connsiteX59" fmla="*/ 5561229 w 6128435"/>
              <a:gd name="connsiteY59" fmla="*/ 3395784 h 6858000"/>
              <a:gd name="connsiteX60" fmla="*/ 5589758 w 6128435"/>
              <a:gd name="connsiteY60" fmla="*/ 3506453 h 6858000"/>
              <a:gd name="connsiteX61" fmla="*/ 5596144 w 6128435"/>
              <a:gd name="connsiteY61" fmla="*/ 3534624 h 6858000"/>
              <a:gd name="connsiteX62" fmla="*/ 5597750 w 6128435"/>
              <a:gd name="connsiteY62" fmla="*/ 3534129 h 6858000"/>
              <a:gd name="connsiteX63" fmla="*/ 5599700 w 6128435"/>
              <a:gd name="connsiteY63" fmla="*/ 3547221 h 6858000"/>
              <a:gd name="connsiteX64" fmla="*/ 5615031 w 6128435"/>
              <a:gd name="connsiteY64" fmla="*/ 3557482 h 6858000"/>
              <a:gd name="connsiteX65" fmla="*/ 5618377 w 6128435"/>
              <a:gd name="connsiteY65" fmla="*/ 3588431 h 6858000"/>
              <a:gd name="connsiteX66" fmla="*/ 5612155 w 6128435"/>
              <a:gd name="connsiteY66" fmla="*/ 3589869 h 6858000"/>
              <a:gd name="connsiteX67" fmla="*/ 5620843 w 6128435"/>
              <a:gd name="connsiteY67" fmla="*/ 3606745 h 6858000"/>
              <a:gd name="connsiteX68" fmla="*/ 5655472 w 6128435"/>
              <a:gd name="connsiteY68" fmla="*/ 3678877 h 6858000"/>
              <a:gd name="connsiteX69" fmla="*/ 5680448 w 6128435"/>
              <a:gd name="connsiteY69" fmla="*/ 3717760 h 6858000"/>
              <a:gd name="connsiteX70" fmla="*/ 5683015 w 6128435"/>
              <a:gd name="connsiteY70" fmla="*/ 3762025 h 6858000"/>
              <a:gd name="connsiteX71" fmla="*/ 5696643 w 6128435"/>
              <a:gd name="connsiteY71" fmla="*/ 3773888 h 6858000"/>
              <a:gd name="connsiteX72" fmla="*/ 5699203 w 6128435"/>
              <a:gd name="connsiteY72" fmla="*/ 3775823 h 6858000"/>
              <a:gd name="connsiteX73" fmla="*/ 5704824 w 6128435"/>
              <a:gd name="connsiteY73" fmla="*/ 3785966 h 6858000"/>
              <a:gd name="connsiteX74" fmla="*/ 5712204 w 6128435"/>
              <a:gd name="connsiteY74" fmla="*/ 3785830 h 6858000"/>
              <a:gd name="connsiteX75" fmla="*/ 5724816 w 6128435"/>
              <a:gd name="connsiteY75" fmla="*/ 3798949 h 6858000"/>
              <a:gd name="connsiteX76" fmla="*/ 5733539 w 6128435"/>
              <a:gd name="connsiteY76" fmla="*/ 3818457 h 6858000"/>
              <a:gd name="connsiteX77" fmla="*/ 5768491 w 6128435"/>
              <a:gd name="connsiteY77" fmla="*/ 3914399 h 6858000"/>
              <a:gd name="connsiteX78" fmla="*/ 5793123 w 6128435"/>
              <a:gd name="connsiteY78" fmla="*/ 3969952 h 6858000"/>
              <a:gd name="connsiteX79" fmla="*/ 5808321 w 6128435"/>
              <a:gd name="connsiteY79" fmla="*/ 3988153 h 6858000"/>
              <a:gd name="connsiteX80" fmla="*/ 5825621 w 6128435"/>
              <a:gd name="connsiteY80" fmla="*/ 4015525 h 6858000"/>
              <a:gd name="connsiteX81" fmla="*/ 5860672 w 6128435"/>
              <a:gd name="connsiteY81" fmla="*/ 4061579 h 6858000"/>
              <a:gd name="connsiteX82" fmla="*/ 5872173 w 6128435"/>
              <a:gd name="connsiteY82" fmla="*/ 4088497 h 6858000"/>
              <a:gd name="connsiteX83" fmla="*/ 5883705 w 6128435"/>
              <a:gd name="connsiteY83" fmla="*/ 4101899 h 6858000"/>
              <a:gd name="connsiteX84" fmla="*/ 5885314 w 6128435"/>
              <a:gd name="connsiteY84" fmla="*/ 4108387 h 6858000"/>
              <a:gd name="connsiteX85" fmla="*/ 5894095 w 6128435"/>
              <a:gd name="connsiteY85" fmla="*/ 4128857 h 6858000"/>
              <a:gd name="connsiteX86" fmla="*/ 5898339 w 6128435"/>
              <a:gd name="connsiteY86" fmla="*/ 4140800 h 6858000"/>
              <a:gd name="connsiteX87" fmla="*/ 5899734 w 6128435"/>
              <a:gd name="connsiteY87" fmla="*/ 4145632 h 6858000"/>
              <a:gd name="connsiteX88" fmla="*/ 5903513 w 6128435"/>
              <a:gd name="connsiteY88" fmla="*/ 4187661 h 6858000"/>
              <a:gd name="connsiteX89" fmla="*/ 5917114 w 6128435"/>
              <a:gd name="connsiteY89" fmla="*/ 4213096 h 6858000"/>
              <a:gd name="connsiteX90" fmla="*/ 5921153 w 6128435"/>
              <a:gd name="connsiteY90" fmla="*/ 4236222 h 6858000"/>
              <a:gd name="connsiteX91" fmla="*/ 5924233 w 6128435"/>
              <a:gd name="connsiteY91" fmla="*/ 4242060 h 6858000"/>
              <a:gd name="connsiteX92" fmla="*/ 5928910 w 6128435"/>
              <a:gd name="connsiteY92" fmla="*/ 4300973 h 6858000"/>
              <a:gd name="connsiteX93" fmla="*/ 5939320 w 6128435"/>
              <a:gd name="connsiteY93" fmla="*/ 4340435 h 6858000"/>
              <a:gd name="connsiteX94" fmla="*/ 5946705 w 6128435"/>
              <a:gd name="connsiteY94" fmla="*/ 4428051 h 6858000"/>
              <a:gd name="connsiteX95" fmla="*/ 5949261 w 6128435"/>
              <a:gd name="connsiteY95" fmla="*/ 4449185 h 6858000"/>
              <a:gd name="connsiteX96" fmla="*/ 5957504 w 6128435"/>
              <a:gd name="connsiteY96" fmla="*/ 4465911 h 6858000"/>
              <a:gd name="connsiteX97" fmla="*/ 5964689 w 6128435"/>
              <a:gd name="connsiteY97" fmla="*/ 4468532 h 6858000"/>
              <a:gd name="connsiteX98" fmla="*/ 5967062 w 6128435"/>
              <a:gd name="connsiteY98" fmla="*/ 4479923 h 6858000"/>
              <a:gd name="connsiteX99" fmla="*/ 5968960 w 6128435"/>
              <a:gd name="connsiteY99" fmla="*/ 4482655 h 6858000"/>
              <a:gd name="connsiteX100" fmla="*/ 5978567 w 6128435"/>
              <a:gd name="connsiteY100" fmla="*/ 4498605 h 6858000"/>
              <a:gd name="connsiteX101" fmla="*/ 5980106 w 6128435"/>
              <a:gd name="connsiteY101" fmla="*/ 4585087 h 6858000"/>
              <a:gd name="connsiteX102" fmla="*/ 5998138 w 6128435"/>
              <a:gd name="connsiteY102" fmla="*/ 4697518 h 6858000"/>
              <a:gd name="connsiteX103" fmla="*/ 6013516 w 6128435"/>
              <a:gd name="connsiteY103" fmla="*/ 4786619 h 6858000"/>
              <a:gd name="connsiteX104" fmla="*/ 6025404 w 6128435"/>
              <a:gd name="connsiteY104" fmla="*/ 4858148 h 6858000"/>
              <a:gd name="connsiteX105" fmla="*/ 6007749 w 6128435"/>
              <a:gd name="connsiteY105" fmla="*/ 4964715 h 6858000"/>
              <a:gd name="connsiteX106" fmla="*/ 6005269 w 6128435"/>
              <a:gd name="connsiteY106" fmla="*/ 5150567 h 6858000"/>
              <a:gd name="connsiteX107" fmla="*/ 6001127 w 6128435"/>
              <a:gd name="connsiteY107" fmla="*/ 5164609 h 6858000"/>
              <a:gd name="connsiteX108" fmla="*/ 5996647 w 6128435"/>
              <a:gd name="connsiteY108" fmla="*/ 5185640 h 6858000"/>
              <a:gd name="connsiteX109" fmla="*/ 5998514 w 6128435"/>
              <a:gd name="connsiteY109" fmla="*/ 5189673 h 6858000"/>
              <a:gd name="connsiteX110" fmla="*/ 5995970 w 6128435"/>
              <a:gd name="connsiteY110" fmla="*/ 5221547 h 6858000"/>
              <a:gd name="connsiteX111" fmla="*/ 5997218 w 6128435"/>
              <a:gd name="connsiteY111" fmla="*/ 5222031 h 6858000"/>
              <a:gd name="connsiteX112" fmla="*/ 6002116 w 6128435"/>
              <a:gd name="connsiteY112" fmla="*/ 5231223 h 6858000"/>
              <a:gd name="connsiteX113" fmla="*/ 6008541 w 6128435"/>
              <a:gd name="connsiteY113" fmla="*/ 5248680 h 6858000"/>
              <a:gd name="connsiteX114" fmla="*/ 6039260 w 6128435"/>
              <a:gd name="connsiteY114" fmla="*/ 5289518 h 6858000"/>
              <a:gd name="connsiteX115" fmla="*/ 6036748 w 6128435"/>
              <a:gd name="connsiteY115" fmla="*/ 5322752 h 6858000"/>
              <a:gd name="connsiteX116" fmla="*/ 6036943 w 6128435"/>
              <a:gd name="connsiteY116" fmla="*/ 5329480 h 6858000"/>
              <a:gd name="connsiteX117" fmla="*/ 6037236 w 6128435"/>
              <a:gd name="connsiteY117" fmla="*/ 5329634 h 6858000"/>
              <a:gd name="connsiteX118" fmla="*/ 6038019 w 6128435"/>
              <a:gd name="connsiteY118" fmla="*/ 5336764 h 6858000"/>
              <a:gd name="connsiteX119" fmla="*/ 6037298 w 6128435"/>
              <a:gd name="connsiteY119" fmla="*/ 5341753 h 6858000"/>
              <a:gd name="connsiteX120" fmla="*/ 6037677 w 6128435"/>
              <a:gd name="connsiteY120" fmla="*/ 5354807 h 6858000"/>
              <a:gd name="connsiteX121" fmla="*/ 6039728 w 6128435"/>
              <a:gd name="connsiteY121" fmla="*/ 5359416 h 6858000"/>
              <a:gd name="connsiteX122" fmla="*/ 6043311 w 6128435"/>
              <a:gd name="connsiteY122" fmla="*/ 5361407 h 6858000"/>
              <a:gd name="connsiteX123" fmla="*/ 6042954 w 6128435"/>
              <a:gd name="connsiteY123" fmla="*/ 5362576 h 6858000"/>
              <a:gd name="connsiteX124" fmla="*/ 6053435 w 6128435"/>
              <a:gd name="connsiteY124" fmla="*/ 5387547 h 6858000"/>
              <a:gd name="connsiteX125" fmla="*/ 6065933 w 6128435"/>
              <a:gd name="connsiteY125" fmla="*/ 5443002 h 6858000"/>
              <a:gd name="connsiteX126" fmla="*/ 6068640 w 6128435"/>
              <a:gd name="connsiteY126" fmla="*/ 5474503 h 6858000"/>
              <a:gd name="connsiteX127" fmla="*/ 6080922 w 6128435"/>
              <a:gd name="connsiteY127" fmla="*/ 5561070 h 6858000"/>
              <a:gd name="connsiteX128" fmla="*/ 6096949 w 6128435"/>
              <a:gd name="connsiteY128" fmla="*/ 5648179 h 6858000"/>
              <a:gd name="connsiteX129" fmla="*/ 6125703 w 6128435"/>
              <a:gd name="connsiteY129" fmla="*/ 5692894 h 6858000"/>
              <a:gd name="connsiteX130" fmla="*/ 6126670 w 6128435"/>
              <a:gd name="connsiteY130" fmla="*/ 5697882 h 6858000"/>
              <a:gd name="connsiteX131" fmla="*/ 6124061 w 6128435"/>
              <a:gd name="connsiteY131" fmla="*/ 5710294 h 6858000"/>
              <a:gd name="connsiteX132" fmla="*/ 6122213 w 6128435"/>
              <a:gd name="connsiteY132" fmla="*/ 5714762 h 6858000"/>
              <a:gd name="connsiteX133" fmla="*/ 6121353 w 6128435"/>
              <a:gd name="connsiteY133" fmla="*/ 5721725 h 6858000"/>
              <a:gd name="connsiteX134" fmla="*/ 6121607 w 6128435"/>
              <a:gd name="connsiteY134" fmla="*/ 5721959 h 6858000"/>
              <a:gd name="connsiteX135" fmla="*/ 6120262 w 6128435"/>
              <a:gd name="connsiteY135" fmla="*/ 5728358 h 6858000"/>
              <a:gd name="connsiteX136" fmla="*/ 6110194 w 6128435"/>
              <a:gd name="connsiteY136" fmla="*/ 5758853 h 6858000"/>
              <a:gd name="connsiteX137" fmla="*/ 6127519 w 6128435"/>
              <a:gd name="connsiteY137" fmla="*/ 5865775 h 6858000"/>
              <a:gd name="connsiteX138" fmla="*/ 6128435 w 6128435"/>
              <a:gd name="connsiteY138" fmla="*/ 5870164 h 6858000"/>
              <a:gd name="connsiteX139" fmla="*/ 6119217 w 6128435"/>
              <a:gd name="connsiteY139" fmla="*/ 5888542 h 6858000"/>
              <a:gd name="connsiteX140" fmla="*/ 6115966 w 6128435"/>
              <a:gd name="connsiteY140" fmla="*/ 5898387 h 6858000"/>
              <a:gd name="connsiteX141" fmla="*/ 6111924 w 6128435"/>
              <a:gd name="connsiteY141" fmla="*/ 5900444 h 6858000"/>
              <a:gd name="connsiteX142" fmla="*/ 6108716 w 6128435"/>
              <a:gd name="connsiteY142" fmla="*/ 5915345 h 6858000"/>
              <a:gd name="connsiteX143" fmla="*/ 6109524 w 6128435"/>
              <a:gd name="connsiteY143" fmla="*/ 5917328 h 6858000"/>
              <a:gd name="connsiteX144" fmla="*/ 6102493 w 6128435"/>
              <a:gd name="connsiteY144" fmla="*/ 5928602 h 6858000"/>
              <a:gd name="connsiteX145" fmla="*/ 6056863 w 6128435"/>
              <a:gd name="connsiteY145" fmla="*/ 6000643 h 6858000"/>
              <a:gd name="connsiteX146" fmla="*/ 6045436 w 6128435"/>
              <a:gd name="connsiteY146" fmla="*/ 6124480 h 6858000"/>
              <a:gd name="connsiteX147" fmla="*/ 6030489 w 6128435"/>
              <a:gd name="connsiteY147" fmla="*/ 6317666 h 6858000"/>
              <a:gd name="connsiteX148" fmla="*/ 6007492 w 6128435"/>
              <a:gd name="connsiteY148" fmla="*/ 6440818 h 6858000"/>
              <a:gd name="connsiteX149" fmla="*/ 6009467 w 6128435"/>
              <a:gd name="connsiteY149" fmla="*/ 6487076 h 6858000"/>
              <a:gd name="connsiteX150" fmla="*/ 5995064 w 6128435"/>
              <a:gd name="connsiteY150" fmla="*/ 6540791 h 6858000"/>
              <a:gd name="connsiteX151" fmla="*/ 5996309 w 6128435"/>
              <a:gd name="connsiteY151" fmla="*/ 6543961 h 6858000"/>
              <a:gd name="connsiteX152" fmla="*/ 5996048 w 6128435"/>
              <a:gd name="connsiteY152" fmla="*/ 6555444 h 6858000"/>
              <a:gd name="connsiteX153" fmla="*/ 6002524 w 6128435"/>
              <a:gd name="connsiteY153" fmla="*/ 6560188 h 6858000"/>
              <a:gd name="connsiteX154" fmla="*/ 6006823 w 6128435"/>
              <a:gd name="connsiteY154" fmla="*/ 6578546 h 6858000"/>
              <a:gd name="connsiteX155" fmla="*/ 6004510 w 6128435"/>
              <a:gd name="connsiteY155" fmla="*/ 6599256 h 6858000"/>
              <a:gd name="connsiteX156" fmla="*/ 5986207 w 6128435"/>
              <a:gd name="connsiteY156" fmla="*/ 6695855 h 6858000"/>
              <a:gd name="connsiteX157" fmla="*/ 5979428 w 6128435"/>
              <a:gd name="connsiteY157" fmla="*/ 6754678 h 6858000"/>
              <a:gd name="connsiteX158" fmla="*/ 5983398 w 6128435"/>
              <a:gd name="connsiteY158" fmla="*/ 6778641 h 6858000"/>
              <a:gd name="connsiteX159" fmla="*/ 5984543 w 6128435"/>
              <a:gd name="connsiteY159" fmla="*/ 6811016 h 6858000"/>
              <a:gd name="connsiteX160" fmla="*/ 5981802 w 6128435"/>
              <a:gd name="connsiteY160" fmla="*/ 6838578 h 6858000"/>
              <a:gd name="connsiteX161" fmla="*/ 5979671 w 6128435"/>
              <a:gd name="connsiteY161" fmla="*/ 6858000 h 6858000"/>
              <a:gd name="connsiteX162" fmla="*/ 0 w 6128435"/>
              <a:gd name="connsiteY162" fmla="*/ 6858000 h 6858000"/>
              <a:gd name="connsiteX163" fmla="*/ 0 w 6128435"/>
              <a:gd name="connsiteY16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79312 w 6128435"/>
              <a:gd name="connsiteY35" fmla="*/ 2302757 h 6858000"/>
              <a:gd name="connsiteX36" fmla="*/ 5293877 w 6128435"/>
              <a:gd name="connsiteY36" fmla="*/ 2368649 h 6858000"/>
              <a:gd name="connsiteX37" fmla="*/ 5311338 w 6128435"/>
              <a:gd name="connsiteY37" fmla="*/ 2404034 h 6858000"/>
              <a:gd name="connsiteX38" fmla="*/ 5338366 w 6128435"/>
              <a:gd name="connsiteY38" fmla="*/ 2465052 h 6858000"/>
              <a:gd name="connsiteX39" fmla="*/ 5371263 w 6128435"/>
              <a:gd name="connsiteY39" fmla="*/ 2586413 h 6858000"/>
              <a:gd name="connsiteX40" fmla="*/ 5407503 w 6128435"/>
              <a:gd name="connsiteY40" fmla="*/ 2786290 h 6858000"/>
              <a:gd name="connsiteX41" fmla="*/ 5407356 w 6128435"/>
              <a:gd name="connsiteY41" fmla="*/ 2787545 h 6858000"/>
              <a:gd name="connsiteX42" fmla="*/ 5411130 w 6128435"/>
              <a:gd name="connsiteY42" fmla="*/ 2788640 h 6858000"/>
              <a:gd name="connsiteX43" fmla="*/ 5416439 w 6128435"/>
              <a:gd name="connsiteY43" fmla="*/ 2805666 h 6858000"/>
              <a:gd name="connsiteX44" fmla="*/ 5416589 w 6128435"/>
              <a:gd name="connsiteY44" fmla="*/ 2810822 h 6858000"/>
              <a:gd name="connsiteX45" fmla="*/ 5418542 w 6128435"/>
              <a:gd name="connsiteY45" fmla="*/ 2817745 h 6858000"/>
              <a:gd name="connsiteX46" fmla="*/ 5418847 w 6128435"/>
              <a:gd name="connsiteY46" fmla="*/ 2817825 h 6858000"/>
              <a:gd name="connsiteX47" fmla="*/ 5457023 w 6128435"/>
              <a:gd name="connsiteY47" fmla="*/ 2858292 h 6858000"/>
              <a:gd name="connsiteX48" fmla="*/ 5479298 w 6128435"/>
              <a:gd name="connsiteY48" fmla="*/ 2947791 h 6858000"/>
              <a:gd name="connsiteX49" fmla="*/ 5481770 w 6128435"/>
              <a:gd name="connsiteY49" fmla="*/ 2951352 h 6858000"/>
              <a:gd name="connsiteX50" fmla="*/ 5482045 w 6128435"/>
              <a:gd name="connsiteY50" fmla="*/ 2984371 h 6858000"/>
              <a:gd name="connsiteX51" fmla="*/ 5482415 w 6128435"/>
              <a:gd name="connsiteY51" fmla="*/ 3004079 h 6858000"/>
              <a:gd name="connsiteX52" fmla="*/ 5483865 w 6128435"/>
              <a:gd name="connsiteY52" fmla="*/ 3005467 h 6858000"/>
              <a:gd name="connsiteX53" fmla="*/ 5482236 w 6128435"/>
              <a:gd name="connsiteY53" fmla="*/ 3019791 h 6858000"/>
              <a:gd name="connsiteX54" fmla="*/ 5481505 w 6128435"/>
              <a:gd name="connsiteY54" fmla="*/ 3095286 h 6858000"/>
              <a:gd name="connsiteX55" fmla="*/ 5477595 w 6128435"/>
              <a:gd name="connsiteY55" fmla="*/ 3250534 h 6858000"/>
              <a:gd name="connsiteX56" fmla="*/ 5532836 w 6128435"/>
              <a:gd name="connsiteY56" fmla="*/ 3353840 h 6858000"/>
              <a:gd name="connsiteX57" fmla="*/ 5561229 w 6128435"/>
              <a:gd name="connsiteY57" fmla="*/ 3395784 h 6858000"/>
              <a:gd name="connsiteX58" fmla="*/ 5589758 w 6128435"/>
              <a:gd name="connsiteY58" fmla="*/ 3506453 h 6858000"/>
              <a:gd name="connsiteX59" fmla="*/ 5596144 w 6128435"/>
              <a:gd name="connsiteY59" fmla="*/ 3534624 h 6858000"/>
              <a:gd name="connsiteX60" fmla="*/ 5597750 w 6128435"/>
              <a:gd name="connsiteY60" fmla="*/ 3534129 h 6858000"/>
              <a:gd name="connsiteX61" fmla="*/ 5599700 w 6128435"/>
              <a:gd name="connsiteY61" fmla="*/ 3547221 h 6858000"/>
              <a:gd name="connsiteX62" fmla="*/ 5615031 w 6128435"/>
              <a:gd name="connsiteY62" fmla="*/ 3557482 h 6858000"/>
              <a:gd name="connsiteX63" fmla="*/ 5618377 w 6128435"/>
              <a:gd name="connsiteY63" fmla="*/ 3588431 h 6858000"/>
              <a:gd name="connsiteX64" fmla="*/ 5612155 w 6128435"/>
              <a:gd name="connsiteY64" fmla="*/ 3589869 h 6858000"/>
              <a:gd name="connsiteX65" fmla="*/ 5620843 w 6128435"/>
              <a:gd name="connsiteY65" fmla="*/ 3606745 h 6858000"/>
              <a:gd name="connsiteX66" fmla="*/ 5655472 w 6128435"/>
              <a:gd name="connsiteY66" fmla="*/ 3678877 h 6858000"/>
              <a:gd name="connsiteX67" fmla="*/ 5680448 w 6128435"/>
              <a:gd name="connsiteY67" fmla="*/ 3717760 h 6858000"/>
              <a:gd name="connsiteX68" fmla="*/ 5683015 w 6128435"/>
              <a:gd name="connsiteY68" fmla="*/ 3762025 h 6858000"/>
              <a:gd name="connsiteX69" fmla="*/ 5696643 w 6128435"/>
              <a:gd name="connsiteY69" fmla="*/ 3773888 h 6858000"/>
              <a:gd name="connsiteX70" fmla="*/ 5699203 w 6128435"/>
              <a:gd name="connsiteY70" fmla="*/ 3775823 h 6858000"/>
              <a:gd name="connsiteX71" fmla="*/ 5704824 w 6128435"/>
              <a:gd name="connsiteY71" fmla="*/ 3785966 h 6858000"/>
              <a:gd name="connsiteX72" fmla="*/ 5712204 w 6128435"/>
              <a:gd name="connsiteY72" fmla="*/ 3785830 h 6858000"/>
              <a:gd name="connsiteX73" fmla="*/ 5724816 w 6128435"/>
              <a:gd name="connsiteY73" fmla="*/ 3798949 h 6858000"/>
              <a:gd name="connsiteX74" fmla="*/ 5733539 w 6128435"/>
              <a:gd name="connsiteY74" fmla="*/ 3818457 h 6858000"/>
              <a:gd name="connsiteX75" fmla="*/ 5768491 w 6128435"/>
              <a:gd name="connsiteY75" fmla="*/ 3914399 h 6858000"/>
              <a:gd name="connsiteX76" fmla="*/ 5793123 w 6128435"/>
              <a:gd name="connsiteY76" fmla="*/ 3969952 h 6858000"/>
              <a:gd name="connsiteX77" fmla="*/ 5808321 w 6128435"/>
              <a:gd name="connsiteY77" fmla="*/ 3988153 h 6858000"/>
              <a:gd name="connsiteX78" fmla="*/ 5825621 w 6128435"/>
              <a:gd name="connsiteY78" fmla="*/ 4015525 h 6858000"/>
              <a:gd name="connsiteX79" fmla="*/ 5860672 w 6128435"/>
              <a:gd name="connsiteY79" fmla="*/ 4061579 h 6858000"/>
              <a:gd name="connsiteX80" fmla="*/ 5872173 w 6128435"/>
              <a:gd name="connsiteY80" fmla="*/ 4088497 h 6858000"/>
              <a:gd name="connsiteX81" fmla="*/ 5883705 w 6128435"/>
              <a:gd name="connsiteY81" fmla="*/ 4101899 h 6858000"/>
              <a:gd name="connsiteX82" fmla="*/ 5885314 w 6128435"/>
              <a:gd name="connsiteY82" fmla="*/ 4108387 h 6858000"/>
              <a:gd name="connsiteX83" fmla="*/ 5894095 w 6128435"/>
              <a:gd name="connsiteY83" fmla="*/ 4128857 h 6858000"/>
              <a:gd name="connsiteX84" fmla="*/ 5898339 w 6128435"/>
              <a:gd name="connsiteY84" fmla="*/ 4140800 h 6858000"/>
              <a:gd name="connsiteX85" fmla="*/ 5899734 w 6128435"/>
              <a:gd name="connsiteY85" fmla="*/ 4145632 h 6858000"/>
              <a:gd name="connsiteX86" fmla="*/ 5903513 w 6128435"/>
              <a:gd name="connsiteY86" fmla="*/ 4187661 h 6858000"/>
              <a:gd name="connsiteX87" fmla="*/ 5917114 w 6128435"/>
              <a:gd name="connsiteY87" fmla="*/ 4213096 h 6858000"/>
              <a:gd name="connsiteX88" fmla="*/ 5921153 w 6128435"/>
              <a:gd name="connsiteY88" fmla="*/ 4236222 h 6858000"/>
              <a:gd name="connsiteX89" fmla="*/ 5924233 w 6128435"/>
              <a:gd name="connsiteY89" fmla="*/ 4242060 h 6858000"/>
              <a:gd name="connsiteX90" fmla="*/ 5928910 w 6128435"/>
              <a:gd name="connsiteY90" fmla="*/ 4300973 h 6858000"/>
              <a:gd name="connsiteX91" fmla="*/ 5939320 w 6128435"/>
              <a:gd name="connsiteY91" fmla="*/ 4340435 h 6858000"/>
              <a:gd name="connsiteX92" fmla="*/ 5946705 w 6128435"/>
              <a:gd name="connsiteY92" fmla="*/ 4428051 h 6858000"/>
              <a:gd name="connsiteX93" fmla="*/ 5949261 w 6128435"/>
              <a:gd name="connsiteY93" fmla="*/ 4449185 h 6858000"/>
              <a:gd name="connsiteX94" fmla="*/ 5957504 w 6128435"/>
              <a:gd name="connsiteY94" fmla="*/ 4465911 h 6858000"/>
              <a:gd name="connsiteX95" fmla="*/ 5964689 w 6128435"/>
              <a:gd name="connsiteY95" fmla="*/ 4468532 h 6858000"/>
              <a:gd name="connsiteX96" fmla="*/ 5967062 w 6128435"/>
              <a:gd name="connsiteY96" fmla="*/ 4479923 h 6858000"/>
              <a:gd name="connsiteX97" fmla="*/ 5968960 w 6128435"/>
              <a:gd name="connsiteY97" fmla="*/ 4482655 h 6858000"/>
              <a:gd name="connsiteX98" fmla="*/ 5978567 w 6128435"/>
              <a:gd name="connsiteY98" fmla="*/ 4498605 h 6858000"/>
              <a:gd name="connsiteX99" fmla="*/ 5980106 w 6128435"/>
              <a:gd name="connsiteY99" fmla="*/ 4585087 h 6858000"/>
              <a:gd name="connsiteX100" fmla="*/ 5998138 w 6128435"/>
              <a:gd name="connsiteY100" fmla="*/ 4697518 h 6858000"/>
              <a:gd name="connsiteX101" fmla="*/ 6013516 w 6128435"/>
              <a:gd name="connsiteY101" fmla="*/ 4786619 h 6858000"/>
              <a:gd name="connsiteX102" fmla="*/ 6025404 w 6128435"/>
              <a:gd name="connsiteY102" fmla="*/ 4858148 h 6858000"/>
              <a:gd name="connsiteX103" fmla="*/ 6007749 w 6128435"/>
              <a:gd name="connsiteY103" fmla="*/ 4964715 h 6858000"/>
              <a:gd name="connsiteX104" fmla="*/ 6005269 w 6128435"/>
              <a:gd name="connsiteY104" fmla="*/ 5150567 h 6858000"/>
              <a:gd name="connsiteX105" fmla="*/ 6001127 w 6128435"/>
              <a:gd name="connsiteY105" fmla="*/ 5164609 h 6858000"/>
              <a:gd name="connsiteX106" fmla="*/ 5996647 w 6128435"/>
              <a:gd name="connsiteY106" fmla="*/ 5185640 h 6858000"/>
              <a:gd name="connsiteX107" fmla="*/ 5998514 w 6128435"/>
              <a:gd name="connsiteY107" fmla="*/ 5189673 h 6858000"/>
              <a:gd name="connsiteX108" fmla="*/ 5995970 w 6128435"/>
              <a:gd name="connsiteY108" fmla="*/ 5221547 h 6858000"/>
              <a:gd name="connsiteX109" fmla="*/ 5997218 w 6128435"/>
              <a:gd name="connsiteY109" fmla="*/ 5222031 h 6858000"/>
              <a:gd name="connsiteX110" fmla="*/ 6002116 w 6128435"/>
              <a:gd name="connsiteY110" fmla="*/ 5231223 h 6858000"/>
              <a:gd name="connsiteX111" fmla="*/ 6008541 w 6128435"/>
              <a:gd name="connsiteY111" fmla="*/ 5248680 h 6858000"/>
              <a:gd name="connsiteX112" fmla="*/ 6039260 w 6128435"/>
              <a:gd name="connsiteY112" fmla="*/ 5289518 h 6858000"/>
              <a:gd name="connsiteX113" fmla="*/ 6036748 w 6128435"/>
              <a:gd name="connsiteY113" fmla="*/ 5322752 h 6858000"/>
              <a:gd name="connsiteX114" fmla="*/ 6036943 w 6128435"/>
              <a:gd name="connsiteY114" fmla="*/ 5329480 h 6858000"/>
              <a:gd name="connsiteX115" fmla="*/ 6037236 w 6128435"/>
              <a:gd name="connsiteY115" fmla="*/ 5329634 h 6858000"/>
              <a:gd name="connsiteX116" fmla="*/ 6038019 w 6128435"/>
              <a:gd name="connsiteY116" fmla="*/ 5336764 h 6858000"/>
              <a:gd name="connsiteX117" fmla="*/ 6037298 w 6128435"/>
              <a:gd name="connsiteY117" fmla="*/ 5341753 h 6858000"/>
              <a:gd name="connsiteX118" fmla="*/ 6037677 w 6128435"/>
              <a:gd name="connsiteY118" fmla="*/ 5354807 h 6858000"/>
              <a:gd name="connsiteX119" fmla="*/ 6039728 w 6128435"/>
              <a:gd name="connsiteY119" fmla="*/ 5359416 h 6858000"/>
              <a:gd name="connsiteX120" fmla="*/ 6043311 w 6128435"/>
              <a:gd name="connsiteY120" fmla="*/ 5361407 h 6858000"/>
              <a:gd name="connsiteX121" fmla="*/ 6042954 w 6128435"/>
              <a:gd name="connsiteY121" fmla="*/ 5362576 h 6858000"/>
              <a:gd name="connsiteX122" fmla="*/ 6053435 w 6128435"/>
              <a:gd name="connsiteY122" fmla="*/ 5387547 h 6858000"/>
              <a:gd name="connsiteX123" fmla="*/ 6065933 w 6128435"/>
              <a:gd name="connsiteY123" fmla="*/ 5443002 h 6858000"/>
              <a:gd name="connsiteX124" fmla="*/ 6068640 w 6128435"/>
              <a:gd name="connsiteY124" fmla="*/ 5474503 h 6858000"/>
              <a:gd name="connsiteX125" fmla="*/ 6080922 w 6128435"/>
              <a:gd name="connsiteY125" fmla="*/ 5561070 h 6858000"/>
              <a:gd name="connsiteX126" fmla="*/ 6096949 w 6128435"/>
              <a:gd name="connsiteY126" fmla="*/ 5648179 h 6858000"/>
              <a:gd name="connsiteX127" fmla="*/ 6125703 w 6128435"/>
              <a:gd name="connsiteY127" fmla="*/ 5692894 h 6858000"/>
              <a:gd name="connsiteX128" fmla="*/ 6126670 w 6128435"/>
              <a:gd name="connsiteY128" fmla="*/ 5697882 h 6858000"/>
              <a:gd name="connsiteX129" fmla="*/ 6124061 w 6128435"/>
              <a:gd name="connsiteY129" fmla="*/ 5710294 h 6858000"/>
              <a:gd name="connsiteX130" fmla="*/ 6122213 w 6128435"/>
              <a:gd name="connsiteY130" fmla="*/ 5714762 h 6858000"/>
              <a:gd name="connsiteX131" fmla="*/ 6121353 w 6128435"/>
              <a:gd name="connsiteY131" fmla="*/ 5721725 h 6858000"/>
              <a:gd name="connsiteX132" fmla="*/ 6121607 w 6128435"/>
              <a:gd name="connsiteY132" fmla="*/ 5721959 h 6858000"/>
              <a:gd name="connsiteX133" fmla="*/ 6120262 w 6128435"/>
              <a:gd name="connsiteY133" fmla="*/ 5728358 h 6858000"/>
              <a:gd name="connsiteX134" fmla="*/ 6110194 w 6128435"/>
              <a:gd name="connsiteY134" fmla="*/ 5758853 h 6858000"/>
              <a:gd name="connsiteX135" fmla="*/ 6127519 w 6128435"/>
              <a:gd name="connsiteY135" fmla="*/ 5865775 h 6858000"/>
              <a:gd name="connsiteX136" fmla="*/ 6128435 w 6128435"/>
              <a:gd name="connsiteY136" fmla="*/ 5870164 h 6858000"/>
              <a:gd name="connsiteX137" fmla="*/ 6119217 w 6128435"/>
              <a:gd name="connsiteY137" fmla="*/ 5888542 h 6858000"/>
              <a:gd name="connsiteX138" fmla="*/ 6115966 w 6128435"/>
              <a:gd name="connsiteY138" fmla="*/ 5898387 h 6858000"/>
              <a:gd name="connsiteX139" fmla="*/ 6111924 w 6128435"/>
              <a:gd name="connsiteY139" fmla="*/ 5900444 h 6858000"/>
              <a:gd name="connsiteX140" fmla="*/ 6108716 w 6128435"/>
              <a:gd name="connsiteY140" fmla="*/ 5915345 h 6858000"/>
              <a:gd name="connsiteX141" fmla="*/ 6109524 w 6128435"/>
              <a:gd name="connsiteY141" fmla="*/ 5917328 h 6858000"/>
              <a:gd name="connsiteX142" fmla="*/ 6102493 w 6128435"/>
              <a:gd name="connsiteY142" fmla="*/ 5928602 h 6858000"/>
              <a:gd name="connsiteX143" fmla="*/ 6056863 w 6128435"/>
              <a:gd name="connsiteY143" fmla="*/ 6000643 h 6858000"/>
              <a:gd name="connsiteX144" fmla="*/ 6045436 w 6128435"/>
              <a:gd name="connsiteY144" fmla="*/ 6124480 h 6858000"/>
              <a:gd name="connsiteX145" fmla="*/ 6030489 w 6128435"/>
              <a:gd name="connsiteY145" fmla="*/ 6317666 h 6858000"/>
              <a:gd name="connsiteX146" fmla="*/ 6007492 w 6128435"/>
              <a:gd name="connsiteY146" fmla="*/ 6440818 h 6858000"/>
              <a:gd name="connsiteX147" fmla="*/ 6009467 w 6128435"/>
              <a:gd name="connsiteY147" fmla="*/ 6487076 h 6858000"/>
              <a:gd name="connsiteX148" fmla="*/ 5995064 w 6128435"/>
              <a:gd name="connsiteY148" fmla="*/ 6540791 h 6858000"/>
              <a:gd name="connsiteX149" fmla="*/ 5996309 w 6128435"/>
              <a:gd name="connsiteY149" fmla="*/ 6543961 h 6858000"/>
              <a:gd name="connsiteX150" fmla="*/ 5996048 w 6128435"/>
              <a:gd name="connsiteY150" fmla="*/ 6555444 h 6858000"/>
              <a:gd name="connsiteX151" fmla="*/ 6002524 w 6128435"/>
              <a:gd name="connsiteY151" fmla="*/ 6560188 h 6858000"/>
              <a:gd name="connsiteX152" fmla="*/ 6006823 w 6128435"/>
              <a:gd name="connsiteY152" fmla="*/ 6578546 h 6858000"/>
              <a:gd name="connsiteX153" fmla="*/ 6004510 w 6128435"/>
              <a:gd name="connsiteY153" fmla="*/ 6599256 h 6858000"/>
              <a:gd name="connsiteX154" fmla="*/ 5986207 w 6128435"/>
              <a:gd name="connsiteY154" fmla="*/ 6695855 h 6858000"/>
              <a:gd name="connsiteX155" fmla="*/ 5979428 w 6128435"/>
              <a:gd name="connsiteY155" fmla="*/ 6754678 h 6858000"/>
              <a:gd name="connsiteX156" fmla="*/ 5983398 w 6128435"/>
              <a:gd name="connsiteY156" fmla="*/ 6778641 h 6858000"/>
              <a:gd name="connsiteX157" fmla="*/ 5984543 w 6128435"/>
              <a:gd name="connsiteY157" fmla="*/ 6811016 h 6858000"/>
              <a:gd name="connsiteX158" fmla="*/ 5981802 w 6128435"/>
              <a:gd name="connsiteY158" fmla="*/ 6838578 h 6858000"/>
              <a:gd name="connsiteX159" fmla="*/ 5979671 w 6128435"/>
              <a:gd name="connsiteY159" fmla="*/ 6858000 h 6858000"/>
              <a:gd name="connsiteX160" fmla="*/ 0 w 6128435"/>
              <a:gd name="connsiteY160" fmla="*/ 6858000 h 6858000"/>
              <a:gd name="connsiteX161" fmla="*/ 0 w 6128435"/>
              <a:gd name="connsiteY16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2236 w 6128435"/>
              <a:gd name="connsiteY52" fmla="*/ 3019791 h 6858000"/>
              <a:gd name="connsiteX53" fmla="*/ 5481505 w 6128435"/>
              <a:gd name="connsiteY53" fmla="*/ 3095286 h 6858000"/>
              <a:gd name="connsiteX54" fmla="*/ 5477595 w 6128435"/>
              <a:gd name="connsiteY54" fmla="*/ 3250534 h 6858000"/>
              <a:gd name="connsiteX55" fmla="*/ 5532836 w 6128435"/>
              <a:gd name="connsiteY55" fmla="*/ 3353840 h 6858000"/>
              <a:gd name="connsiteX56" fmla="*/ 5561229 w 6128435"/>
              <a:gd name="connsiteY56" fmla="*/ 3395784 h 6858000"/>
              <a:gd name="connsiteX57" fmla="*/ 5589758 w 6128435"/>
              <a:gd name="connsiteY57" fmla="*/ 3506453 h 6858000"/>
              <a:gd name="connsiteX58" fmla="*/ 5596144 w 6128435"/>
              <a:gd name="connsiteY58" fmla="*/ 3534624 h 6858000"/>
              <a:gd name="connsiteX59" fmla="*/ 5597750 w 6128435"/>
              <a:gd name="connsiteY59" fmla="*/ 3534129 h 6858000"/>
              <a:gd name="connsiteX60" fmla="*/ 5599700 w 6128435"/>
              <a:gd name="connsiteY60" fmla="*/ 3547221 h 6858000"/>
              <a:gd name="connsiteX61" fmla="*/ 5615031 w 6128435"/>
              <a:gd name="connsiteY61" fmla="*/ 3557482 h 6858000"/>
              <a:gd name="connsiteX62" fmla="*/ 5618377 w 6128435"/>
              <a:gd name="connsiteY62" fmla="*/ 3588431 h 6858000"/>
              <a:gd name="connsiteX63" fmla="*/ 5612155 w 6128435"/>
              <a:gd name="connsiteY63" fmla="*/ 3589869 h 6858000"/>
              <a:gd name="connsiteX64" fmla="*/ 5620843 w 6128435"/>
              <a:gd name="connsiteY64" fmla="*/ 3606745 h 6858000"/>
              <a:gd name="connsiteX65" fmla="*/ 5655472 w 6128435"/>
              <a:gd name="connsiteY65" fmla="*/ 3678877 h 6858000"/>
              <a:gd name="connsiteX66" fmla="*/ 5680448 w 6128435"/>
              <a:gd name="connsiteY66" fmla="*/ 3717760 h 6858000"/>
              <a:gd name="connsiteX67" fmla="*/ 5683015 w 6128435"/>
              <a:gd name="connsiteY67" fmla="*/ 3762025 h 6858000"/>
              <a:gd name="connsiteX68" fmla="*/ 5696643 w 6128435"/>
              <a:gd name="connsiteY68" fmla="*/ 3773888 h 6858000"/>
              <a:gd name="connsiteX69" fmla="*/ 5699203 w 6128435"/>
              <a:gd name="connsiteY69" fmla="*/ 3775823 h 6858000"/>
              <a:gd name="connsiteX70" fmla="*/ 5704824 w 6128435"/>
              <a:gd name="connsiteY70" fmla="*/ 3785966 h 6858000"/>
              <a:gd name="connsiteX71" fmla="*/ 5712204 w 6128435"/>
              <a:gd name="connsiteY71" fmla="*/ 3785830 h 6858000"/>
              <a:gd name="connsiteX72" fmla="*/ 5724816 w 6128435"/>
              <a:gd name="connsiteY72" fmla="*/ 3798949 h 6858000"/>
              <a:gd name="connsiteX73" fmla="*/ 5733539 w 6128435"/>
              <a:gd name="connsiteY73" fmla="*/ 3818457 h 6858000"/>
              <a:gd name="connsiteX74" fmla="*/ 5768491 w 6128435"/>
              <a:gd name="connsiteY74" fmla="*/ 3914399 h 6858000"/>
              <a:gd name="connsiteX75" fmla="*/ 5793123 w 6128435"/>
              <a:gd name="connsiteY75" fmla="*/ 3969952 h 6858000"/>
              <a:gd name="connsiteX76" fmla="*/ 5808321 w 6128435"/>
              <a:gd name="connsiteY76" fmla="*/ 3988153 h 6858000"/>
              <a:gd name="connsiteX77" fmla="*/ 5825621 w 6128435"/>
              <a:gd name="connsiteY77" fmla="*/ 4015525 h 6858000"/>
              <a:gd name="connsiteX78" fmla="*/ 5860672 w 6128435"/>
              <a:gd name="connsiteY78" fmla="*/ 4061579 h 6858000"/>
              <a:gd name="connsiteX79" fmla="*/ 5872173 w 6128435"/>
              <a:gd name="connsiteY79" fmla="*/ 4088497 h 6858000"/>
              <a:gd name="connsiteX80" fmla="*/ 5883705 w 6128435"/>
              <a:gd name="connsiteY80" fmla="*/ 4101899 h 6858000"/>
              <a:gd name="connsiteX81" fmla="*/ 5885314 w 6128435"/>
              <a:gd name="connsiteY81" fmla="*/ 4108387 h 6858000"/>
              <a:gd name="connsiteX82" fmla="*/ 5894095 w 6128435"/>
              <a:gd name="connsiteY82" fmla="*/ 4128857 h 6858000"/>
              <a:gd name="connsiteX83" fmla="*/ 5898339 w 6128435"/>
              <a:gd name="connsiteY83" fmla="*/ 4140800 h 6858000"/>
              <a:gd name="connsiteX84" fmla="*/ 5899734 w 6128435"/>
              <a:gd name="connsiteY84" fmla="*/ 4145632 h 6858000"/>
              <a:gd name="connsiteX85" fmla="*/ 5903513 w 6128435"/>
              <a:gd name="connsiteY85" fmla="*/ 4187661 h 6858000"/>
              <a:gd name="connsiteX86" fmla="*/ 5917114 w 6128435"/>
              <a:gd name="connsiteY86" fmla="*/ 4213096 h 6858000"/>
              <a:gd name="connsiteX87" fmla="*/ 5921153 w 6128435"/>
              <a:gd name="connsiteY87" fmla="*/ 4236222 h 6858000"/>
              <a:gd name="connsiteX88" fmla="*/ 5924233 w 6128435"/>
              <a:gd name="connsiteY88" fmla="*/ 4242060 h 6858000"/>
              <a:gd name="connsiteX89" fmla="*/ 5928910 w 6128435"/>
              <a:gd name="connsiteY89" fmla="*/ 4300973 h 6858000"/>
              <a:gd name="connsiteX90" fmla="*/ 5939320 w 6128435"/>
              <a:gd name="connsiteY90" fmla="*/ 4340435 h 6858000"/>
              <a:gd name="connsiteX91" fmla="*/ 5946705 w 6128435"/>
              <a:gd name="connsiteY91" fmla="*/ 4428051 h 6858000"/>
              <a:gd name="connsiteX92" fmla="*/ 5949261 w 6128435"/>
              <a:gd name="connsiteY92" fmla="*/ 4449185 h 6858000"/>
              <a:gd name="connsiteX93" fmla="*/ 5957504 w 6128435"/>
              <a:gd name="connsiteY93" fmla="*/ 4465911 h 6858000"/>
              <a:gd name="connsiteX94" fmla="*/ 5964689 w 6128435"/>
              <a:gd name="connsiteY94" fmla="*/ 4468532 h 6858000"/>
              <a:gd name="connsiteX95" fmla="*/ 5967062 w 6128435"/>
              <a:gd name="connsiteY95" fmla="*/ 4479923 h 6858000"/>
              <a:gd name="connsiteX96" fmla="*/ 5968960 w 6128435"/>
              <a:gd name="connsiteY96" fmla="*/ 4482655 h 6858000"/>
              <a:gd name="connsiteX97" fmla="*/ 5978567 w 6128435"/>
              <a:gd name="connsiteY97" fmla="*/ 4498605 h 6858000"/>
              <a:gd name="connsiteX98" fmla="*/ 5980106 w 6128435"/>
              <a:gd name="connsiteY98" fmla="*/ 4585087 h 6858000"/>
              <a:gd name="connsiteX99" fmla="*/ 5998138 w 6128435"/>
              <a:gd name="connsiteY99" fmla="*/ 4697518 h 6858000"/>
              <a:gd name="connsiteX100" fmla="*/ 6013516 w 6128435"/>
              <a:gd name="connsiteY100" fmla="*/ 4786619 h 6858000"/>
              <a:gd name="connsiteX101" fmla="*/ 6025404 w 6128435"/>
              <a:gd name="connsiteY101" fmla="*/ 4858148 h 6858000"/>
              <a:gd name="connsiteX102" fmla="*/ 6007749 w 6128435"/>
              <a:gd name="connsiteY102" fmla="*/ 4964715 h 6858000"/>
              <a:gd name="connsiteX103" fmla="*/ 6005269 w 6128435"/>
              <a:gd name="connsiteY103" fmla="*/ 5150567 h 6858000"/>
              <a:gd name="connsiteX104" fmla="*/ 6001127 w 6128435"/>
              <a:gd name="connsiteY104" fmla="*/ 5164609 h 6858000"/>
              <a:gd name="connsiteX105" fmla="*/ 5996647 w 6128435"/>
              <a:gd name="connsiteY105" fmla="*/ 5185640 h 6858000"/>
              <a:gd name="connsiteX106" fmla="*/ 5998514 w 6128435"/>
              <a:gd name="connsiteY106" fmla="*/ 5189673 h 6858000"/>
              <a:gd name="connsiteX107" fmla="*/ 5995970 w 6128435"/>
              <a:gd name="connsiteY107" fmla="*/ 5221547 h 6858000"/>
              <a:gd name="connsiteX108" fmla="*/ 5997218 w 6128435"/>
              <a:gd name="connsiteY108" fmla="*/ 5222031 h 6858000"/>
              <a:gd name="connsiteX109" fmla="*/ 6002116 w 6128435"/>
              <a:gd name="connsiteY109" fmla="*/ 5231223 h 6858000"/>
              <a:gd name="connsiteX110" fmla="*/ 6008541 w 6128435"/>
              <a:gd name="connsiteY110" fmla="*/ 5248680 h 6858000"/>
              <a:gd name="connsiteX111" fmla="*/ 6039260 w 6128435"/>
              <a:gd name="connsiteY111" fmla="*/ 5289518 h 6858000"/>
              <a:gd name="connsiteX112" fmla="*/ 6036748 w 6128435"/>
              <a:gd name="connsiteY112" fmla="*/ 5322752 h 6858000"/>
              <a:gd name="connsiteX113" fmla="*/ 6036943 w 6128435"/>
              <a:gd name="connsiteY113" fmla="*/ 5329480 h 6858000"/>
              <a:gd name="connsiteX114" fmla="*/ 6037236 w 6128435"/>
              <a:gd name="connsiteY114" fmla="*/ 5329634 h 6858000"/>
              <a:gd name="connsiteX115" fmla="*/ 6038019 w 6128435"/>
              <a:gd name="connsiteY115" fmla="*/ 5336764 h 6858000"/>
              <a:gd name="connsiteX116" fmla="*/ 6037298 w 6128435"/>
              <a:gd name="connsiteY116" fmla="*/ 5341753 h 6858000"/>
              <a:gd name="connsiteX117" fmla="*/ 6037677 w 6128435"/>
              <a:gd name="connsiteY117" fmla="*/ 5354807 h 6858000"/>
              <a:gd name="connsiteX118" fmla="*/ 6039728 w 6128435"/>
              <a:gd name="connsiteY118" fmla="*/ 5359416 h 6858000"/>
              <a:gd name="connsiteX119" fmla="*/ 6043311 w 6128435"/>
              <a:gd name="connsiteY119" fmla="*/ 5361407 h 6858000"/>
              <a:gd name="connsiteX120" fmla="*/ 6042954 w 6128435"/>
              <a:gd name="connsiteY120" fmla="*/ 5362576 h 6858000"/>
              <a:gd name="connsiteX121" fmla="*/ 6053435 w 6128435"/>
              <a:gd name="connsiteY121" fmla="*/ 5387547 h 6858000"/>
              <a:gd name="connsiteX122" fmla="*/ 6065933 w 6128435"/>
              <a:gd name="connsiteY122" fmla="*/ 5443002 h 6858000"/>
              <a:gd name="connsiteX123" fmla="*/ 6068640 w 6128435"/>
              <a:gd name="connsiteY123" fmla="*/ 5474503 h 6858000"/>
              <a:gd name="connsiteX124" fmla="*/ 6080922 w 6128435"/>
              <a:gd name="connsiteY124" fmla="*/ 5561070 h 6858000"/>
              <a:gd name="connsiteX125" fmla="*/ 6096949 w 6128435"/>
              <a:gd name="connsiteY125" fmla="*/ 5648179 h 6858000"/>
              <a:gd name="connsiteX126" fmla="*/ 6125703 w 6128435"/>
              <a:gd name="connsiteY126" fmla="*/ 5692894 h 6858000"/>
              <a:gd name="connsiteX127" fmla="*/ 6126670 w 6128435"/>
              <a:gd name="connsiteY127" fmla="*/ 5697882 h 6858000"/>
              <a:gd name="connsiteX128" fmla="*/ 6124061 w 6128435"/>
              <a:gd name="connsiteY128" fmla="*/ 5710294 h 6858000"/>
              <a:gd name="connsiteX129" fmla="*/ 6122213 w 6128435"/>
              <a:gd name="connsiteY129" fmla="*/ 5714762 h 6858000"/>
              <a:gd name="connsiteX130" fmla="*/ 6121353 w 6128435"/>
              <a:gd name="connsiteY130" fmla="*/ 5721725 h 6858000"/>
              <a:gd name="connsiteX131" fmla="*/ 6121607 w 6128435"/>
              <a:gd name="connsiteY131" fmla="*/ 5721959 h 6858000"/>
              <a:gd name="connsiteX132" fmla="*/ 6120262 w 6128435"/>
              <a:gd name="connsiteY132" fmla="*/ 5728358 h 6858000"/>
              <a:gd name="connsiteX133" fmla="*/ 6110194 w 6128435"/>
              <a:gd name="connsiteY133" fmla="*/ 5758853 h 6858000"/>
              <a:gd name="connsiteX134" fmla="*/ 6127519 w 6128435"/>
              <a:gd name="connsiteY134" fmla="*/ 5865775 h 6858000"/>
              <a:gd name="connsiteX135" fmla="*/ 6128435 w 6128435"/>
              <a:gd name="connsiteY135" fmla="*/ 5870164 h 6858000"/>
              <a:gd name="connsiteX136" fmla="*/ 6119217 w 6128435"/>
              <a:gd name="connsiteY136" fmla="*/ 5888542 h 6858000"/>
              <a:gd name="connsiteX137" fmla="*/ 6115966 w 6128435"/>
              <a:gd name="connsiteY137" fmla="*/ 5898387 h 6858000"/>
              <a:gd name="connsiteX138" fmla="*/ 6111924 w 6128435"/>
              <a:gd name="connsiteY138" fmla="*/ 5900444 h 6858000"/>
              <a:gd name="connsiteX139" fmla="*/ 6108716 w 6128435"/>
              <a:gd name="connsiteY139" fmla="*/ 5915345 h 6858000"/>
              <a:gd name="connsiteX140" fmla="*/ 6109524 w 6128435"/>
              <a:gd name="connsiteY140" fmla="*/ 5917328 h 6858000"/>
              <a:gd name="connsiteX141" fmla="*/ 6102493 w 6128435"/>
              <a:gd name="connsiteY141" fmla="*/ 5928602 h 6858000"/>
              <a:gd name="connsiteX142" fmla="*/ 6056863 w 6128435"/>
              <a:gd name="connsiteY142" fmla="*/ 6000643 h 6858000"/>
              <a:gd name="connsiteX143" fmla="*/ 6045436 w 6128435"/>
              <a:gd name="connsiteY143" fmla="*/ 6124480 h 6858000"/>
              <a:gd name="connsiteX144" fmla="*/ 6030489 w 6128435"/>
              <a:gd name="connsiteY144" fmla="*/ 6317666 h 6858000"/>
              <a:gd name="connsiteX145" fmla="*/ 6007492 w 6128435"/>
              <a:gd name="connsiteY145" fmla="*/ 6440818 h 6858000"/>
              <a:gd name="connsiteX146" fmla="*/ 6009467 w 6128435"/>
              <a:gd name="connsiteY146" fmla="*/ 6487076 h 6858000"/>
              <a:gd name="connsiteX147" fmla="*/ 5995064 w 6128435"/>
              <a:gd name="connsiteY147" fmla="*/ 6540791 h 6858000"/>
              <a:gd name="connsiteX148" fmla="*/ 5996309 w 6128435"/>
              <a:gd name="connsiteY148" fmla="*/ 6543961 h 6858000"/>
              <a:gd name="connsiteX149" fmla="*/ 5996048 w 6128435"/>
              <a:gd name="connsiteY149" fmla="*/ 6555444 h 6858000"/>
              <a:gd name="connsiteX150" fmla="*/ 6002524 w 6128435"/>
              <a:gd name="connsiteY150" fmla="*/ 6560188 h 6858000"/>
              <a:gd name="connsiteX151" fmla="*/ 6006823 w 6128435"/>
              <a:gd name="connsiteY151" fmla="*/ 6578546 h 6858000"/>
              <a:gd name="connsiteX152" fmla="*/ 6004510 w 6128435"/>
              <a:gd name="connsiteY152" fmla="*/ 6599256 h 6858000"/>
              <a:gd name="connsiteX153" fmla="*/ 5986207 w 6128435"/>
              <a:gd name="connsiteY153" fmla="*/ 6695855 h 6858000"/>
              <a:gd name="connsiteX154" fmla="*/ 5979428 w 6128435"/>
              <a:gd name="connsiteY154" fmla="*/ 6754678 h 6858000"/>
              <a:gd name="connsiteX155" fmla="*/ 5983398 w 6128435"/>
              <a:gd name="connsiteY155" fmla="*/ 6778641 h 6858000"/>
              <a:gd name="connsiteX156" fmla="*/ 5984543 w 6128435"/>
              <a:gd name="connsiteY156" fmla="*/ 6811016 h 6858000"/>
              <a:gd name="connsiteX157" fmla="*/ 5981802 w 6128435"/>
              <a:gd name="connsiteY157" fmla="*/ 6838578 h 6858000"/>
              <a:gd name="connsiteX158" fmla="*/ 5979671 w 6128435"/>
              <a:gd name="connsiteY158" fmla="*/ 6858000 h 6858000"/>
              <a:gd name="connsiteX159" fmla="*/ 0 w 6128435"/>
              <a:gd name="connsiteY159" fmla="*/ 6858000 h 6858000"/>
              <a:gd name="connsiteX160" fmla="*/ 0 w 6128435"/>
              <a:gd name="connsiteY16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1505 w 6128435"/>
              <a:gd name="connsiteY52" fmla="*/ 3095286 h 6858000"/>
              <a:gd name="connsiteX53" fmla="*/ 5477595 w 6128435"/>
              <a:gd name="connsiteY53" fmla="*/ 3250534 h 6858000"/>
              <a:gd name="connsiteX54" fmla="*/ 5532836 w 6128435"/>
              <a:gd name="connsiteY54" fmla="*/ 3353840 h 6858000"/>
              <a:gd name="connsiteX55" fmla="*/ 5561229 w 6128435"/>
              <a:gd name="connsiteY55" fmla="*/ 3395784 h 6858000"/>
              <a:gd name="connsiteX56" fmla="*/ 5589758 w 6128435"/>
              <a:gd name="connsiteY56" fmla="*/ 3506453 h 6858000"/>
              <a:gd name="connsiteX57" fmla="*/ 5596144 w 6128435"/>
              <a:gd name="connsiteY57" fmla="*/ 3534624 h 6858000"/>
              <a:gd name="connsiteX58" fmla="*/ 5597750 w 6128435"/>
              <a:gd name="connsiteY58" fmla="*/ 3534129 h 6858000"/>
              <a:gd name="connsiteX59" fmla="*/ 5599700 w 6128435"/>
              <a:gd name="connsiteY59" fmla="*/ 3547221 h 6858000"/>
              <a:gd name="connsiteX60" fmla="*/ 5615031 w 6128435"/>
              <a:gd name="connsiteY60" fmla="*/ 3557482 h 6858000"/>
              <a:gd name="connsiteX61" fmla="*/ 5618377 w 6128435"/>
              <a:gd name="connsiteY61" fmla="*/ 3588431 h 6858000"/>
              <a:gd name="connsiteX62" fmla="*/ 5612155 w 6128435"/>
              <a:gd name="connsiteY62" fmla="*/ 3589869 h 6858000"/>
              <a:gd name="connsiteX63" fmla="*/ 5620843 w 6128435"/>
              <a:gd name="connsiteY63" fmla="*/ 3606745 h 6858000"/>
              <a:gd name="connsiteX64" fmla="*/ 5655472 w 6128435"/>
              <a:gd name="connsiteY64" fmla="*/ 3678877 h 6858000"/>
              <a:gd name="connsiteX65" fmla="*/ 5680448 w 6128435"/>
              <a:gd name="connsiteY65" fmla="*/ 3717760 h 6858000"/>
              <a:gd name="connsiteX66" fmla="*/ 5683015 w 6128435"/>
              <a:gd name="connsiteY66" fmla="*/ 3762025 h 6858000"/>
              <a:gd name="connsiteX67" fmla="*/ 5696643 w 6128435"/>
              <a:gd name="connsiteY67" fmla="*/ 3773888 h 6858000"/>
              <a:gd name="connsiteX68" fmla="*/ 5699203 w 6128435"/>
              <a:gd name="connsiteY68" fmla="*/ 3775823 h 6858000"/>
              <a:gd name="connsiteX69" fmla="*/ 5704824 w 6128435"/>
              <a:gd name="connsiteY69" fmla="*/ 3785966 h 6858000"/>
              <a:gd name="connsiteX70" fmla="*/ 5712204 w 6128435"/>
              <a:gd name="connsiteY70" fmla="*/ 3785830 h 6858000"/>
              <a:gd name="connsiteX71" fmla="*/ 5724816 w 6128435"/>
              <a:gd name="connsiteY71" fmla="*/ 3798949 h 6858000"/>
              <a:gd name="connsiteX72" fmla="*/ 5733539 w 6128435"/>
              <a:gd name="connsiteY72" fmla="*/ 3818457 h 6858000"/>
              <a:gd name="connsiteX73" fmla="*/ 5768491 w 6128435"/>
              <a:gd name="connsiteY73" fmla="*/ 3914399 h 6858000"/>
              <a:gd name="connsiteX74" fmla="*/ 5793123 w 6128435"/>
              <a:gd name="connsiteY74" fmla="*/ 3969952 h 6858000"/>
              <a:gd name="connsiteX75" fmla="*/ 5808321 w 6128435"/>
              <a:gd name="connsiteY75" fmla="*/ 3988153 h 6858000"/>
              <a:gd name="connsiteX76" fmla="*/ 5825621 w 6128435"/>
              <a:gd name="connsiteY76" fmla="*/ 4015525 h 6858000"/>
              <a:gd name="connsiteX77" fmla="*/ 5860672 w 6128435"/>
              <a:gd name="connsiteY77" fmla="*/ 4061579 h 6858000"/>
              <a:gd name="connsiteX78" fmla="*/ 5872173 w 6128435"/>
              <a:gd name="connsiteY78" fmla="*/ 4088497 h 6858000"/>
              <a:gd name="connsiteX79" fmla="*/ 5883705 w 6128435"/>
              <a:gd name="connsiteY79" fmla="*/ 4101899 h 6858000"/>
              <a:gd name="connsiteX80" fmla="*/ 5885314 w 6128435"/>
              <a:gd name="connsiteY80" fmla="*/ 4108387 h 6858000"/>
              <a:gd name="connsiteX81" fmla="*/ 5894095 w 6128435"/>
              <a:gd name="connsiteY81" fmla="*/ 4128857 h 6858000"/>
              <a:gd name="connsiteX82" fmla="*/ 5898339 w 6128435"/>
              <a:gd name="connsiteY82" fmla="*/ 4140800 h 6858000"/>
              <a:gd name="connsiteX83" fmla="*/ 5899734 w 6128435"/>
              <a:gd name="connsiteY83" fmla="*/ 4145632 h 6858000"/>
              <a:gd name="connsiteX84" fmla="*/ 5903513 w 6128435"/>
              <a:gd name="connsiteY84" fmla="*/ 4187661 h 6858000"/>
              <a:gd name="connsiteX85" fmla="*/ 5917114 w 6128435"/>
              <a:gd name="connsiteY85" fmla="*/ 4213096 h 6858000"/>
              <a:gd name="connsiteX86" fmla="*/ 5921153 w 6128435"/>
              <a:gd name="connsiteY86" fmla="*/ 4236222 h 6858000"/>
              <a:gd name="connsiteX87" fmla="*/ 5924233 w 6128435"/>
              <a:gd name="connsiteY87" fmla="*/ 4242060 h 6858000"/>
              <a:gd name="connsiteX88" fmla="*/ 5928910 w 6128435"/>
              <a:gd name="connsiteY88" fmla="*/ 4300973 h 6858000"/>
              <a:gd name="connsiteX89" fmla="*/ 5939320 w 6128435"/>
              <a:gd name="connsiteY89" fmla="*/ 4340435 h 6858000"/>
              <a:gd name="connsiteX90" fmla="*/ 5946705 w 6128435"/>
              <a:gd name="connsiteY90" fmla="*/ 4428051 h 6858000"/>
              <a:gd name="connsiteX91" fmla="*/ 5949261 w 6128435"/>
              <a:gd name="connsiteY91" fmla="*/ 4449185 h 6858000"/>
              <a:gd name="connsiteX92" fmla="*/ 5957504 w 6128435"/>
              <a:gd name="connsiteY92" fmla="*/ 4465911 h 6858000"/>
              <a:gd name="connsiteX93" fmla="*/ 5964689 w 6128435"/>
              <a:gd name="connsiteY93" fmla="*/ 4468532 h 6858000"/>
              <a:gd name="connsiteX94" fmla="*/ 5967062 w 6128435"/>
              <a:gd name="connsiteY94" fmla="*/ 4479923 h 6858000"/>
              <a:gd name="connsiteX95" fmla="*/ 5968960 w 6128435"/>
              <a:gd name="connsiteY95" fmla="*/ 4482655 h 6858000"/>
              <a:gd name="connsiteX96" fmla="*/ 5978567 w 6128435"/>
              <a:gd name="connsiteY96" fmla="*/ 4498605 h 6858000"/>
              <a:gd name="connsiteX97" fmla="*/ 5980106 w 6128435"/>
              <a:gd name="connsiteY97" fmla="*/ 4585087 h 6858000"/>
              <a:gd name="connsiteX98" fmla="*/ 5998138 w 6128435"/>
              <a:gd name="connsiteY98" fmla="*/ 4697518 h 6858000"/>
              <a:gd name="connsiteX99" fmla="*/ 6013516 w 6128435"/>
              <a:gd name="connsiteY99" fmla="*/ 4786619 h 6858000"/>
              <a:gd name="connsiteX100" fmla="*/ 6025404 w 6128435"/>
              <a:gd name="connsiteY100" fmla="*/ 4858148 h 6858000"/>
              <a:gd name="connsiteX101" fmla="*/ 6007749 w 6128435"/>
              <a:gd name="connsiteY101" fmla="*/ 4964715 h 6858000"/>
              <a:gd name="connsiteX102" fmla="*/ 6005269 w 6128435"/>
              <a:gd name="connsiteY102" fmla="*/ 5150567 h 6858000"/>
              <a:gd name="connsiteX103" fmla="*/ 6001127 w 6128435"/>
              <a:gd name="connsiteY103" fmla="*/ 5164609 h 6858000"/>
              <a:gd name="connsiteX104" fmla="*/ 5996647 w 6128435"/>
              <a:gd name="connsiteY104" fmla="*/ 5185640 h 6858000"/>
              <a:gd name="connsiteX105" fmla="*/ 5998514 w 6128435"/>
              <a:gd name="connsiteY105" fmla="*/ 5189673 h 6858000"/>
              <a:gd name="connsiteX106" fmla="*/ 5995970 w 6128435"/>
              <a:gd name="connsiteY106" fmla="*/ 5221547 h 6858000"/>
              <a:gd name="connsiteX107" fmla="*/ 5997218 w 6128435"/>
              <a:gd name="connsiteY107" fmla="*/ 5222031 h 6858000"/>
              <a:gd name="connsiteX108" fmla="*/ 6002116 w 6128435"/>
              <a:gd name="connsiteY108" fmla="*/ 5231223 h 6858000"/>
              <a:gd name="connsiteX109" fmla="*/ 6008541 w 6128435"/>
              <a:gd name="connsiteY109" fmla="*/ 5248680 h 6858000"/>
              <a:gd name="connsiteX110" fmla="*/ 6039260 w 6128435"/>
              <a:gd name="connsiteY110" fmla="*/ 5289518 h 6858000"/>
              <a:gd name="connsiteX111" fmla="*/ 6036748 w 6128435"/>
              <a:gd name="connsiteY111" fmla="*/ 5322752 h 6858000"/>
              <a:gd name="connsiteX112" fmla="*/ 6036943 w 6128435"/>
              <a:gd name="connsiteY112" fmla="*/ 5329480 h 6858000"/>
              <a:gd name="connsiteX113" fmla="*/ 6037236 w 6128435"/>
              <a:gd name="connsiteY113" fmla="*/ 5329634 h 6858000"/>
              <a:gd name="connsiteX114" fmla="*/ 6038019 w 6128435"/>
              <a:gd name="connsiteY114" fmla="*/ 5336764 h 6858000"/>
              <a:gd name="connsiteX115" fmla="*/ 6037298 w 6128435"/>
              <a:gd name="connsiteY115" fmla="*/ 5341753 h 6858000"/>
              <a:gd name="connsiteX116" fmla="*/ 6037677 w 6128435"/>
              <a:gd name="connsiteY116" fmla="*/ 5354807 h 6858000"/>
              <a:gd name="connsiteX117" fmla="*/ 6039728 w 6128435"/>
              <a:gd name="connsiteY117" fmla="*/ 5359416 h 6858000"/>
              <a:gd name="connsiteX118" fmla="*/ 6043311 w 6128435"/>
              <a:gd name="connsiteY118" fmla="*/ 5361407 h 6858000"/>
              <a:gd name="connsiteX119" fmla="*/ 6042954 w 6128435"/>
              <a:gd name="connsiteY119" fmla="*/ 5362576 h 6858000"/>
              <a:gd name="connsiteX120" fmla="*/ 6053435 w 6128435"/>
              <a:gd name="connsiteY120" fmla="*/ 5387547 h 6858000"/>
              <a:gd name="connsiteX121" fmla="*/ 6065933 w 6128435"/>
              <a:gd name="connsiteY121" fmla="*/ 5443002 h 6858000"/>
              <a:gd name="connsiteX122" fmla="*/ 6068640 w 6128435"/>
              <a:gd name="connsiteY122" fmla="*/ 5474503 h 6858000"/>
              <a:gd name="connsiteX123" fmla="*/ 6080922 w 6128435"/>
              <a:gd name="connsiteY123" fmla="*/ 5561070 h 6858000"/>
              <a:gd name="connsiteX124" fmla="*/ 6096949 w 6128435"/>
              <a:gd name="connsiteY124" fmla="*/ 5648179 h 6858000"/>
              <a:gd name="connsiteX125" fmla="*/ 6125703 w 6128435"/>
              <a:gd name="connsiteY125" fmla="*/ 5692894 h 6858000"/>
              <a:gd name="connsiteX126" fmla="*/ 6126670 w 6128435"/>
              <a:gd name="connsiteY126" fmla="*/ 5697882 h 6858000"/>
              <a:gd name="connsiteX127" fmla="*/ 6124061 w 6128435"/>
              <a:gd name="connsiteY127" fmla="*/ 5710294 h 6858000"/>
              <a:gd name="connsiteX128" fmla="*/ 6122213 w 6128435"/>
              <a:gd name="connsiteY128" fmla="*/ 5714762 h 6858000"/>
              <a:gd name="connsiteX129" fmla="*/ 6121353 w 6128435"/>
              <a:gd name="connsiteY129" fmla="*/ 5721725 h 6858000"/>
              <a:gd name="connsiteX130" fmla="*/ 6121607 w 6128435"/>
              <a:gd name="connsiteY130" fmla="*/ 5721959 h 6858000"/>
              <a:gd name="connsiteX131" fmla="*/ 6120262 w 6128435"/>
              <a:gd name="connsiteY131" fmla="*/ 5728358 h 6858000"/>
              <a:gd name="connsiteX132" fmla="*/ 6110194 w 6128435"/>
              <a:gd name="connsiteY132" fmla="*/ 5758853 h 6858000"/>
              <a:gd name="connsiteX133" fmla="*/ 6127519 w 6128435"/>
              <a:gd name="connsiteY133" fmla="*/ 5865775 h 6858000"/>
              <a:gd name="connsiteX134" fmla="*/ 6128435 w 6128435"/>
              <a:gd name="connsiteY134" fmla="*/ 5870164 h 6858000"/>
              <a:gd name="connsiteX135" fmla="*/ 6119217 w 6128435"/>
              <a:gd name="connsiteY135" fmla="*/ 5888542 h 6858000"/>
              <a:gd name="connsiteX136" fmla="*/ 6115966 w 6128435"/>
              <a:gd name="connsiteY136" fmla="*/ 5898387 h 6858000"/>
              <a:gd name="connsiteX137" fmla="*/ 6111924 w 6128435"/>
              <a:gd name="connsiteY137" fmla="*/ 5900444 h 6858000"/>
              <a:gd name="connsiteX138" fmla="*/ 6108716 w 6128435"/>
              <a:gd name="connsiteY138" fmla="*/ 5915345 h 6858000"/>
              <a:gd name="connsiteX139" fmla="*/ 6109524 w 6128435"/>
              <a:gd name="connsiteY139" fmla="*/ 5917328 h 6858000"/>
              <a:gd name="connsiteX140" fmla="*/ 6102493 w 6128435"/>
              <a:gd name="connsiteY140" fmla="*/ 5928602 h 6858000"/>
              <a:gd name="connsiteX141" fmla="*/ 6056863 w 6128435"/>
              <a:gd name="connsiteY141" fmla="*/ 6000643 h 6858000"/>
              <a:gd name="connsiteX142" fmla="*/ 6045436 w 6128435"/>
              <a:gd name="connsiteY142" fmla="*/ 6124480 h 6858000"/>
              <a:gd name="connsiteX143" fmla="*/ 6030489 w 6128435"/>
              <a:gd name="connsiteY143" fmla="*/ 6317666 h 6858000"/>
              <a:gd name="connsiteX144" fmla="*/ 6007492 w 6128435"/>
              <a:gd name="connsiteY144" fmla="*/ 6440818 h 6858000"/>
              <a:gd name="connsiteX145" fmla="*/ 6009467 w 6128435"/>
              <a:gd name="connsiteY145" fmla="*/ 6487076 h 6858000"/>
              <a:gd name="connsiteX146" fmla="*/ 5995064 w 6128435"/>
              <a:gd name="connsiteY146" fmla="*/ 6540791 h 6858000"/>
              <a:gd name="connsiteX147" fmla="*/ 5996309 w 6128435"/>
              <a:gd name="connsiteY147" fmla="*/ 6543961 h 6858000"/>
              <a:gd name="connsiteX148" fmla="*/ 5996048 w 6128435"/>
              <a:gd name="connsiteY148" fmla="*/ 6555444 h 6858000"/>
              <a:gd name="connsiteX149" fmla="*/ 6002524 w 6128435"/>
              <a:gd name="connsiteY149" fmla="*/ 6560188 h 6858000"/>
              <a:gd name="connsiteX150" fmla="*/ 6006823 w 6128435"/>
              <a:gd name="connsiteY150" fmla="*/ 6578546 h 6858000"/>
              <a:gd name="connsiteX151" fmla="*/ 6004510 w 6128435"/>
              <a:gd name="connsiteY151" fmla="*/ 6599256 h 6858000"/>
              <a:gd name="connsiteX152" fmla="*/ 5986207 w 6128435"/>
              <a:gd name="connsiteY152" fmla="*/ 6695855 h 6858000"/>
              <a:gd name="connsiteX153" fmla="*/ 5979428 w 6128435"/>
              <a:gd name="connsiteY153" fmla="*/ 6754678 h 6858000"/>
              <a:gd name="connsiteX154" fmla="*/ 5983398 w 6128435"/>
              <a:gd name="connsiteY154" fmla="*/ 6778641 h 6858000"/>
              <a:gd name="connsiteX155" fmla="*/ 5984543 w 6128435"/>
              <a:gd name="connsiteY155" fmla="*/ 6811016 h 6858000"/>
              <a:gd name="connsiteX156" fmla="*/ 5981802 w 6128435"/>
              <a:gd name="connsiteY156" fmla="*/ 6838578 h 6858000"/>
              <a:gd name="connsiteX157" fmla="*/ 5979671 w 6128435"/>
              <a:gd name="connsiteY157" fmla="*/ 6858000 h 6858000"/>
              <a:gd name="connsiteX158" fmla="*/ 0 w 6128435"/>
              <a:gd name="connsiteY158" fmla="*/ 6858000 h 6858000"/>
              <a:gd name="connsiteX159" fmla="*/ 0 w 6128435"/>
              <a:gd name="connsiteY15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477595 w 6128435"/>
              <a:gd name="connsiteY52" fmla="*/ 3250534 h 6858000"/>
              <a:gd name="connsiteX53" fmla="*/ 5532836 w 6128435"/>
              <a:gd name="connsiteY53" fmla="*/ 3353840 h 6858000"/>
              <a:gd name="connsiteX54" fmla="*/ 5561229 w 6128435"/>
              <a:gd name="connsiteY54" fmla="*/ 3395784 h 6858000"/>
              <a:gd name="connsiteX55" fmla="*/ 5589758 w 6128435"/>
              <a:gd name="connsiteY55" fmla="*/ 3506453 h 6858000"/>
              <a:gd name="connsiteX56" fmla="*/ 5596144 w 6128435"/>
              <a:gd name="connsiteY56" fmla="*/ 3534624 h 6858000"/>
              <a:gd name="connsiteX57" fmla="*/ 5597750 w 6128435"/>
              <a:gd name="connsiteY57" fmla="*/ 3534129 h 6858000"/>
              <a:gd name="connsiteX58" fmla="*/ 5599700 w 6128435"/>
              <a:gd name="connsiteY58" fmla="*/ 3547221 h 6858000"/>
              <a:gd name="connsiteX59" fmla="*/ 5615031 w 6128435"/>
              <a:gd name="connsiteY59" fmla="*/ 3557482 h 6858000"/>
              <a:gd name="connsiteX60" fmla="*/ 5618377 w 6128435"/>
              <a:gd name="connsiteY60" fmla="*/ 3588431 h 6858000"/>
              <a:gd name="connsiteX61" fmla="*/ 5612155 w 6128435"/>
              <a:gd name="connsiteY61" fmla="*/ 3589869 h 6858000"/>
              <a:gd name="connsiteX62" fmla="*/ 5620843 w 6128435"/>
              <a:gd name="connsiteY62" fmla="*/ 3606745 h 6858000"/>
              <a:gd name="connsiteX63" fmla="*/ 5655472 w 6128435"/>
              <a:gd name="connsiteY63" fmla="*/ 3678877 h 6858000"/>
              <a:gd name="connsiteX64" fmla="*/ 5680448 w 6128435"/>
              <a:gd name="connsiteY64" fmla="*/ 3717760 h 6858000"/>
              <a:gd name="connsiteX65" fmla="*/ 5683015 w 6128435"/>
              <a:gd name="connsiteY65" fmla="*/ 3762025 h 6858000"/>
              <a:gd name="connsiteX66" fmla="*/ 5696643 w 6128435"/>
              <a:gd name="connsiteY66" fmla="*/ 3773888 h 6858000"/>
              <a:gd name="connsiteX67" fmla="*/ 5699203 w 6128435"/>
              <a:gd name="connsiteY67" fmla="*/ 3775823 h 6858000"/>
              <a:gd name="connsiteX68" fmla="*/ 5704824 w 6128435"/>
              <a:gd name="connsiteY68" fmla="*/ 3785966 h 6858000"/>
              <a:gd name="connsiteX69" fmla="*/ 5712204 w 6128435"/>
              <a:gd name="connsiteY69" fmla="*/ 3785830 h 6858000"/>
              <a:gd name="connsiteX70" fmla="*/ 5724816 w 6128435"/>
              <a:gd name="connsiteY70" fmla="*/ 3798949 h 6858000"/>
              <a:gd name="connsiteX71" fmla="*/ 5733539 w 6128435"/>
              <a:gd name="connsiteY71" fmla="*/ 3818457 h 6858000"/>
              <a:gd name="connsiteX72" fmla="*/ 5768491 w 6128435"/>
              <a:gd name="connsiteY72" fmla="*/ 3914399 h 6858000"/>
              <a:gd name="connsiteX73" fmla="*/ 5793123 w 6128435"/>
              <a:gd name="connsiteY73" fmla="*/ 3969952 h 6858000"/>
              <a:gd name="connsiteX74" fmla="*/ 5808321 w 6128435"/>
              <a:gd name="connsiteY74" fmla="*/ 3988153 h 6858000"/>
              <a:gd name="connsiteX75" fmla="*/ 5825621 w 6128435"/>
              <a:gd name="connsiteY75" fmla="*/ 4015525 h 6858000"/>
              <a:gd name="connsiteX76" fmla="*/ 5860672 w 6128435"/>
              <a:gd name="connsiteY76" fmla="*/ 4061579 h 6858000"/>
              <a:gd name="connsiteX77" fmla="*/ 5872173 w 6128435"/>
              <a:gd name="connsiteY77" fmla="*/ 4088497 h 6858000"/>
              <a:gd name="connsiteX78" fmla="*/ 5883705 w 6128435"/>
              <a:gd name="connsiteY78" fmla="*/ 4101899 h 6858000"/>
              <a:gd name="connsiteX79" fmla="*/ 5885314 w 6128435"/>
              <a:gd name="connsiteY79" fmla="*/ 4108387 h 6858000"/>
              <a:gd name="connsiteX80" fmla="*/ 5894095 w 6128435"/>
              <a:gd name="connsiteY80" fmla="*/ 4128857 h 6858000"/>
              <a:gd name="connsiteX81" fmla="*/ 5898339 w 6128435"/>
              <a:gd name="connsiteY81" fmla="*/ 4140800 h 6858000"/>
              <a:gd name="connsiteX82" fmla="*/ 5899734 w 6128435"/>
              <a:gd name="connsiteY82" fmla="*/ 4145632 h 6858000"/>
              <a:gd name="connsiteX83" fmla="*/ 5903513 w 6128435"/>
              <a:gd name="connsiteY83" fmla="*/ 4187661 h 6858000"/>
              <a:gd name="connsiteX84" fmla="*/ 5917114 w 6128435"/>
              <a:gd name="connsiteY84" fmla="*/ 4213096 h 6858000"/>
              <a:gd name="connsiteX85" fmla="*/ 5921153 w 6128435"/>
              <a:gd name="connsiteY85" fmla="*/ 4236222 h 6858000"/>
              <a:gd name="connsiteX86" fmla="*/ 5924233 w 6128435"/>
              <a:gd name="connsiteY86" fmla="*/ 4242060 h 6858000"/>
              <a:gd name="connsiteX87" fmla="*/ 5928910 w 6128435"/>
              <a:gd name="connsiteY87" fmla="*/ 4300973 h 6858000"/>
              <a:gd name="connsiteX88" fmla="*/ 5939320 w 6128435"/>
              <a:gd name="connsiteY88" fmla="*/ 4340435 h 6858000"/>
              <a:gd name="connsiteX89" fmla="*/ 5946705 w 6128435"/>
              <a:gd name="connsiteY89" fmla="*/ 4428051 h 6858000"/>
              <a:gd name="connsiteX90" fmla="*/ 5949261 w 6128435"/>
              <a:gd name="connsiteY90" fmla="*/ 4449185 h 6858000"/>
              <a:gd name="connsiteX91" fmla="*/ 5957504 w 6128435"/>
              <a:gd name="connsiteY91" fmla="*/ 4465911 h 6858000"/>
              <a:gd name="connsiteX92" fmla="*/ 5964689 w 6128435"/>
              <a:gd name="connsiteY92" fmla="*/ 4468532 h 6858000"/>
              <a:gd name="connsiteX93" fmla="*/ 5967062 w 6128435"/>
              <a:gd name="connsiteY93" fmla="*/ 4479923 h 6858000"/>
              <a:gd name="connsiteX94" fmla="*/ 5968960 w 6128435"/>
              <a:gd name="connsiteY94" fmla="*/ 4482655 h 6858000"/>
              <a:gd name="connsiteX95" fmla="*/ 5978567 w 6128435"/>
              <a:gd name="connsiteY95" fmla="*/ 4498605 h 6858000"/>
              <a:gd name="connsiteX96" fmla="*/ 5980106 w 6128435"/>
              <a:gd name="connsiteY96" fmla="*/ 4585087 h 6858000"/>
              <a:gd name="connsiteX97" fmla="*/ 5998138 w 6128435"/>
              <a:gd name="connsiteY97" fmla="*/ 4697518 h 6858000"/>
              <a:gd name="connsiteX98" fmla="*/ 6013516 w 6128435"/>
              <a:gd name="connsiteY98" fmla="*/ 4786619 h 6858000"/>
              <a:gd name="connsiteX99" fmla="*/ 6025404 w 6128435"/>
              <a:gd name="connsiteY99" fmla="*/ 4858148 h 6858000"/>
              <a:gd name="connsiteX100" fmla="*/ 6007749 w 6128435"/>
              <a:gd name="connsiteY100" fmla="*/ 4964715 h 6858000"/>
              <a:gd name="connsiteX101" fmla="*/ 6005269 w 6128435"/>
              <a:gd name="connsiteY101" fmla="*/ 5150567 h 6858000"/>
              <a:gd name="connsiteX102" fmla="*/ 6001127 w 6128435"/>
              <a:gd name="connsiteY102" fmla="*/ 5164609 h 6858000"/>
              <a:gd name="connsiteX103" fmla="*/ 5996647 w 6128435"/>
              <a:gd name="connsiteY103" fmla="*/ 5185640 h 6858000"/>
              <a:gd name="connsiteX104" fmla="*/ 5998514 w 6128435"/>
              <a:gd name="connsiteY104" fmla="*/ 5189673 h 6858000"/>
              <a:gd name="connsiteX105" fmla="*/ 5995970 w 6128435"/>
              <a:gd name="connsiteY105" fmla="*/ 5221547 h 6858000"/>
              <a:gd name="connsiteX106" fmla="*/ 5997218 w 6128435"/>
              <a:gd name="connsiteY106" fmla="*/ 5222031 h 6858000"/>
              <a:gd name="connsiteX107" fmla="*/ 6002116 w 6128435"/>
              <a:gd name="connsiteY107" fmla="*/ 5231223 h 6858000"/>
              <a:gd name="connsiteX108" fmla="*/ 6008541 w 6128435"/>
              <a:gd name="connsiteY108" fmla="*/ 5248680 h 6858000"/>
              <a:gd name="connsiteX109" fmla="*/ 6039260 w 6128435"/>
              <a:gd name="connsiteY109" fmla="*/ 5289518 h 6858000"/>
              <a:gd name="connsiteX110" fmla="*/ 6036748 w 6128435"/>
              <a:gd name="connsiteY110" fmla="*/ 5322752 h 6858000"/>
              <a:gd name="connsiteX111" fmla="*/ 6036943 w 6128435"/>
              <a:gd name="connsiteY111" fmla="*/ 5329480 h 6858000"/>
              <a:gd name="connsiteX112" fmla="*/ 6037236 w 6128435"/>
              <a:gd name="connsiteY112" fmla="*/ 5329634 h 6858000"/>
              <a:gd name="connsiteX113" fmla="*/ 6038019 w 6128435"/>
              <a:gd name="connsiteY113" fmla="*/ 5336764 h 6858000"/>
              <a:gd name="connsiteX114" fmla="*/ 6037298 w 6128435"/>
              <a:gd name="connsiteY114" fmla="*/ 5341753 h 6858000"/>
              <a:gd name="connsiteX115" fmla="*/ 6037677 w 6128435"/>
              <a:gd name="connsiteY115" fmla="*/ 5354807 h 6858000"/>
              <a:gd name="connsiteX116" fmla="*/ 6039728 w 6128435"/>
              <a:gd name="connsiteY116" fmla="*/ 5359416 h 6858000"/>
              <a:gd name="connsiteX117" fmla="*/ 6043311 w 6128435"/>
              <a:gd name="connsiteY117" fmla="*/ 5361407 h 6858000"/>
              <a:gd name="connsiteX118" fmla="*/ 6042954 w 6128435"/>
              <a:gd name="connsiteY118" fmla="*/ 5362576 h 6858000"/>
              <a:gd name="connsiteX119" fmla="*/ 6053435 w 6128435"/>
              <a:gd name="connsiteY119" fmla="*/ 5387547 h 6858000"/>
              <a:gd name="connsiteX120" fmla="*/ 6065933 w 6128435"/>
              <a:gd name="connsiteY120" fmla="*/ 5443002 h 6858000"/>
              <a:gd name="connsiteX121" fmla="*/ 6068640 w 6128435"/>
              <a:gd name="connsiteY121" fmla="*/ 5474503 h 6858000"/>
              <a:gd name="connsiteX122" fmla="*/ 6080922 w 6128435"/>
              <a:gd name="connsiteY122" fmla="*/ 5561070 h 6858000"/>
              <a:gd name="connsiteX123" fmla="*/ 6096949 w 6128435"/>
              <a:gd name="connsiteY123" fmla="*/ 5648179 h 6858000"/>
              <a:gd name="connsiteX124" fmla="*/ 6125703 w 6128435"/>
              <a:gd name="connsiteY124" fmla="*/ 5692894 h 6858000"/>
              <a:gd name="connsiteX125" fmla="*/ 6126670 w 6128435"/>
              <a:gd name="connsiteY125" fmla="*/ 5697882 h 6858000"/>
              <a:gd name="connsiteX126" fmla="*/ 6124061 w 6128435"/>
              <a:gd name="connsiteY126" fmla="*/ 5710294 h 6858000"/>
              <a:gd name="connsiteX127" fmla="*/ 6122213 w 6128435"/>
              <a:gd name="connsiteY127" fmla="*/ 5714762 h 6858000"/>
              <a:gd name="connsiteX128" fmla="*/ 6121353 w 6128435"/>
              <a:gd name="connsiteY128" fmla="*/ 5721725 h 6858000"/>
              <a:gd name="connsiteX129" fmla="*/ 6121607 w 6128435"/>
              <a:gd name="connsiteY129" fmla="*/ 5721959 h 6858000"/>
              <a:gd name="connsiteX130" fmla="*/ 6120262 w 6128435"/>
              <a:gd name="connsiteY130" fmla="*/ 5728358 h 6858000"/>
              <a:gd name="connsiteX131" fmla="*/ 6110194 w 6128435"/>
              <a:gd name="connsiteY131" fmla="*/ 5758853 h 6858000"/>
              <a:gd name="connsiteX132" fmla="*/ 6127519 w 6128435"/>
              <a:gd name="connsiteY132" fmla="*/ 5865775 h 6858000"/>
              <a:gd name="connsiteX133" fmla="*/ 6128435 w 6128435"/>
              <a:gd name="connsiteY133" fmla="*/ 5870164 h 6858000"/>
              <a:gd name="connsiteX134" fmla="*/ 6119217 w 6128435"/>
              <a:gd name="connsiteY134" fmla="*/ 5888542 h 6858000"/>
              <a:gd name="connsiteX135" fmla="*/ 6115966 w 6128435"/>
              <a:gd name="connsiteY135" fmla="*/ 5898387 h 6858000"/>
              <a:gd name="connsiteX136" fmla="*/ 6111924 w 6128435"/>
              <a:gd name="connsiteY136" fmla="*/ 5900444 h 6858000"/>
              <a:gd name="connsiteX137" fmla="*/ 6108716 w 6128435"/>
              <a:gd name="connsiteY137" fmla="*/ 5915345 h 6858000"/>
              <a:gd name="connsiteX138" fmla="*/ 6109524 w 6128435"/>
              <a:gd name="connsiteY138" fmla="*/ 5917328 h 6858000"/>
              <a:gd name="connsiteX139" fmla="*/ 6102493 w 6128435"/>
              <a:gd name="connsiteY139" fmla="*/ 5928602 h 6858000"/>
              <a:gd name="connsiteX140" fmla="*/ 6056863 w 6128435"/>
              <a:gd name="connsiteY140" fmla="*/ 6000643 h 6858000"/>
              <a:gd name="connsiteX141" fmla="*/ 6045436 w 6128435"/>
              <a:gd name="connsiteY141" fmla="*/ 6124480 h 6858000"/>
              <a:gd name="connsiteX142" fmla="*/ 6030489 w 6128435"/>
              <a:gd name="connsiteY142" fmla="*/ 6317666 h 6858000"/>
              <a:gd name="connsiteX143" fmla="*/ 6007492 w 6128435"/>
              <a:gd name="connsiteY143" fmla="*/ 6440818 h 6858000"/>
              <a:gd name="connsiteX144" fmla="*/ 6009467 w 6128435"/>
              <a:gd name="connsiteY144" fmla="*/ 6487076 h 6858000"/>
              <a:gd name="connsiteX145" fmla="*/ 5995064 w 6128435"/>
              <a:gd name="connsiteY145" fmla="*/ 6540791 h 6858000"/>
              <a:gd name="connsiteX146" fmla="*/ 5996309 w 6128435"/>
              <a:gd name="connsiteY146" fmla="*/ 6543961 h 6858000"/>
              <a:gd name="connsiteX147" fmla="*/ 5996048 w 6128435"/>
              <a:gd name="connsiteY147" fmla="*/ 6555444 h 6858000"/>
              <a:gd name="connsiteX148" fmla="*/ 6002524 w 6128435"/>
              <a:gd name="connsiteY148" fmla="*/ 6560188 h 6858000"/>
              <a:gd name="connsiteX149" fmla="*/ 6006823 w 6128435"/>
              <a:gd name="connsiteY149" fmla="*/ 6578546 h 6858000"/>
              <a:gd name="connsiteX150" fmla="*/ 6004510 w 6128435"/>
              <a:gd name="connsiteY150" fmla="*/ 6599256 h 6858000"/>
              <a:gd name="connsiteX151" fmla="*/ 5986207 w 6128435"/>
              <a:gd name="connsiteY151" fmla="*/ 6695855 h 6858000"/>
              <a:gd name="connsiteX152" fmla="*/ 5979428 w 6128435"/>
              <a:gd name="connsiteY152" fmla="*/ 6754678 h 6858000"/>
              <a:gd name="connsiteX153" fmla="*/ 5983398 w 6128435"/>
              <a:gd name="connsiteY153" fmla="*/ 6778641 h 6858000"/>
              <a:gd name="connsiteX154" fmla="*/ 5984543 w 6128435"/>
              <a:gd name="connsiteY154" fmla="*/ 6811016 h 6858000"/>
              <a:gd name="connsiteX155" fmla="*/ 5981802 w 6128435"/>
              <a:gd name="connsiteY155" fmla="*/ 6838578 h 6858000"/>
              <a:gd name="connsiteX156" fmla="*/ 5979671 w 6128435"/>
              <a:gd name="connsiteY156" fmla="*/ 6858000 h 6858000"/>
              <a:gd name="connsiteX157" fmla="*/ 0 w 6128435"/>
              <a:gd name="connsiteY157" fmla="*/ 6858000 h 6858000"/>
              <a:gd name="connsiteX158" fmla="*/ 0 w 6128435"/>
              <a:gd name="connsiteY15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32836 w 6128435"/>
              <a:gd name="connsiteY52" fmla="*/ 3353840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9524 w 6128435"/>
              <a:gd name="connsiteY136" fmla="*/ 5917328 h 6858000"/>
              <a:gd name="connsiteX137" fmla="*/ 6102493 w 6128435"/>
              <a:gd name="connsiteY137" fmla="*/ 5928602 h 6858000"/>
              <a:gd name="connsiteX138" fmla="*/ 6056863 w 6128435"/>
              <a:gd name="connsiteY138" fmla="*/ 6000643 h 6858000"/>
              <a:gd name="connsiteX139" fmla="*/ 6045436 w 6128435"/>
              <a:gd name="connsiteY139" fmla="*/ 6124480 h 6858000"/>
              <a:gd name="connsiteX140" fmla="*/ 6030489 w 6128435"/>
              <a:gd name="connsiteY140" fmla="*/ 6317666 h 6858000"/>
              <a:gd name="connsiteX141" fmla="*/ 6007492 w 6128435"/>
              <a:gd name="connsiteY141" fmla="*/ 6440818 h 6858000"/>
              <a:gd name="connsiteX142" fmla="*/ 6009467 w 6128435"/>
              <a:gd name="connsiteY142" fmla="*/ 6487076 h 6858000"/>
              <a:gd name="connsiteX143" fmla="*/ 5995064 w 6128435"/>
              <a:gd name="connsiteY143" fmla="*/ 6540791 h 6858000"/>
              <a:gd name="connsiteX144" fmla="*/ 5996309 w 6128435"/>
              <a:gd name="connsiteY144" fmla="*/ 6543961 h 6858000"/>
              <a:gd name="connsiteX145" fmla="*/ 5996048 w 6128435"/>
              <a:gd name="connsiteY145" fmla="*/ 6555444 h 6858000"/>
              <a:gd name="connsiteX146" fmla="*/ 6002524 w 6128435"/>
              <a:gd name="connsiteY146" fmla="*/ 6560188 h 6858000"/>
              <a:gd name="connsiteX147" fmla="*/ 6006823 w 6128435"/>
              <a:gd name="connsiteY147" fmla="*/ 6578546 h 6858000"/>
              <a:gd name="connsiteX148" fmla="*/ 6004510 w 6128435"/>
              <a:gd name="connsiteY148" fmla="*/ 6599256 h 6858000"/>
              <a:gd name="connsiteX149" fmla="*/ 5986207 w 6128435"/>
              <a:gd name="connsiteY149" fmla="*/ 6695855 h 6858000"/>
              <a:gd name="connsiteX150" fmla="*/ 5979428 w 6128435"/>
              <a:gd name="connsiteY150" fmla="*/ 6754678 h 6858000"/>
              <a:gd name="connsiteX151" fmla="*/ 5983398 w 6128435"/>
              <a:gd name="connsiteY151" fmla="*/ 6778641 h 6858000"/>
              <a:gd name="connsiteX152" fmla="*/ 5984543 w 6128435"/>
              <a:gd name="connsiteY152" fmla="*/ 6811016 h 6858000"/>
              <a:gd name="connsiteX153" fmla="*/ 5981802 w 6128435"/>
              <a:gd name="connsiteY153" fmla="*/ 6838578 h 6858000"/>
              <a:gd name="connsiteX154" fmla="*/ 5979671 w 6128435"/>
              <a:gd name="connsiteY154" fmla="*/ 6858000 h 6858000"/>
              <a:gd name="connsiteX155" fmla="*/ 0 w 6128435"/>
              <a:gd name="connsiteY155" fmla="*/ 6858000 h 6858000"/>
              <a:gd name="connsiteX156" fmla="*/ 0 w 6128435"/>
              <a:gd name="connsiteY15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2493 w 6128435"/>
              <a:gd name="connsiteY136" fmla="*/ 5928602 h 6858000"/>
              <a:gd name="connsiteX137" fmla="*/ 6056863 w 6128435"/>
              <a:gd name="connsiteY137" fmla="*/ 6000643 h 6858000"/>
              <a:gd name="connsiteX138" fmla="*/ 6045436 w 6128435"/>
              <a:gd name="connsiteY138" fmla="*/ 6124480 h 6858000"/>
              <a:gd name="connsiteX139" fmla="*/ 6030489 w 6128435"/>
              <a:gd name="connsiteY139" fmla="*/ 6317666 h 6858000"/>
              <a:gd name="connsiteX140" fmla="*/ 6007492 w 6128435"/>
              <a:gd name="connsiteY140" fmla="*/ 6440818 h 6858000"/>
              <a:gd name="connsiteX141" fmla="*/ 6009467 w 6128435"/>
              <a:gd name="connsiteY141" fmla="*/ 6487076 h 6858000"/>
              <a:gd name="connsiteX142" fmla="*/ 5995064 w 6128435"/>
              <a:gd name="connsiteY142" fmla="*/ 6540791 h 6858000"/>
              <a:gd name="connsiteX143" fmla="*/ 5996309 w 6128435"/>
              <a:gd name="connsiteY143" fmla="*/ 6543961 h 6858000"/>
              <a:gd name="connsiteX144" fmla="*/ 5996048 w 6128435"/>
              <a:gd name="connsiteY144" fmla="*/ 6555444 h 6858000"/>
              <a:gd name="connsiteX145" fmla="*/ 6002524 w 6128435"/>
              <a:gd name="connsiteY145" fmla="*/ 6560188 h 6858000"/>
              <a:gd name="connsiteX146" fmla="*/ 6006823 w 6128435"/>
              <a:gd name="connsiteY146" fmla="*/ 6578546 h 6858000"/>
              <a:gd name="connsiteX147" fmla="*/ 6004510 w 6128435"/>
              <a:gd name="connsiteY147" fmla="*/ 6599256 h 6858000"/>
              <a:gd name="connsiteX148" fmla="*/ 5986207 w 6128435"/>
              <a:gd name="connsiteY148" fmla="*/ 6695855 h 6858000"/>
              <a:gd name="connsiteX149" fmla="*/ 5979428 w 6128435"/>
              <a:gd name="connsiteY149" fmla="*/ 6754678 h 6858000"/>
              <a:gd name="connsiteX150" fmla="*/ 5983398 w 6128435"/>
              <a:gd name="connsiteY150" fmla="*/ 6778641 h 6858000"/>
              <a:gd name="connsiteX151" fmla="*/ 5984543 w 6128435"/>
              <a:gd name="connsiteY151" fmla="*/ 6811016 h 6858000"/>
              <a:gd name="connsiteX152" fmla="*/ 5981802 w 6128435"/>
              <a:gd name="connsiteY152" fmla="*/ 6838578 h 6858000"/>
              <a:gd name="connsiteX153" fmla="*/ 5979671 w 6128435"/>
              <a:gd name="connsiteY153" fmla="*/ 6858000 h 6858000"/>
              <a:gd name="connsiteX154" fmla="*/ 0 w 6128435"/>
              <a:gd name="connsiteY154" fmla="*/ 6858000 h 6858000"/>
              <a:gd name="connsiteX155" fmla="*/ 0 w 6128435"/>
              <a:gd name="connsiteY15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2493 w 6128435"/>
              <a:gd name="connsiteY135" fmla="*/ 5928602 h 6858000"/>
              <a:gd name="connsiteX136" fmla="*/ 6056863 w 6128435"/>
              <a:gd name="connsiteY136" fmla="*/ 6000643 h 6858000"/>
              <a:gd name="connsiteX137" fmla="*/ 6045436 w 6128435"/>
              <a:gd name="connsiteY137" fmla="*/ 6124480 h 6858000"/>
              <a:gd name="connsiteX138" fmla="*/ 6030489 w 6128435"/>
              <a:gd name="connsiteY138" fmla="*/ 6317666 h 6858000"/>
              <a:gd name="connsiteX139" fmla="*/ 6007492 w 6128435"/>
              <a:gd name="connsiteY139" fmla="*/ 6440818 h 6858000"/>
              <a:gd name="connsiteX140" fmla="*/ 6009467 w 6128435"/>
              <a:gd name="connsiteY140" fmla="*/ 6487076 h 6858000"/>
              <a:gd name="connsiteX141" fmla="*/ 5995064 w 6128435"/>
              <a:gd name="connsiteY141" fmla="*/ 6540791 h 6858000"/>
              <a:gd name="connsiteX142" fmla="*/ 5996309 w 6128435"/>
              <a:gd name="connsiteY142" fmla="*/ 6543961 h 6858000"/>
              <a:gd name="connsiteX143" fmla="*/ 5996048 w 6128435"/>
              <a:gd name="connsiteY143" fmla="*/ 6555444 h 6858000"/>
              <a:gd name="connsiteX144" fmla="*/ 6002524 w 6128435"/>
              <a:gd name="connsiteY144" fmla="*/ 6560188 h 6858000"/>
              <a:gd name="connsiteX145" fmla="*/ 6006823 w 6128435"/>
              <a:gd name="connsiteY145" fmla="*/ 6578546 h 6858000"/>
              <a:gd name="connsiteX146" fmla="*/ 6004510 w 6128435"/>
              <a:gd name="connsiteY146" fmla="*/ 6599256 h 6858000"/>
              <a:gd name="connsiteX147" fmla="*/ 5986207 w 6128435"/>
              <a:gd name="connsiteY147" fmla="*/ 6695855 h 6858000"/>
              <a:gd name="connsiteX148" fmla="*/ 5979428 w 6128435"/>
              <a:gd name="connsiteY148" fmla="*/ 6754678 h 6858000"/>
              <a:gd name="connsiteX149" fmla="*/ 5983398 w 6128435"/>
              <a:gd name="connsiteY149" fmla="*/ 6778641 h 6858000"/>
              <a:gd name="connsiteX150" fmla="*/ 5984543 w 6128435"/>
              <a:gd name="connsiteY150" fmla="*/ 6811016 h 6858000"/>
              <a:gd name="connsiteX151" fmla="*/ 5981802 w 6128435"/>
              <a:gd name="connsiteY151" fmla="*/ 6838578 h 6858000"/>
              <a:gd name="connsiteX152" fmla="*/ 5979671 w 6128435"/>
              <a:gd name="connsiteY152" fmla="*/ 6858000 h 6858000"/>
              <a:gd name="connsiteX153" fmla="*/ 0 w 6128435"/>
              <a:gd name="connsiteY153" fmla="*/ 6858000 h 6858000"/>
              <a:gd name="connsiteX154" fmla="*/ 0 w 6128435"/>
              <a:gd name="connsiteY15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02493 w 6128435"/>
              <a:gd name="connsiteY134" fmla="*/ 5928602 h 6858000"/>
              <a:gd name="connsiteX135" fmla="*/ 6056863 w 6128435"/>
              <a:gd name="connsiteY135" fmla="*/ 6000643 h 6858000"/>
              <a:gd name="connsiteX136" fmla="*/ 6045436 w 6128435"/>
              <a:gd name="connsiteY136" fmla="*/ 6124480 h 6858000"/>
              <a:gd name="connsiteX137" fmla="*/ 6030489 w 6128435"/>
              <a:gd name="connsiteY137" fmla="*/ 6317666 h 6858000"/>
              <a:gd name="connsiteX138" fmla="*/ 6007492 w 6128435"/>
              <a:gd name="connsiteY138" fmla="*/ 6440818 h 6858000"/>
              <a:gd name="connsiteX139" fmla="*/ 6009467 w 6128435"/>
              <a:gd name="connsiteY139" fmla="*/ 6487076 h 6858000"/>
              <a:gd name="connsiteX140" fmla="*/ 5995064 w 6128435"/>
              <a:gd name="connsiteY140" fmla="*/ 6540791 h 6858000"/>
              <a:gd name="connsiteX141" fmla="*/ 5996309 w 6128435"/>
              <a:gd name="connsiteY141" fmla="*/ 6543961 h 6858000"/>
              <a:gd name="connsiteX142" fmla="*/ 5996048 w 6128435"/>
              <a:gd name="connsiteY142" fmla="*/ 6555444 h 6858000"/>
              <a:gd name="connsiteX143" fmla="*/ 6002524 w 6128435"/>
              <a:gd name="connsiteY143" fmla="*/ 6560188 h 6858000"/>
              <a:gd name="connsiteX144" fmla="*/ 6006823 w 6128435"/>
              <a:gd name="connsiteY144" fmla="*/ 6578546 h 6858000"/>
              <a:gd name="connsiteX145" fmla="*/ 6004510 w 6128435"/>
              <a:gd name="connsiteY145" fmla="*/ 6599256 h 6858000"/>
              <a:gd name="connsiteX146" fmla="*/ 5986207 w 6128435"/>
              <a:gd name="connsiteY146" fmla="*/ 6695855 h 6858000"/>
              <a:gd name="connsiteX147" fmla="*/ 5979428 w 6128435"/>
              <a:gd name="connsiteY147" fmla="*/ 6754678 h 6858000"/>
              <a:gd name="connsiteX148" fmla="*/ 5983398 w 6128435"/>
              <a:gd name="connsiteY148" fmla="*/ 6778641 h 6858000"/>
              <a:gd name="connsiteX149" fmla="*/ 5984543 w 6128435"/>
              <a:gd name="connsiteY149" fmla="*/ 6811016 h 6858000"/>
              <a:gd name="connsiteX150" fmla="*/ 5981802 w 6128435"/>
              <a:gd name="connsiteY150" fmla="*/ 6838578 h 6858000"/>
              <a:gd name="connsiteX151" fmla="*/ 5979671 w 6128435"/>
              <a:gd name="connsiteY151" fmla="*/ 6858000 h 6858000"/>
              <a:gd name="connsiteX152" fmla="*/ 0 w 6128435"/>
              <a:gd name="connsiteY152" fmla="*/ 6858000 h 6858000"/>
              <a:gd name="connsiteX153" fmla="*/ 0 w 6128435"/>
              <a:gd name="connsiteY15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16589 w 6127519"/>
              <a:gd name="connsiteY43" fmla="*/ 2810822 h 6858000"/>
              <a:gd name="connsiteX44" fmla="*/ 5418542 w 6127519"/>
              <a:gd name="connsiteY44" fmla="*/ 2817745 h 6858000"/>
              <a:gd name="connsiteX45" fmla="*/ 5418847 w 6127519"/>
              <a:gd name="connsiteY45" fmla="*/ 2817825 h 6858000"/>
              <a:gd name="connsiteX46" fmla="*/ 5457023 w 6127519"/>
              <a:gd name="connsiteY46" fmla="*/ 2858292 h 6858000"/>
              <a:gd name="connsiteX47" fmla="*/ 5479298 w 6127519"/>
              <a:gd name="connsiteY47" fmla="*/ 2947791 h 6858000"/>
              <a:gd name="connsiteX48" fmla="*/ 5481770 w 6127519"/>
              <a:gd name="connsiteY48" fmla="*/ 2951352 h 6858000"/>
              <a:gd name="connsiteX49" fmla="*/ 5482045 w 6127519"/>
              <a:gd name="connsiteY49" fmla="*/ 2984371 h 6858000"/>
              <a:gd name="connsiteX50" fmla="*/ 5482415 w 6127519"/>
              <a:gd name="connsiteY50" fmla="*/ 3004079 h 6858000"/>
              <a:gd name="connsiteX51" fmla="*/ 5503944 w 6127519"/>
              <a:gd name="connsiteY51" fmla="*/ 3123335 h 6858000"/>
              <a:gd name="connsiteX52" fmla="*/ 5516007 w 6127519"/>
              <a:gd name="connsiteY52" fmla="*/ 3258473 h 6858000"/>
              <a:gd name="connsiteX53" fmla="*/ 5566839 w 6127519"/>
              <a:gd name="connsiteY53" fmla="*/ 3345295 h 6858000"/>
              <a:gd name="connsiteX54" fmla="*/ 5589758 w 6127519"/>
              <a:gd name="connsiteY54" fmla="*/ 3506453 h 6858000"/>
              <a:gd name="connsiteX55" fmla="*/ 5596144 w 6127519"/>
              <a:gd name="connsiteY55" fmla="*/ 3534624 h 6858000"/>
              <a:gd name="connsiteX56" fmla="*/ 5597750 w 6127519"/>
              <a:gd name="connsiteY56" fmla="*/ 3534129 h 6858000"/>
              <a:gd name="connsiteX57" fmla="*/ 5599700 w 6127519"/>
              <a:gd name="connsiteY57" fmla="*/ 3547221 h 6858000"/>
              <a:gd name="connsiteX58" fmla="*/ 5615031 w 6127519"/>
              <a:gd name="connsiteY58" fmla="*/ 3557482 h 6858000"/>
              <a:gd name="connsiteX59" fmla="*/ 5618377 w 6127519"/>
              <a:gd name="connsiteY59" fmla="*/ 3588431 h 6858000"/>
              <a:gd name="connsiteX60" fmla="*/ 5612155 w 6127519"/>
              <a:gd name="connsiteY60" fmla="*/ 3589869 h 6858000"/>
              <a:gd name="connsiteX61" fmla="*/ 5620843 w 6127519"/>
              <a:gd name="connsiteY61" fmla="*/ 3606745 h 6858000"/>
              <a:gd name="connsiteX62" fmla="*/ 5655472 w 6127519"/>
              <a:gd name="connsiteY62" fmla="*/ 3678877 h 6858000"/>
              <a:gd name="connsiteX63" fmla="*/ 5680448 w 6127519"/>
              <a:gd name="connsiteY63" fmla="*/ 3717760 h 6858000"/>
              <a:gd name="connsiteX64" fmla="*/ 5683015 w 6127519"/>
              <a:gd name="connsiteY64" fmla="*/ 3762025 h 6858000"/>
              <a:gd name="connsiteX65" fmla="*/ 5696643 w 6127519"/>
              <a:gd name="connsiteY65" fmla="*/ 3773888 h 6858000"/>
              <a:gd name="connsiteX66" fmla="*/ 5699203 w 6127519"/>
              <a:gd name="connsiteY66" fmla="*/ 3775823 h 6858000"/>
              <a:gd name="connsiteX67" fmla="*/ 5704824 w 6127519"/>
              <a:gd name="connsiteY67" fmla="*/ 3785966 h 6858000"/>
              <a:gd name="connsiteX68" fmla="*/ 5712204 w 6127519"/>
              <a:gd name="connsiteY68" fmla="*/ 3785830 h 6858000"/>
              <a:gd name="connsiteX69" fmla="*/ 5724816 w 6127519"/>
              <a:gd name="connsiteY69" fmla="*/ 3798949 h 6858000"/>
              <a:gd name="connsiteX70" fmla="*/ 5733539 w 6127519"/>
              <a:gd name="connsiteY70" fmla="*/ 3818457 h 6858000"/>
              <a:gd name="connsiteX71" fmla="*/ 5768491 w 6127519"/>
              <a:gd name="connsiteY71" fmla="*/ 3914399 h 6858000"/>
              <a:gd name="connsiteX72" fmla="*/ 5793123 w 6127519"/>
              <a:gd name="connsiteY72" fmla="*/ 3969952 h 6858000"/>
              <a:gd name="connsiteX73" fmla="*/ 5808321 w 6127519"/>
              <a:gd name="connsiteY73" fmla="*/ 3988153 h 6858000"/>
              <a:gd name="connsiteX74" fmla="*/ 5825621 w 6127519"/>
              <a:gd name="connsiteY74" fmla="*/ 4015525 h 6858000"/>
              <a:gd name="connsiteX75" fmla="*/ 5860672 w 6127519"/>
              <a:gd name="connsiteY75" fmla="*/ 4061579 h 6858000"/>
              <a:gd name="connsiteX76" fmla="*/ 5872173 w 6127519"/>
              <a:gd name="connsiteY76" fmla="*/ 4088497 h 6858000"/>
              <a:gd name="connsiteX77" fmla="*/ 5883705 w 6127519"/>
              <a:gd name="connsiteY77" fmla="*/ 4101899 h 6858000"/>
              <a:gd name="connsiteX78" fmla="*/ 5885314 w 6127519"/>
              <a:gd name="connsiteY78" fmla="*/ 4108387 h 6858000"/>
              <a:gd name="connsiteX79" fmla="*/ 5894095 w 6127519"/>
              <a:gd name="connsiteY79" fmla="*/ 4128857 h 6858000"/>
              <a:gd name="connsiteX80" fmla="*/ 5898339 w 6127519"/>
              <a:gd name="connsiteY80" fmla="*/ 4140800 h 6858000"/>
              <a:gd name="connsiteX81" fmla="*/ 5899734 w 6127519"/>
              <a:gd name="connsiteY81" fmla="*/ 4145632 h 6858000"/>
              <a:gd name="connsiteX82" fmla="*/ 5903513 w 6127519"/>
              <a:gd name="connsiteY82" fmla="*/ 4187661 h 6858000"/>
              <a:gd name="connsiteX83" fmla="*/ 5917114 w 6127519"/>
              <a:gd name="connsiteY83" fmla="*/ 4213096 h 6858000"/>
              <a:gd name="connsiteX84" fmla="*/ 5921153 w 6127519"/>
              <a:gd name="connsiteY84" fmla="*/ 4236222 h 6858000"/>
              <a:gd name="connsiteX85" fmla="*/ 5924233 w 6127519"/>
              <a:gd name="connsiteY85" fmla="*/ 4242060 h 6858000"/>
              <a:gd name="connsiteX86" fmla="*/ 5928910 w 6127519"/>
              <a:gd name="connsiteY86" fmla="*/ 4300973 h 6858000"/>
              <a:gd name="connsiteX87" fmla="*/ 5939320 w 6127519"/>
              <a:gd name="connsiteY87" fmla="*/ 4340435 h 6858000"/>
              <a:gd name="connsiteX88" fmla="*/ 5946705 w 6127519"/>
              <a:gd name="connsiteY88" fmla="*/ 4428051 h 6858000"/>
              <a:gd name="connsiteX89" fmla="*/ 5949261 w 6127519"/>
              <a:gd name="connsiteY89" fmla="*/ 4449185 h 6858000"/>
              <a:gd name="connsiteX90" fmla="*/ 5957504 w 6127519"/>
              <a:gd name="connsiteY90" fmla="*/ 4465911 h 6858000"/>
              <a:gd name="connsiteX91" fmla="*/ 5964689 w 6127519"/>
              <a:gd name="connsiteY91" fmla="*/ 4468532 h 6858000"/>
              <a:gd name="connsiteX92" fmla="*/ 5967062 w 6127519"/>
              <a:gd name="connsiteY92" fmla="*/ 4479923 h 6858000"/>
              <a:gd name="connsiteX93" fmla="*/ 5968960 w 6127519"/>
              <a:gd name="connsiteY93" fmla="*/ 4482655 h 6858000"/>
              <a:gd name="connsiteX94" fmla="*/ 5978567 w 6127519"/>
              <a:gd name="connsiteY94" fmla="*/ 4498605 h 6858000"/>
              <a:gd name="connsiteX95" fmla="*/ 5980106 w 6127519"/>
              <a:gd name="connsiteY95" fmla="*/ 4585087 h 6858000"/>
              <a:gd name="connsiteX96" fmla="*/ 5998138 w 6127519"/>
              <a:gd name="connsiteY96" fmla="*/ 4697518 h 6858000"/>
              <a:gd name="connsiteX97" fmla="*/ 6013516 w 6127519"/>
              <a:gd name="connsiteY97" fmla="*/ 4786619 h 6858000"/>
              <a:gd name="connsiteX98" fmla="*/ 6025404 w 6127519"/>
              <a:gd name="connsiteY98" fmla="*/ 4858148 h 6858000"/>
              <a:gd name="connsiteX99" fmla="*/ 6007749 w 6127519"/>
              <a:gd name="connsiteY99" fmla="*/ 4964715 h 6858000"/>
              <a:gd name="connsiteX100" fmla="*/ 6005269 w 6127519"/>
              <a:gd name="connsiteY100" fmla="*/ 5150567 h 6858000"/>
              <a:gd name="connsiteX101" fmla="*/ 6001127 w 6127519"/>
              <a:gd name="connsiteY101" fmla="*/ 5164609 h 6858000"/>
              <a:gd name="connsiteX102" fmla="*/ 5996647 w 6127519"/>
              <a:gd name="connsiteY102" fmla="*/ 5185640 h 6858000"/>
              <a:gd name="connsiteX103" fmla="*/ 5998514 w 6127519"/>
              <a:gd name="connsiteY103" fmla="*/ 5189673 h 6858000"/>
              <a:gd name="connsiteX104" fmla="*/ 5995970 w 6127519"/>
              <a:gd name="connsiteY104" fmla="*/ 5221547 h 6858000"/>
              <a:gd name="connsiteX105" fmla="*/ 5997218 w 6127519"/>
              <a:gd name="connsiteY105" fmla="*/ 5222031 h 6858000"/>
              <a:gd name="connsiteX106" fmla="*/ 6002116 w 6127519"/>
              <a:gd name="connsiteY106" fmla="*/ 5231223 h 6858000"/>
              <a:gd name="connsiteX107" fmla="*/ 6008541 w 6127519"/>
              <a:gd name="connsiteY107" fmla="*/ 5248680 h 6858000"/>
              <a:gd name="connsiteX108" fmla="*/ 6039260 w 6127519"/>
              <a:gd name="connsiteY108" fmla="*/ 5289518 h 6858000"/>
              <a:gd name="connsiteX109" fmla="*/ 6036748 w 6127519"/>
              <a:gd name="connsiteY109" fmla="*/ 5322752 h 6858000"/>
              <a:gd name="connsiteX110" fmla="*/ 6036943 w 6127519"/>
              <a:gd name="connsiteY110" fmla="*/ 5329480 h 6858000"/>
              <a:gd name="connsiteX111" fmla="*/ 6037236 w 6127519"/>
              <a:gd name="connsiteY111" fmla="*/ 5329634 h 6858000"/>
              <a:gd name="connsiteX112" fmla="*/ 6038019 w 6127519"/>
              <a:gd name="connsiteY112" fmla="*/ 5336764 h 6858000"/>
              <a:gd name="connsiteX113" fmla="*/ 6037298 w 6127519"/>
              <a:gd name="connsiteY113" fmla="*/ 5341753 h 6858000"/>
              <a:gd name="connsiteX114" fmla="*/ 6037677 w 6127519"/>
              <a:gd name="connsiteY114" fmla="*/ 5354807 h 6858000"/>
              <a:gd name="connsiteX115" fmla="*/ 6039728 w 6127519"/>
              <a:gd name="connsiteY115" fmla="*/ 5359416 h 6858000"/>
              <a:gd name="connsiteX116" fmla="*/ 6043311 w 6127519"/>
              <a:gd name="connsiteY116" fmla="*/ 5361407 h 6858000"/>
              <a:gd name="connsiteX117" fmla="*/ 6042954 w 6127519"/>
              <a:gd name="connsiteY117" fmla="*/ 5362576 h 6858000"/>
              <a:gd name="connsiteX118" fmla="*/ 6053435 w 6127519"/>
              <a:gd name="connsiteY118" fmla="*/ 5387547 h 6858000"/>
              <a:gd name="connsiteX119" fmla="*/ 6065933 w 6127519"/>
              <a:gd name="connsiteY119" fmla="*/ 5443002 h 6858000"/>
              <a:gd name="connsiteX120" fmla="*/ 6068640 w 6127519"/>
              <a:gd name="connsiteY120" fmla="*/ 5474503 h 6858000"/>
              <a:gd name="connsiteX121" fmla="*/ 6080922 w 6127519"/>
              <a:gd name="connsiteY121" fmla="*/ 5561070 h 6858000"/>
              <a:gd name="connsiteX122" fmla="*/ 6096949 w 6127519"/>
              <a:gd name="connsiteY122" fmla="*/ 5648179 h 6858000"/>
              <a:gd name="connsiteX123" fmla="*/ 6125703 w 6127519"/>
              <a:gd name="connsiteY123" fmla="*/ 5692894 h 6858000"/>
              <a:gd name="connsiteX124" fmla="*/ 6126670 w 6127519"/>
              <a:gd name="connsiteY124" fmla="*/ 5697882 h 6858000"/>
              <a:gd name="connsiteX125" fmla="*/ 6124061 w 6127519"/>
              <a:gd name="connsiteY125" fmla="*/ 5710294 h 6858000"/>
              <a:gd name="connsiteX126" fmla="*/ 6122213 w 6127519"/>
              <a:gd name="connsiteY126" fmla="*/ 5714762 h 6858000"/>
              <a:gd name="connsiteX127" fmla="*/ 6121353 w 6127519"/>
              <a:gd name="connsiteY127" fmla="*/ 5721725 h 6858000"/>
              <a:gd name="connsiteX128" fmla="*/ 6121607 w 6127519"/>
              <a:gd name="connsiteY128" fmla="*/ 5721959 h 6858000"/>
              <a:gd name="connsiteX129" fmla="*/ 6120262 w 6127519"/>
              <a:gd name="connsiteY129" fmla="*/ 5728358 h 6858000"/>
              <a:gd name="connsiteX130" fmla="*/ 6110194 w 6127519"/>
              <a:gd name="connsiteY130" fmla="*/ 5758853 h 6858000"/>
              <a:gd name="connsiteX131" fmla="*/ 6127519 w 6127519"/>
              <a:gd name="connsiteY131" fmla="*/ 5865775 h 6858000"/>
              <a:gd name="connsiteX132" fmla="*/ 6119217 w 6127519"/>
              <a:gd name="connsiteY132" fmla="*/ 5888542 h 6858000"/>
              <a:gd name="connsiteX133" fmla="*/ 6102493 w 6127519"/>
              <a:gd name="connsiteY133" fmla="*/ 5928602 h 6858000"/>
              <a:gd name="connsiteX134" fmla="*/ 6056863 w 6127519"/>
              <a:gd name="connsiteY134" fmla="*/ 6000643 h 6858000"/>
              <a:gd name="connsiteX135" fmla="*/ 6045436 w 6127519"/>
              <a:gd name="connsiteY135" fmla="*/ 6124480 h 6858000"/>
              <a:gd name="connsiteX136" fmla="*/ 6030489 w 6127519"/>
              <a:gd name="connsiteY136" fmla="*/ 6317666 h 6858000"/>
              <a:gd name="connsiteX137" fmla="*/ 6007492 w 6127519"/>
              <a:gd name="connsiteY137" fmla="*/ 6440818 h 6858000"/>
              <a:gd name="connsiteX138" fmla="*/ 6009467 w 6127519"/>
              <a:gd name="connsiteY138" fmla="*/ 6487076 h 6858000"/>
              <a:gd name="connsiteX139" fmla="*/ 5995064 w 6127519"/>
              <a:gd name="connsiteY139" fmla="*/ 6540791 h 6858000"/>
              <a:gd name="connsiteX140" fmla="*/ 5996309 w 6127519"/>
              <a:gd name="connsiteY140" fmla="*/ 6543961 h 6858000"/>
              <a:gd name="connsiteX141" fmla="*/ 5996048 w 6127519"/>
              <a:gd name="connsiteY141" fmla="*/ 6555444 h 6858000"/>
              <a:gd name="connsiteX142" fmla="*/ 6002524 w 6127519"/>
              <a:gd name="connsiteY142" fmla="*/ 6560188 h 6858000"/>
              <a:gd name="connsiteX143" fmla="*/ 6006823 w 6127519"/>
              <a:gd name="connsiteY143" fmla="*/ 6578546 h 6858000"/>
              <a:gd name="connsiteX144" fmla="*/ 6004510 w 6127519"/>
              <a:gd name="connsiteY144" fmla="*/ 6599256 h 6858000"/>
              <a:gd name="connsiteX145" fmla="*/ 5986207 w 6127519"/>
              <a:gd name="connsiteY145" fmla="*/ 6695855 h 6858000"/>
              <a:gd name="connsiteX146" fmla="*/ 5979428 w 6127519"/>
              <a:gd name="connsiteY146" fmla="*/ 6754678 h 6858000"/>
              <a:gd name="connsiteX147" fmla="*/ 5983398 w 6127519"/>
              <a:gd name="connsiteY147" fmla="*/ 6778641 h 6858000"/>
              <a:gd name="connsiteX148" fmla="*/ 5984543 w 6127519"/>
              <a:gd name="connsiteY148" fmla="*/ 6811016 h 6858000"/>
              <a:gd name="connsiteX149" fmla="*/ 5981802 w 6127519"/>
              <a:gd name="connsiteY149" fmla="*/ 6838578 h 6858000"/>
              <a:gd name="connsiteX150" fmla="*/ 5979671 w 6127519"/>
              <a:gd name="connsiteY150" fmla="*/ 6858000 h 6858000"/>
              <a:gd name="connsiteX151" fmla="*/ 0 w 6127519"/>
              <a:gd name="connsiteY151" fmla="*/ 6858000 h 6858000"/>
              <a:gd name="connsiteX152" fmla="*/ 0 w 612751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08541 w 6127689"/>
              <a:gd name="connsiteY107" fmla="*/ 5248680 h 6858000"/>
              <a:gd name="connsiteX108" fmla="*/ 6039260 w 6127689"/>
              <a:gd name="connsiteY108" fmla="*/ 5289518 h 6858000"/>
              <a:gd name="connsiteX109" fmla="*/ 6036748 w 6127689"/>
              <a:gd name="connsiteY109" fmla="*/ 5322752 h 6858000"/>
              <a:gd name="connsiteX110" fmla="*/ 6036943 w 6127689"/>
              <a:gd name="connsiteY110" fmla="*/ 5329480 h 6858000"/>
              <a:gd name="connsiteX111" fmla="*/ 6037236 w 6127689"/>
              <a:gd name="connsiteY111" fmla="*/ 5329634 h 6858000"/>
              <a:gd name="connsiteX112" fmla="*/ 6038019 w 6127689"/>
              <a:gd name="connsiteY112" fmla="*/ 5336764 h 6858000"/>
              <a:gd name="connsiteX113" fmla="*/ 6037298 w 6127689"/>
              <a:gd name="connsiteY113" fmla="*/ 5341753 h 6858000"/>
              <a:gd name="connsiteX114" fmla="*/ 6037677 w 6127689"/>
              <a:gd name="connsiteY114" fmla="*/ 5354807 h 6858000"/>
              <a:gd name="connsiteX115" fmla="*/ 6039728 w 6127689"/>
              <a:gd name="connsiteY115" fmla="*/ 5359416 h 6858000"/>
              <a:gd name="connsiteX116" fmla="*/ 6043311 w 6127689"/>
              <a:gd name="connsiteY116" fmla="*/ 5361407 h 6858000"/>
              <a:gd name="connsiteX117" fmla="*/ 6042954 w 6127689"/>
              <a:gd name="connsiteY117" fmla="*/ 5362576 h 6858000"/>
              <a:gd name="connsiteX118" fmla="*/ 6053435 w 6127689"/>
              <a:gd name="connsiteY118" fmla="*/ 5387547 h 6858000"/>
              <a:gd name="connsiteX119" fmla="*/ 6065933 w 6127689"/>
              <a:gd name="connsiteY119" fmla="*/ 5443002 h 6858000"/>
              <a:gd name="connsiteX120" fmla="*/ 6068640 w 6127689"/>
              <a:gd name="connsiteY120" fmla="*/ 5474503 h 6858000"/>
              <a:gd name="connsiteX121" fmla="*/ 6080922 w 6127689"/>
              <a:gd name="connsiteY121" fmla="*/ 5561070 h 6858000"/>
              <a:gd name="connsiteX122" fmla="*/ 6096949 w 6127689"/>
              <a:gd name="connsiteY122" fmla="*/ 5648179 h 6858000"/>
              <a:gd name="connsiteX123" fmla="*/ 6125703 w 6127689"/>
              <a:gd name="connsiteY123" fmla="*/ 5692894 h 6858000"/>
              <a:gd name="connsiteX124" fmla="*/ 6126670 w 6127689"/>
              <a:gd name="connsiteY124" fmla="*/ 5697882 h 6858000"/>
              <a:gd name="connsiteX125" fmla="*/ 6124061 w 6127689"/>
              <a:gd name="connsiteY125" fmla="*/ 5710294 h 6858000"/>
              <a:gd name="connsiteX126" fmla="*/ 6122213 w 6127689"/>
              <a:gd name="connsiteY126" fmla="*/ 5714762 h 6858000"/>
              <a:gd name="connsiteX127" fmla="*/ 6121353 w 6127689"/>
              <a:gd name="connsiteY127" fmla="*/ 5721725 h 6858000"/>
              <a:gd name="connsiteX128" fmla="*/ 6121607 w 6127689"/>
              <a:gd name="connsiteY128" fmla="*/ 5721959 h 6858000"/>
              <a:gd name="connsiteX129" fmla="*/ 6120262 w 6127689"/>
              <a:gd name="connsiteY129" fmla="*/ 5728358 h 6858000"/>
              <a:gd name="connsiteX130" fmla="*/ 6127024 w 6127689"/>
              <a:gd name="connsiteY130" fmla="*/ 5786902 h 6858000"/>
              <a:gd name="connsiteX131" fmla="*/ 6127519 w 6127689"/>
              <a:gd name="connsiteY131" fmla="*/ 5865775 h 6858000"/>
              <a:gd name="connsiteX132" fmla="*/ 6119217 w 6127689"/>
              <a:gd name="connsiteY132" fmla="*/ 5888542 h 6858000"/>
              <a:gd name="connsiteX133" fmla="*/ 6102493 w 6127689"/>
              <a:gd name="connsiteY133" fmla="*/ 5928602 h 6858000"/>
              <a:gd name="connsiteX134" fmla="*/ 6056863 w 6127689"/>
              <a:gd name="connsiteY134" fmla="*/ 6000643 h 6858000"/>
              <a:gd name="connsiteX135" fmla="*/ 6045436 w 6127689"/>
              <a:gd name="connsiteY135" fmla="*/ 6124480 h 6858000"/>
              <a:gd name="connsiteX136" fmla="*/ 6030489 w 6127689"/>
              <a:gd name="connsiteY136" fmla="*/ 6317666 h 6858000"/>
              <a:gd name="connsiteX137" fmla="*/ 6007492 w 6127689"/>
              <a:gd name="connsiteY137" fmla="*/ 6440818 h 6858000"/>
              <a:gd name="connsiteX138" fmla="*/ 6009467 w 6127689"/>
              <a:gd name="connsiteY138" fmla="*/ 6487076 h 6858000"/>
              <a:gd name="connsiteX139" fmla="*/ 5995064 w 6127689"/>
              <a:gd name="connsiteY139" fmla="*/ 6540791 h 6858000"/>
              <a:gd name="connsiteX140" fmla="*/ 5996309 w 6127689"/>
              <a:gd name="connsiteY140" fmla="*/ 6543961 h 6858000"/>
              <a:gd name="connsiteX141" fmla="*/ 5996048 w 6127689"/>
              <a:gd name="connsiteY141" fmla="*/ 6555444 h 6858000"/>
              <a:gd name="connsiteX142" fmla="*/ 6002524 w 6127689"/>
              <a:gd name="connsiteY142" fmla="*/ 6560188 h 6858000"/>
              <a:gd name="connsiteX143" fmla="*/ 6006823 w 6127689"/>
              <a:gd name="connsiteY143" fmla="*/ 6578546 h 6858000"/>
              <a:gd name="connsiteX144" fmla="*/ 6004510 w 6127689"/>
              <a:gd name="connsiteY144" fmla="*/ 6599256 h 6858000"/>
              <a:gd name="connsiteX145" fmla="*/ 5986207 w 6127689"/>
              <a:gd name="connsiteY145" fmla="*/ 6695855 h 6858000"/>
              <a:gd name="connsiteX146" fmla="*/ 5979428 w 6127689"/>
              <a:gd name="connsiteY146" fmla="*/ 6754678 h 6858000"/>
              <a:gd name="connsiteX147" fmla="*/ 5983398 w 6127689"/>
              <a:gd name="connsiteY147" fmla="*/ 6778641 h 6858000"/>
              <a:gd name="connsiteX148" fmla="*/ 5984543 w 6127689"/>
              <a:gd name="connsiteY148" fmla="*/ 6811016 h 6858000"/>
              <a:gd name="connsiteX149" fmla="*/ 5981802 w 6127689"/>
              <a:gd name="connsiteY149" fmla="*/ 6838578 h 6858000"/>
              <a:gd name="connsiteX150" fmla="*/ 5979671 w 6127689"/>
              <a:gd name="connsiteY150" fmla="*/ 6858000 h 6858000"/>
              <a:gd name="connsiteX151" fmla="*/ 0 w 6127689"/>
              <a:gd name="connsiteY151" fmla="*/ 6858000 h 6858000"/>
              <a:gd name="connsiteX152" fmla="*/ 0 w 612768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39260 w 6127689"/>
              <a:gd name="connsiteY107" fmla="*/ 5289518 h 6858000"/>
              <a:gd name="connsiteX108" fmla="*/ 6036748 w 6127689"/>
              <a:gd name="connsiteY108" fmla="*/ 5322752 h 6858000"/>
              <a:gd name="connsiteX109" fmla="*/ 6036943 w 6127689"/>
              <a:gd name="connsiteY109" fmla="*/ 5329480 h 6858000"/>
              <a:gd name="connsiteX110" fmla="*/ 6037236 w 6127689"/>
              <a:gd name="connsiteY110" fmla="*/ 5329634 h 6858000"/>
              <a:gd name="connsiteX111" fmla="*/ 6038019 w 6127689"/>
              <a:gd name="connsiteY111" fmla="*/ 5336764 h 6858000"/>
              <a:gd name="connsiteX112" fmla="*/ 6037298 w 6127689"/>
              <a:gd name="connsiteY112" fmla="*/ 5341753 h 6858000"/>
              <a:gd name="connsiteX113" fmla="*/ 6037677 w 6127689"/>
              <a:gd name="connsiteY113" fmla="*/ 5354807 h 6858000"/>
              <a:gd name="connsiteX114" fmla="*/ 6039728 w 6127689"/>
              <a:gd name="connsiteY114" fmla="*/ 5359416 h 6858000"/>
              <a:gd name="connsiteX115" fmla="*/ 6043311 w 6127689"/>
              <a:gd name="connsiteY115" fmla="*/ 5361407 h 6858000"/>
              <a:gd name="connsiteX116" fmla="*/ 6042954 w 6127689"/>
              <a:gd name="connsiteY116" fmla="*/ 5362576 h 6858000"/>
              <a:gd name="connsiteX117" fmla="*/ 6053435 w 6127689"/>
              <a:gd name="connsiteY117" fmla="*/ 5387547 h 6858000"/>
              <a:gd name="connsiteX118" fmla="*/ 6065933 w 6127689"/>
              <a:gd name="connsiteY118" fmla="*/ 5443002 h 6858000"/>
              <a:gd name="connsiteX119" fmla="*/ 6068640 w 6127689"/>
              <a:gd name="connsiteY119" fmla="*/ 5474503 h 6858000"/>
              <a:gd name="connsiteX120" fmla="*/ 6080922 w 6127689"/>
              <a:gd name="connsiteY120" fmla="*/ 5561070 h 6858000"/>
              <a:gd name="connsiteX121" fmla="*/ 6096949 w 6127689"/>
              <a:gd name="connsiteY121" fmla="*/ 5648179 h 6858000"/>
              <a:gd name="connsiteX122" fmla="*/ 6125703 w 6127689"/>
              <a:gd name="connsiteY122" fmla="*/ 5692894 h 6858000"/>
              <a:gd name="connsiteX123" fmla="*/ 6126670 w 6127689"/>
              <a:gd name="connsiteY123" fmla="*/ 5697882 h 6858000"/>
              <a:gd name="connsiteX124" fmla="*/ 6124061 w 6127689"/>
              <a:gd name="connsiteY124" fmla="*/ 5710294 h 6858000"/>
              <a:gd name="connsiteX125" fmla="*/ 6122213 w 6127689"/>
              <a:gd name="connsiteY125" fmla="*/ 5714762 h 6858000"/>
              <a:gd name="connsiteX126" fmla="*/ 6121353 w 6127689"/>
              <a:gd name="connsiteY126" fmla="*/ 5721725 h 6858000"/>
              <a:gd name="connsiteX127" fmla="*/ 6121607 w 6127689"/>
              <a:gd name="connsiteY127" fmla="*/ 5721959 h 6858000"/>
              <a:gd name="connsiteX128" fmla="*/ 6120262 w 6127689"/>
              <a:gd name="connsiteY128" fmla="*/ 5728358 h 6858000"/>
              <a:gd name="connsiteX129" fmla="*/ 6127024 w 6127689"/>
              <a:gd name="connsiteY129" fmla="*/ 5786902 h 6858000"/>
              <a:gd name="connsiteX130" fmla="*/ 6127519 w 6127689"/>
              <a:gd name="connsiteY130" fmla="*/ 5865775 h 6858000"/>
              <a:gd name="connsiteX131" fmla="*/ 6119217 w 6127689"/>
              <a:gd name="connsiteY131" fmla="*/ 5888542 h 6858000"/>
              <a:gd name="connsiteX132" fmla="*/ 6102493 w 6127689"/>
              <a:gd name="connsiteY132" fmla="*/ 5928602 h 6858000"/>
              <a:gd name="connsiteX133" fmla="*/ 6056863 w 6127689"/>
              <a:gd name="connsiteY133" fmla="*/ 6000643 h 6858000"/>
              <a:gd name="connsiteX134" fmla="*/ 6045436 w 6127689"/>
              <a:gd name="connsiteY134" fmla="*/ 6124480 h 6858000"/>
              <a:gd name="connsiteX135" fmla="*/ 6030489 w 6127689"/>
              <a:gd name="connsiteY135" fmla="*/ 6317666 h 6858000"/>
              <a:gd name="connsiteX136" fmla="*/ 6007492 w 6127689"/>
              <a:gd name="connsiteY136" fmla="*/ 6440818 h 6858000"/>
              <a:gd name="connsiteX137" fmla="*/ 6009467 w 6127689"/>
              <a:gd name="connsiteY137" fmla="*/ 6487076 h 6858000"/>
              <a:gd name="connsiteX138" fmla="*/ 5995064 w 6127689"/>
              <a:gd name="connsiteY138" fmla="*/ 6540791 h 6858000"/>
              <a:gd name="connsiteX139" fmla="*/ 5996309 w 6127689"/>
              <a:gd name="connsiteY139" fmla="*/ 6543961 h 6858000"/>
              <a:gd name="connsiteX140" fmla="*/ 5996048 w 6127689"/>
              <a:gd name="connsiteY140" fmla="*/ 6555444 h 6858000"/>
              <a:gd name="connsiteX141" fmla="*/ 6002524 w 6127689"/>
              <a:gd name="connsiteY141" fmla="*/ 6560188 h 6858000"/>
              <a:gd name="connsiteX142" fmla="*/ 6006823 w 6127689"/>
              <a:gd name="connsiteY142" fmla="*/ 6578546 h 6858000"/>
              <a:gd name="connsiteX143" fmla="*/ 6004510 w 6127689"/>
              <a:gd name="connsiteY143" fmla="*/ 6599256 h 6858000"/>
              <a:gd name="connsiteX144" fmla="*/ 5986207 w 6127689"/>
              <a:gd name="connsiteY144" fmla="*/ 6695855 h 6858000"/>
              <a:gd name="connsiteX145" fmla="*/ 5979428 w 6127689"/>
              <a:gd name="connsiteY145" fmla="*/ 6754678 h 6858000"/>
              <a:gd name="connsiteX146" fmla="*/ 5983398 w 6127689"/>
              <a:gd name="connsiteY146" fmla="*/ 6778641 h 6858000"/>
              <a:gd name="connsiteX147" fmla="*/ 5984543 w 6127689"/>
              <a:gd name="connsiteY147" fmla="*/ 6811016 h 6858000"/>
              <a:gd name="connsiteX148" fmla="*/ 5981802 w 6127689"/>
              <a:gd name="connsiteY148" fmla="*/ 6838578 h 6858000"/>
              <a:gd name="connsiteX149" fmla="*/ 5979671 w 6127689"/>
              <a:gd name="connsiteY149" fmla="*/ 6858000 h 6858000"/>
              <a:gd name="connsiteX150" fmla="*/ 0 w 6127689"/>
              <a:gd name="connsiteY150" fmla="*/ 6858000 h 6858000"/>
              <a:gd name="connsiteX151" fmla="*/ 0 w 6127689"/>
              <a:gd name="connsiteY15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9260 w 6127689"/>
              <a:gd name="connsiteY106" fmla="*/ 5289518 h 6858000"/>
              <a:gd name="connsiteX107" fmla="*/ 6036748 w 6127689"/>
              <a:gd name="connsiteY107" fmla="*/ 5322752 h 6858000"/>
              <a:gd name="connsiteX108" fmla="*/ 6036943 w 6127689"/>
              <a:gd name="connsiteY108" fmla="*/ 5329480 h 6858000"/>
              <a:gd name="connsiteX109" fmla="*/ 6037236 w 6127689"/>
              <a:gd name="connsiteY109" fmla="*/ 5329634 h 6858000"/>
              <a:gd name="connsiteX110" fmla="*/ 6038019 w 6127689"/>
              <a:gd name="connsiteY110" fmla="*/ 5336764 h 6858000"/>
              <a:gd name="connsiteX111" fmla="*/ 6037298 w 6127689"/>
              <a:gd name="connsiteY111" fmla="*/ 5341753 h 6858000"/>
              <a:gd name="connsiteX112" fmla="*/ 6037677 w 6127689"/>
              <a:gd name="connsiteY112" fmla="*/ 5354807 h 6858000"/>
              <a:gd name="connsiteX113" fmla="*/ 6039728 w 6127689"/>
              <a:gd name="connsiteY113" fmla="*/ 5359416 h 6858000"/>
              <a:gd name="connsiteX114" fmla="*/ 6043311 w 6127689"/>
              <a:gd name="connsiteY114" fmla="*/ 5361407 h 6858000"/>
              <a:gd name="connsiteX115" fmla="*/ 6042954 w 6127689"/>
              <a:gd name="connsiteY115" fmla="*/ 5362576 h 6858000"/>
              <a:gd name="connsiteX116" fmla="*/ 6053435 w 6127689"/>
              <a:gd name="connsiteY116" fmla="*/ 5387547 h 6858000"/>
              <a:gd name="connsiteX117" fmla="*/ 6065933 w 6127689"/>
              <a:gd name="connsiteY117" fmla="*/ 5443002 h 6858000"/>
              <a:gd name="connsiteX118" fmla="*/ 6068640 w 6127689"/>
              <a:gd name="connsiteY118" fmla="*/ 5474503 h 6858000"/>
              <a:gd name="connsiteX119" fmla="*/ 6080922 w 6127689"/>
              <a:gd name="connsiteY119" fmla="*/ 5561070 h 6858000"/>
              <a:gd name="connsiteX120" fmla="*/ 6096949 w 6127689"/>
              <a:gd name="connsiteY120" fmla="*/ 5648179 h 6858000"/>
              <a:gd name="connsiteX121" fmla="*/ 6125703 w 6127689"/>
              <a:gd name="connsiteY121" fmla="*/ 5692894 h 6858000"/>
              <a:gd name="connsiteX122" fmla="*/ 6126670 w 6127689"/>
              <a:gd name="connsiteY122" fmla="*/ 5697882 h 6858000"/>
              <a:gd name="connsiteX123" fmla="*/ 6124061 w 6127689"/>
              <a:gd name="connsiteY123" fmla="*/ 5710294 h 6858000"/>
              <a:gd name="connsiteX124" fmla="*/ 6122213 w 6127689"/>
              <a:gd name="connsiteY124" fmla="*/ 5714762 h 6858000"/>
              <a:gd name="connsiteX125" fmla="*/ 6121353 w 6127689"/>
              <a:gd name="connsiteY125" fmla="*/ 5721725 h 6858000"/>
              <a:gd name="connsiteX126" fmla="*/ 6121607 w 6127689"/>
              <a:gd name="connsiteY126" fmla="*/ 5721959 h 6858000"/>
              <a:gd name="connsiteX127" fmla="*/ 6120262 w 6127689"/>
              <a:gd name="connsiteY127" fmla="*/ 5728358 h 6858000"/>
              <a:gd name="connsiteX128" fmla="*/ 6127024 w 6127689"/>
              <a:gd name="connsiteY128" fmla="*/ 5786902 h 6858000"/>
              <a:gd name="connsiteX129" fmla="*/ 6127519 w 6127689"/>
              <a:gd name="connsiteY129" fmla="*/ 5865775 h 6858000"/>
              <a:gd name="connsiteX130" fmla="*/ 6119217 w 6127689"/>
              <a:gd name="connsiteY130" fmla="*/ 5888542 h 6858000"/>
              <a:gd name="connsiteX131" fmla="*/ 6102493 w 6127689"/>
              <a:gd name="connsiteY131" fmla="*/ 5928602 h 6858000"/>
              <a:gd name="connsiteX132" fmla="*/ 6056863 w 6127689"/>
              <a:gd name="connsiteY132" fmla="*/ 6000643 h 6858000"/>
              <a:gd name="connsiteX133" fmla="*/ 6045436 w 6127689"/>
              <a:gd name="connsiteY133" fmla="*/ 6124480 h 6858000"/>
              <a:gd name="connsiteX134" fmla="*/ 6030489 w 6127689"/>
              <a:gd name="connsiteY134" fmla="*/ 6317666 h 6858000"/>
              <a:gd name="connsiteX135" fmla="*/ 6007492 w 6127689"/>
              <a:gd name="connsiteY135" fmla="*/ 6440818 h 6858000"/>
              <a:gd name="connsiteX136" fmla="*/ 6009467 w 6127689"/>
              <a:gd name="connsiteY136" fmla="*/ 6487076 h 6858000"/>
              <a:gd name="connsiteX137" fmla="*/ 5995064 w 6127689"/>
              <a:gd name="connsiteY137" fmla="*/ 6540791 h 6858000"/>
              <a:gd name="connsiteX138" fmla="*/ 5996309 w 6127689"/>
              <a:gd name="connsiteY138" fmla="*/ 6543961 h 6858000"/>
              <a:gd name="connsiteX139" fmla="*/ 5996048 w 6127689"/>
              <a:gd name="connsiteY139" fmla="*/ 6555444 h 6858000"/>
              <a:gd name="connsiteX140" fmla="*/ 6002524 w 6127689"/>
              <a:gd name="connsiteY140" fmla="*/ 6560188 h 6858000"/>
              <a:gd name="connsiteX141" fmla="*/ 6006823 w 6127689"/>
              <a:gd name="connsiteY141" fmla="*/ 6578546 h 6858000"/>
              <a:gd name="connsiteX142" fmla="*/ 6004510 w 6127689"/>
              <a:gd name="connsiteY142" fmla="*/ 6599256 h 6858000"/>
              <a:gd name="connsiteX143" fmla="*/ 5986207 w 6127689"/>
              <a:gd name="connsiteY143" fmla="*/ 6695855 h 6858000"/>
              <a:gd name="connsiteX144" fmla="*/ 5979428 w 6127689"/>
              <a:gd name="connsiteY144" fmla="*/ 6754678 h 6858000"/>
              <a:gd name="connsiteX145" fmla="*/ 5983398 w 6127689"/>
              <a:gd name="connsiteY145" fmla="*/ 6778641 h 6858000"/>
              <a:gd name="connsiteX146" fmla="*/ 5984543 w 6127689"/>
              <a:gd name="connsiteY146" fmla="*/ 6811016 h 6858000"/>
              <a:gd name="connsiteX147" fmla="*/ 5981802 w 6127689"/>
              <a:gd name="connsiteY147" fmla="*/ 6838578 h 6858000"/>
              <a:gd name="connsiteX148" fmla="*/ 5979671 w 6127689"/>
              <a:gd name="connsiteY148" fmla="*/ 6858000 h 6858000"/>
              <a:gd name="connsiteX149" fmla="*/ 0 w 6127689"/>
              <a:gd name="connsiteY149" fmla="*/ 6858000 h 6858000"/>
              <a:gd name="connsiteX150" fmla="*/ 0 w 6127689"/>
              <a:gd name="connsiteY15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42096 w 6127689"/>
              <a:gd name="connsiteY105" fmla="*/ 523325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6018409 w 6127689"/>
              <a:gd name="connsiteY104" fmla="*/ 522715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94095 w 6127689"/>
              <a:gd name="connsiteY78" fmla="*/ 4128857 h 6858000"/>
              <a:gd name="connsiteX79" fmla="*/ 5898339 w 6127689"/>
              <a:gd name="connsiteY79" fmla="*/ 4140800 h 6858000"/>
              <a:gd name="connsiteX80" fmla="*/ 5899734 w 6127689"/>
              <a:gd name="connsiteY80" fmla="*/ 4145632 h 6858000"/>
              <a:gd name="connsiteX81" fmla="*/ 5903513 w 6127689"/>
              <a:gd name="connsiteY81" fmla="*/ 4187661 h 6858000"/>
              <a:gd name="connsiteX82" fmla="*/ 5917114 w 6127689"/>
              <a:gd name="connsiteY82" fmla="*/ 4213096 h 6858000"/>
              <a:gd name="connsiteX83" fmla="*/ 5921153 w 6127689"/>
              <a:gd name="connsiteY83" fmla="*/ 4236222 h 6858000"/>
              <a:gd name="connsiteX84" fmla="*/ 5924233 w 6127689"/>
              <a:gd name="connsiteY84" fmla="*/ 4242060 h 6858000"/>
              <a:gd name="connsiteX85" fmla="*/ 5928910 w 6127689"/>
              <a:gd name="connsiteY85" fmla="*/ 4300973 h 6858000"/>
              <a:gd name="connsiteX86" fmla="*/ 5939320 w 6127689"/>
              <a:gd name="connsiteY86" fmla="*/ 4340435 h 6858000"/>
              <a:gd name="connsiteX87" fmla="*/ 5946705 w 6127689"/>
              <a:gd name="connsiteY87" fmla="*/ 4428051 h 6858000"/>
              <a:gd name="connsiteX88" fmla="*/ 5949261 w 6127689"/>
              <a:gd name="connsiteY88" fmla="*/ 4449185 h 6858000"/>
              <a:gd name="connsiteX89" fmla="*/ 5957504 w 6127689"/>
              <a:gd name="connsiteY89" fmla="*/ 4465911 h 6858000"/>
              <a:gd name="connsiteX90" fmla="*/ 5964689 w 6127689"/>
              <a:gd name="connsiteY90" fmla="*/ 4468532 h 6858000"/>
              <a:gd name="connsiteX91" fmla="*/ 5967062 w 6127689"/>
              <a:gd name="connsiteY91" fmla="*/ 4479923 h 6858000"/>
              <a:gd name="connsiteX92" fmla="*/ 5968960 w 6127689"/>
              <a:gd name="connsiteY92" fmla="*/ 4482655 h 6858000"/>
              <a:gd name="connsiteX93" fmla="*/ 5978567 w 6127689"/>
              <a:gd name="connsiteY93" fmla="*/ 4498605 h 6858000"/>
              <a:gd name="connsiteX94" fmla="*/ 5980106 w 6127689"/>
              <a:gd name="connsiteY94" fmla="*/ 4585087 h 6858000"/>
              <a:gd name="connsiteX95" fmla="*/ 5998138 w 6127689"/>
              <a:gd name="connsiteY95" fmla="*/ 4697518 h 6858000"/>
              <a:gd name="connsiteX96" fmla="*/ 6013516 w 6127689"/>
              <a:gd name="connsiteY96" fmla="*/ 4786619 h 6858000"/>
              <a:gd name="connsiteX97" fmla="*/ 6025404 w 6127689"/>
              <a:gd name="connsiteY97" fmla="*/ 4858148 h 6858000"/>
              <a:gd name="connsiteX98" fmla="*/ 6007749 w 6127689"/>
              <a:gd name="connsiteY98" fmla="*/ 4964715 h 6858000"/>
              <a:gd name="connsiteX99" fmla="*/ 6005269 w 6127689"/>
              <a:gd name="connsiteY99" fmla="*/ 5150567 h 6858000"/>
              <a:gd name="connsiteX100" fmla="*/ 6001127 w 6127689"/>
              <a:gd name="connsiteY100" fmla="*/ 5164609 h 6858000"/>
              <a:gd name="connsiteX101" fmla="*/ 5996647 w 6127689"/>
              <a:gd name="connsiteY101" fmla="*/ 5185640 h 6858000"/>
              <a:gd name="connsiteX102" fmla="*/ 5998514 w 6127689"/>
              <a:gd name="connsiteY102" fmla="*/ 5189673 h 6858000"/>
              <a:gd name="connsiteX103" fmla="*/ 6018409 w 6127689"/>
              <a:gd name="connsiteY103" fmla="*/ 5227157 h 6858000"/>
              <a:gd name="connsiteX104" fmla="*/ 6036748 w 6127689"/>
              <a:gd name="connsiteY104" fmla="*/ 5322752 h 6858000"/>
              <a:gd name="connsiteX105" fmla="*/ 6036943 w 6127689"/>
              <a:gd name="connsiteY105" fmla="*/ 5329480 h 6858000"/>
              <a:gd name="connsiteX106" fmla="*/ 6037236 w 6127689"/>
              <a:gd name="connsiteY106" fmla="*/ 5329634 h 6858000"/>
              <a:gd name="connsiteX107" fmla="*/ 6038019 w 6127689"/>
              <a:gd name="connsiteY107" fmla="*/ 5336764 h 6858000"/>
              <a:gd name="connsiteX108" fmla="*/ 6037298 w 6127689"/>
              <a:gd name="connsiteY108" fmla="*/ 5341753 h 6858000"/>
              <a:gd name="connsiteX109" fmla="*/ 6037677 w 6127689"/>
              <a:gd name="connsiteY109" fmla="*/ 5354807 h 6858000"/>
              <a:gd name="connsiteX110" fmla="*/ 6039728 w 6127689"/>
              <a:gd name="connsiteY110" fmla="*/ 5359416 h 6858000"/>
              <a:gd name="connsiteX111" fmla="*/ 6043311 w 6127689"/>
              <a:gd name="connsiteY111" fmla="*/ 5361407 h 6858000"/>
              <a:gd name="connsiteX112" fmla="*/ 6042954 w 6127689"/>
              <a:gd name="connsiteY112" fmla="*/ 5362576 h 6858000"/>
              <a:gd name="connsiteX113" fmla="*/ 6053435 w 6127689"/>
              <a:gd name="connsiteY113" fmla="*/ 5387547 h 6858000"/>
              <a:gd name="connsiteX114" fmla="*/ 6065933 w 6127689"/>
              <a:gd name="connsiteY114" fmla="*/ 5443002 h 6858000"/>
              <a:gd name="connsiteX115" fmla="*/ 6068640 w 6127689"/>
              <a:gd name="connsiteY115" fmla="*/ 5474503 h 6858000"/>
              <a:gd name="connsiteX116" fmla="*/ 6080922 w 6127689"/>
              <a:gd name="connsiteY116" fmla="*/ 5561070 h 6858000"/>
              <a:gd name="connsiteX117" fmla="*/ 6096949 w 6127689"/>
              <a:gd name="connsiteY117" fmla="*/ 5648179 h 6858000"/>
              <a:gd name="connsiteX118" fmla="*/ 6125703 w 6127689"/>
              <a:gd name="connsiteY118" fmla="*/ 5692894 h 6858000"/>
              <a:gd name="connsiteX119" fmla="*/ 6126670 w 6127689"/>
              <a:gd name="connsiteY119" fmla="*/ 5697882 h 6858000"/>
              <a:gd name="connsiteX120" fmla="*/ 6124061 w 6127689"/>
              <a:gd name="connsiteY120" fmla="*/ 5710294 h 6858000"/>
              <a:gd name="connsiteX121" fmla="*/ 6122213 w 6127689"/>
              <a:gd name="connsiteY121" fmla="*/ 5714762 h 6858000"/>
              <a:gd name="connsiteX122" fmla="*/ 6121353 w 6127689"/>
              <a:gd name="connsiteY122" fmla="*/ 5721725 h 6858000"/>
              <a:gd name="connsiteX123" fmla="*/ 6121607 w 6127689"/>
              <a:gd name="connsiteY123" fmla="*/ 5721959 h 6858000"/>
              <a:gd name="connsiteX124" fmla="*/ 6120262 w 6127689"/>
              <a:gd name="connsiteY124" fmla="*/ 5728358 h 6858000"/>
              <a:gd name="connsiteX125" fmla="*/ 6127024 w 6127689"/>
              <a:gd name="connsiteY125" fmla="*/ 5786902 h 6858000"/>
              <a:gd name="connsiteX126" fmla="*/ 6127519 w 6127689"/>
              <a:gd name="connsiteY126" fmla="*/ 5865775 h 6858000"/>
              <a:gd name="connsiteX127" fmla="*/ 6119217 w 6127689"/>
              <a:gd name="connsiteY127" fmla="*/ 5888542 h 6858000"/>
              <a:gd name="connsiteX128" fmla="*/ 6102493 w 6127689"/>
              <a:gd name="connsiteY128" fmla="*/ 5928602 h 6858000"/>
              <a:gd name="connsiteX129" fmla="*/ 6056863 w 6127689"/>
              <a:gd name="connsiteY129" fmla="*/ 6000643 h 6858000"/>
              <a:gd name="connsiteX130" fmla="*/ 6045436 w 6127689"/>
              <a:gd name="connsiteY130" fmla="*/ 6124480 h 6858000"/>
              <a:gd name="connsiteX131" fmla="*/ 6030489 w 6127689"/>
              <a:gd name="connsiteY131" fmla="*/ 6317666 h 6858000"/>
              <a:gd name="connsiteX132" fmla="*/ 6007492 w 6127689"/>
              <a:gd name="connsiteY132" fmla="*/ 6440818 h 6858000"/>
              <a:gd name="connsiteX133" fmla="*/ 6009467 w 6127689"/>
              <a:gd name="connsiteY133" fmla="*/ 6487076 h 6858000"/>
              <a:gd name="connsiteX134" fmla="*/ 5995064 w 6127689"/>
              <a:gd name="connsiteY134" fmla="*/ 6540791 h 6858000"/>
              <a:gd name="connsiteX135" fmla="*/ 5996309 w 6127689"/>
              <a:gd name="connsiteY135" fmla="*/ 6543961 h 6858000"/>
              <a:gd name="connsiteX136" fmla="*/ 5996048 w 6127689"/>
              <a:gd name="connsiteY136" fmla="*/ 6555444 h 6858000"/>
              <a:gd name="connsiteX137" fmla="*/ 6002524 w 6127689"/>
              <a:gd name="connsiteY137" fmla="*/ 6560188 h 6858000"/>
              <a:gd name="connsiteX138" fmla="*/ 6006823 w 6127689"/>
              <a:gd name="connsiteY138" fmla="*/ 6578546 h 6858000"/>
              <a:gd name="connsiteX139" fmla="*/ 6004510 w 6127689"/>
              <a:gd name="connsiteY139" fmla="*/ 6599256 h 6858000"/>
              <a:gd name="connsiteX140" fmla="*/ 5986207 w 6127689"/>
              <a:gd name="connsiteY140" fmla="*/ 6695855 h 6858000"/>
              <a:gd name="connsiteX141" fmla="*/ 5979428 w 6127689"/>
              <a:gd name="connsiteY141" fmla="*/ 6754678 h 6858000"/>
              <a:gd name="connsiteX142" fmla="*/ 5983398 w 6127689"/>
              <a:gd name="connsiteY142" fmla="*/ 6778641 h 6858000"/>
              <a:gd name="connsiteX143" fmla="*/ 5984543 w 6127689"/>
              <a:gd name="connsiteY143" fmla="*/ 6811016 h 6858000"/>
              <a:gd name="connsiteX144" fmla="*/ 5981802 w 6127689"/>
              <a:gd name="connsiteY144" fmla="*/ 6838578 h 6858000"/>
              <a:gd name="connsiteX145" fmla="*/ 5979671 w 6127689"/>
              <a:gd name="connsiteY145" fmla="*/ 6858000 h 6858000"/>
              <a:gd name="connsiteX146" fmla="*/ 0 w 6127689"/>
              <a:gd name="connsiteY146" fmla="*/ 6858000 h 6858000"/>
              <a:gd name="connsiteX147" fmla="*/ 0 w 6127689"/>
              <a:gd name="connsiteY14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94095 w 6127689"/>
              <a:gd name="connsiteY78" fmla="*/ 4128857 h 6858000"/>
              <a:gd name="connsiteX79" fmla="*/ 5898339 w 6127689"/>
              <a:gd name="connsiteY79" fmla="*/ 4140800 h 6858000"/>
              <a:gd name="connsiteX80" fmla="*/ 5899734 w 6127689"/>
              <a:gd name="connsiteY80" fmla="*/ 4145632 h 6858000"/>
              <a:gd name="connsiteX81" fmla="*/ 5903513 w 6127689"/>
              <a:gd name="connsiteY81" fmla="*/ 4187661 h 6858000"/>
              <a:gd name="connsiteX82" fmla="*/ 5917114 w 6127689"/>
              <a:gd name="connsiteY82" fmla="*/ 4213096 h 6858000"/>
              <a:gd name="connsiteX83" fmla="*/ 5924233 w 6127689"/>
              <a:gd name="connsiteY83" fmla="*/ 4242060 h 6858000"/>
              <a:gd name="connsiteX84" fmla="*/ 5928910 w 6127689"/>
              <a:gd name="connsiteY84" fmla="*/ 4300973 h 6858000"/>
              <a:gd name="connsiteX85" fmla="*/ 5939320 w 6127689"/>
              <a:gd name="connsiteY85" fmla="*/ 4340435 h 6858000"/>
              <a:gd name="connsiteX86" fmla="*/ 5946705 w 6127689"/>
              <a:gd name="connsiteY86" fmla="*/ 4428051 h 6858000"/>
              <a:gd name="connsiteX87" fmla="*/ 5949261 w 6127689"/>
              <a:gd name="connsiteY87" fmla="*/ 4449185 h 6858000"/>
              <a:gd name="connsiteX88" fmla="*/ 5957504 w 6127689"/>
              <a:gd name="connsiteY88" fmla="*/ 4465911 h 6858000"/>
              <a:gd name="connsiteX89" fmla="*/ 5964689 w 6127689"/>
              <a:gd name="connsiteY89" fmla="*/ 4468532 h 6858000"/>
              <a:gd name="connsiteX90" fmla="*/ 5967062 w 6127689"/>
              <a:gd name="connsiteY90" fmla="*/ 4479923 h 6858000"/>
              <a:gd name="connsiteX91" fmla="*/ 5968960 w 6127689"/>
              <a:gd name="connsiteY91" fmla="*/ 4482655 h 6858000"/>
              <a:gd name="connsiteX92" fmla="*/ 5978567 w 6127689"/>
              <a:gd name="connsiteY92" fmla="*/ 4498605 h 6858000"/>
              <a:gd name="connsiteX93" fmla="*/ 5980106 w 6127689"/>
              <a:gd name="connsiteY93" fmla="*/ 4585087 h 6858000"/>
              <a:gd name="connsiteX94" fmla="*/ 5998138 w 6127689"/>
              <a:gd name="connsiteY94" fmla="*/ 4697518 h 6858000"/>
              <a:gd name="connsiteX95" fmla="*/ 6013516 w 6127689"/>
              <a:gd name="connsiteY95" fmla="*/ 4786619 h 6858000"/>
              <a:gd name="connsiteX96" fmla="*/ 6025404 w 6127689"/>
              <a:gd name="connsiteY96" fmla="*/ 4858148 h 6858000"/>
              <a:gd name="connsiteX97" fmla="*/ 6007749 w 6127689"/>
              <a:gd name="connsiteY97" fmla="*/ 4964715 h 6858000"/>
              <a:gd name="connsiteX98" fmla="*/ 6005269 w 6127689"/>
              <a:gd name="connsiteY98" fmla="*/ 5150567 h 6858000"/>
              <a:gd name="connsiteX99" fmla="*/ 6001127 w 6127689"/>
              <a:gd name="connsiteY99" fmla="*/ 5164609 h 6858000"/>
              <a:gd name="connsiteX100" fmla="*/ 5996647 w 6127689"/>
              <a:gd name="connsiteY100" fmla="*/ 5185640 h 6858000"/>
              <a:gd name="connsiteX101" fmla="*/ 5998514 w 6127689"/>
              <a:gd name="connsiteY101" fmla="*/ 5189673 h 6858000"/>
              <a:gd name="connsiteX102" fmla="*/ 6018409 w 6127689"/>
              <a:gd name="connsiteY102" fmla="*/ 5227157 h 6858000"/>
              <a:gd name="connsiteX103" fmla="*/ 6036748 w 6127689"/>
              <a:gd name="connsiteY103" fmla="*/ 5322752 h 6858000"/>
              <a:gd name="connsiteX104" fmla="*/ 6036943 w 6127689"/>
              <a:gd name="connsiteY104" fmla="*/ 5329480 h 6858000"/>
              <a:gd name="connsiteX105" fmla="*/ 6037236 w 6127689"/>
              <a:gd name="connsiteY105" fmla="*/ 5329634 h 6858000"/>
              <a:gd name="connsiteX106" fmla="*/ 6038019 w 6127689"/>
              <a:gd name="connsiteY106" fmla="*/ 5336764 h 6858000"/>
              <a:gd name="connsiteX107" fmla="*/ 6037298 w 6127689"/>
              <a:gd name="connsiteY107" fmla="*/ 5341753 h 6858000"/>
              <a:gd name="connsiteX108" fmla="*/ 6037677 w 6127689"/>
              <a:gd name="connsiteY108" fmla="*/ 5354807 h 6858000"/>
              <a:gd name="connsiteX109" fmla="*/ 6039728 w 6127689"/>
              <a:gd name="connsiteY109" fmla="*/ 5359416 h 6858000"/>
              <a:gd name="connsiteX110" fmla="*/ 6043311 w 6127689"/>
              <a:gd name="connsiteY110" fmla="*/ 5361407 h 6858000"/>
              <a:gd name="connsiteX111" fmla="*/ 6042954 w 6127689"/>
              <a:gd name="connsiteY111" fmla="*/ 5362576 h 6858000"/>
              <a:gd name="connsiteX112" fmla="*/ 6053435 w 6127689"/>
              <a:gd name="connsiteY112" fmla="*/ 5387547 h 6858000"/>
              <a:gd name="connsiteX113" fmla="*/ 6065933 w 6127689"/>
              <a:gd name="connsiteY113" fmla="*/ 5443002 h 6858000"/>
              <a:gd name="connsiteX114" fmla="*/ 6068640 w 6127689"/>
              <a:gd name="connsiteY114" fmla="*/ 5474503 h 6858000"/>
              <a:gd name="connsiteX115" fmla="*/ 6080922 w 6127689"/>
              <a:gd name="connsiteY115" fmla="*/ 5561070 h 6858000"/>
              <a:gd name="connsiteX116" fmla="*/ 6096949 w 6127689"/>
              <a:gd name="connsiteY116" fmla="*/ 5648179 h 6858000"/>
              <a:gd name="connsiteX117" fmla="*/ 6125703 w 6127689"/>
              <a:gd name="connsiteY117" fmla="*/ 5692894 h 6858000"/>
              <a:gd name="connsiteX118" fmla="*/ 6126670 w 6127689"/>
              <a:gd name="connsiteY118" fmla="*/ 5697882 h 6858000"/>
              <a:gd name="connsiteX119" fmla="*/ 6124061 w 6127689"/>
              <a:gd name="connsiteY119" fmla="*/ 5710294 h 6858000"/>
              <a:gd name="connsiteX120" fmla="*/ 6122213 w 6127689"/>
              <a:gd name="connsiteY120" fmla="*/ 5714762 h 6858000"/>
              <a:gd name="connsiteX121" fmla="*/ 6121353 w 6127689"/>
              <a:gd name="connsiteY121" fmla="*/ 5721725 h 6858000"/>
              <a:gd name="connsiteX122" fmla="*/ 6121607 w 6127689"/>
              <a:gd name="connsiteY122" fmla="*/ 5721959 h 6858000"/>
              <a:gd name="connsiteX123" fmla="*/ 6120262 w 6127689"/>
              <a:gd name="connsiteY123" fmla="*/ 5728358 h 6858000"/>
              <a:gd name="connsiteX124" fmla="*/ 6127024 w 6127689"/>
              <a:gd name="connsiteY124" fmla="*/ 5786902 h 6858000"/>
              <a:gd name="connsiteX125" fmla="*/ 6127519 w 6127689"/>
              <a:gd name="connsiteY125" fmla="*/ 5865775 h 6858000"/>
              <a:gd name="connsiteX126" fmla="*/ 6119217 w 6127689"/>
              <a:gd name="connsiteY126" fmla="*/ 5888542 h 6858000"/>
              <a:gd name="connsiteX127" fmla="*/ 6102493 w 6127689"/>
              <a:gd name="connsiteY127" fmla="*/ 5928602 h 6858000"/>
              <a:gd name="connsiteX128" fmla="*/ 6056863 w 6127689"/>
              <a:gd name="connsiteY128" fmla="*/ 6000643 h 6858000"/>
              <a:gd name="connsiteX129" fmla="*/ 6045436 w 6127689"/>
              <a:gd name="connsiteY129" fmla="*/ 6124480 h 6858000"/>
              <a:gd name="connsiteX130" fmla="*/ 6030489 w 6127689"/>
              <a:gd name="connsiteY130" fmla="*/ 6317666 h 6858000"/>
              <a:gd name="connsiteX131" fmla="*/ 6007492 w 6127689"/>
              <a:gd name="connsiteY131" fmla="*/ 6440818 h 6858000"/>
              <a:gd name="connsiteX132" fmla="*/ 6009467 w 6127689"/>
              <a:gd name="connsiteY132" fmla="*/ 6487076 h 6858000"/>
              <a:gd name="connsiteX133" fmla="*/ 5995064 w 6127689"/>
              <a:gd name="connsiteY133" fmla="*/ 6540791 h 6858000"/>
              <a:gd name="connsiteX134" fmla="*/ 5996309 w 6127689"/>
              <a:gd name="connsiteY134" fmla="*/ 6543961 h 6858000"/>
              <a:gd name="connsiteX135" fmla="*/ 5996048 w 6127689"/>
              <a:gd name="connsiteY135" fmla="*/ 6555444 h 6858000"/>
              <a:gd name="connsiteX136" fmla="*/ 6002524 w 6127689"/>
              <a:gd name="connsiteY136" fmla="*/ 6560188 h 6858000"/>
              <a:gd name="connsiteX137" fmla="*/ 6006823 w 6127689"/>
              <a:gd name="connsiteY137" fmla="*/ 6578546 h 6858000"/>
              <a:gd name="connsiteX138" fmla="*/ 6004510 w 6127689"/>
              <a:gd name="connsiteY138" fmla="*/ 6599256 h 6858000"/>
              <a:gd name="connsiteX139" fmla="*/ 5986207 w 6127689"/>
              <a:gd name="connsiteY139" fmla="*/ 6695855 h 6858000"/>
              <a:gd name="connsiteX140" fmla="*/ 5979428 w 6127689"/>
              <a:gd name="connsiteY140" fmla="*/ 6754678 h 6858000"/>
              <a:gd name="connsiteX141" fmla="*/ 5983398 w 6127689"/>
              <a:gd name="connsiteY141" fmla="*/ 6778641 h 6858000"/>
              <a:gd name="connsiteX142" fmla="*/ 5984543 w 6127689"/>
              <a:gd name="connsiteY142" fmla="*/ 6811016 h 6858000"/>
              <a:gd name="connsiteX143" fmla="*/ 5981802 w 6127689"/>
              <a:gd name="connsiteY143" fmla="*/ 6838578 h 6858000"/>
              <a:gd name="connsiteX144" fmla="*/ 5979671 w 6127689"/>
              <a:gd name="connsiteY144" fmla="*/ 6858000 h 6858000"/>
              <a:gd name="connsiteX145" fmla="*/ 0 w 6127689"/>
              <a:gd name="connsiteY145" fmla="*/ 6858000 h 6858000"/>
              <a:gd name="connsiteX146" fmla="*/ 0 w 6127689"/>
              <a:gd name="connsiteY14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33539 w 6127689"/>
              <a:gd name="connsiteY69" fmla="*/ 3818457 h 6858000"/>
              <a:gd name="connsiteX70" fmla="*/ 5768491 w 6127689"/>
              <a:gd name="connsiteY70" fmla="*/ 3914399 h 6858000"/>
              <a:gd name="connsiteX71" fmla="*/ 5793123 w 6127689"/>
              <a:gd name="connsiteY71" fmla="*/ 3969952 h 6858000"/>
              <a:gd name="connsiteX72" fmla="*/ 5808321 w 6127689"/>
              <a:gd name="connsiteY72" fmla="*/ 3988153 h 6858000"/>
              <a:gd name="connsiteX73" fmla="*/ 5825621 w 6127689"/>
              <a:gd name="connsiteY73" fmla="*/ 4015525 h 6858000"/>
              <a:gd name="connsiteX74" fmla="*/ 5860672 w 6127689"/>
              <a:gd name="connsiteY74" fmla="*/ 4061579 h 6858000"/>
              <a:gd name="connsiteX75" fmla="*/ 5872173 w 6127689"/>
              <a:gd name="connsiteY75" fmla="*/ 4088497 h 6858000"/>
              <a:gd name="connsiteX76" fmla="*/ 5883705 w 6127689"/>
              <a:gd name="connsiteY76" fmla="*/ 4101899 h 6858000"/>
              <a:gd name="connsiteX77" fmla="*/ 5894095 w 6127689"/>
              <a:gd name="connsiteY77" fmla="*/ 4128857 h 6858000"/>
              <a:gd name="connsiteX78" fmla="*/ 5898339 w 6127689"/>
              <a:gd name="connsiteY78" fmla="*/ 4140800 h 6858000"/>
              <a:gd name="connsiteX79" fmla="*/ 5899734 w 6127689"/>
              <a:gd name="connsiteY79" fmla="*/ 4145632 h 6858000"/>
              <a:gd name="connsiteX80" fmla="*/ 5903513 w 6127689"/>
              <a:gd name="connsiteY80" fmla="*/ 4187661 h 6858000"/>
              <a:gd name="connsiteX81" fmla="*/ 5917114 w 6127689"/>
              <a:gd name="connsiteY81" fmla="*/ 4213096 h 6858000"/>
              <a:gd name="connsiteX82" fmla="*/ 5924233 w 6127689"/>
              <a:gd name="connsiteY82" fmla="*/ 4242060 h 6858000"/>
              <a:gd name="connsiteX83" fmla="*/ 5928910 w 6127689"/>
              <a:gd name="connsiteY83" fmla="*/ 4300973 h 6858000"/>
              <a:gd name="connsiteX84" fmla="*/ 5939320 w 6127689"/>
              <a:gd name="connsiteY84" fmla="*/ 4340435 h 6858000"/>
              <a:gd name="connsiteX85" fmla="*/ 5946705 w 6127689"/>
              <a:gd name="connsiteY85" fmla="*/ 4428051 h 6858000"/>
              <a:gd name="connsiteX86" fmla="*/ 5949261 w 6127689"/>
              <a:gd name="connsiteY86" fmla="*/ 4449185 h 6858000"/>
              <a:gd name="connsiteX87" fmla="*/ 5957504 w 6127689"/>
              <a:gd name="connsiteY87" fmla="*/ 4465911 h 6858000"/>
              <a:gd name="connsiteX88" fmla="*/ 5964689 w 6127689"/>
              <a:gd name="connsiteY88" fmla="*/ 4468532 h 6858000"/>
              <a:gd name="connsiteX89" fmla="*/ 5967062 w 6127689"/>
              <a:gd name="connsiteY89" fmla="*/ 4479923 h 6858000"/>
              <a:gd name="connsiteX90" fmla="*/ 5968960 w 6127689"/>
              <a:gd name="connsiteY90" fmla="*/ 4482655 h 6858000"/>
              <a:gd name="connsiteX91" fmla="*/ 5978567 w 6127689"/>
              <a:gd name="connsiteY91" fmla="*/ 4498605 h 6858000"/>
              <a:gd name="connsiteX92" fmla="*/ 5980106 w 6127689"/>
              <a:gd name="connsiteY92" fmla="*/ 4585087 h 6858000"/>
              <a:gd name="connsiteX93" fmla="*/ 5998138 w 6127689"/>
              <a:gd name="connsiteY93" fmla="*/ 4697518 h 6858000"/>
              <a:gd name="connsiteX94" fmla="*/ 6013516 w 6127689"/>
              <a:gd name="connsiteY94" fmla="*/ 4786619 h 6858000"/>
              <a:gd name="connsiteX95" fmla="*/ 6025404 w 6127689"/>
              <a:gd name="connsiteY95" fmla="*/ 4858148 h 6858000"/>
              <a:gd name="connsiteX96" fmla="*/ 6007749 w 6127689"/>
              <a:gd name="connsiteY96" fmla="*/ 4964715 h 6858000"/>
              <a:gd name="connsiteX97" fmla="*/ 6005269 w 6127689"/>
              <a:gd name="connsiteY97" fmla="*/ 5150567 h 6858000"/>
              <a:gd name="connsiteX98" fmla="*/ 6001127 w 6127689"/>
              <a:gd name="connsiteY98" fmla="*/ 5164609 h 6858000"/>
              <a:gd name="connsiteX99" fmla="*/ 5996647 w 6127689"/>
              <a:gd name="connsiteY99" fmla="*/ 5185640 h 6858000"/>
              <a:gd name="connsiteX100" fmla="*/ 5998514 w 6127689"/>
              <a:gd name="connsiteY100" fmla="*/ 5189673 h 6858000"/>
              <a:gd name="connsiteX101" fmla="*/ 6018409 w 6127689"/>
              <a:gd name="connsiteY101" fmla="*/ 5227157 h 6858000"/>
              <a:gd name="connsiteX102" fmla="*/ 6036748 w 6127689"/>
              <a:gd name="connsiteY102" fmla="*/ 5322752 h 6858000"/>
              <a:gd name="connsiteX103" fmla="*/ 6036943 w 6127689"/>
              <a:gd name="connsiteY103" fmla="*/ 5329480 h 6858000"/>
              <a:gd name="connsiteX104" fmla="*/ 6037236 w 6127689"/>
              <a:gd name="connsiteY104" fmla="*/ 5329634 h 6858000"/>
              <a:gd name="connsiteX105" fmla="*/ 6038019 w 6127689"/>
              <a:gd name="connsiteY105" fmla="*/ 5336764 h 6858000"/>
              <a:gd name="connsiteX106" fmla="*/ 6037298 w 6127689"/>
              <a:gd name="connsiteY106" fmla="*/ 5341753 h 6858000"/>
              <a:gd name="connsiteX107" fmla="*/ 6037677 w 6127689"/>
              <a:gd name="connsiteY107" fmla="*/ 5354807 h 6858000"/>
              <a:gd name="connsiteX108" fmla="*/ 6039728 w 6127689"/>
              <a:gd name="connsiteY108" fmla="*/ 5359416 h 6858000"/>
              <a:gd name="connsiteX109" fmla="*/ 6043311 w 6127689"/>
              <a:gd name="connsiteY109" fmla="*/ 5361407 h 6858000"/>
              <a:gd name="connsiteX110" fmla="*/ 6042954 w 6127689"/>
              <a:gd name="connsiteY110" fmla="*/ 5362576 h 6858000"/>
              <a:gd name="connsiteX111" fmla="*/ 6053435 w 6127689"/>
              <a:gd name="connsiteY111" fmla="*/ 5387547 h 6858000"/>
              <a:gd name="connsiteX112" fmla="*/ 6065933 w 6127689"/>
              <a:gd name="connsiteY112" fmla="*/ 5443002 h 6858000"/>
              <a:gd name="connsiteX113" fmla="*/ 6068640 w 6127689"/>
              <a:gd name="connsiteY113" fmla="*/ 5474503 h 6858000"/>
              <a:gd name="connsiteX114" fmla="*/ 6080922 w 6127689"/>
              <a:gd name="connsiteY114" fmla="*/ 5561070 h 6858000"/>
              <a:gd name="connsiteX115" fmla="*/ 6096949 w 6127689"/>
              <a:gd name="connsiteY115" fmla="*/ 5648179 h 6858000"/>
              <a:gd name="connsiteX116" fmla="*/ 6125703 w 6127689"/>
              <a:gd name="connsiteY116" fmla="*/ 5692894 h 6858000"/>
              <a:gd name="connsiteX117" fmla="*/ 6126670 w 6127689"/>
              <a:gd name="connsiteY117" fmla="*/ 5697882 h 6858000"/>
              <a:gd name="connsiteX118" fmla="*/ 6124061 w 6127689"/>
              <a:gd name="connsiteY118" fmla="*/ 5710294 h 6858000"/>
              <a:gd name="connsiteX119" fmla="*/ 6122213 w 6127689"/>
              <a:gd name="connsiteY119" fmla="*/ 5714762 h 6858000"/>
              <a:gd name="connsiteX120" fmla="*/ 6121353 w 6127689"/>
              <a:gd name="connsiteY120" fmla="*/ 5721725 h 6858000"/>
              <a:gd name="connsiteX121" fmla="*/ 6121607 w 6127689"/>
              <a:gd name="connsiteY121" fmla="*/ 5721959 h 6858000"/>
              <a:gd name="connsiteX122" fmla="*/ 6120262 w 6127689"/>
              <a:gd name="connsiteY122" fmla="*/ 5728358 h 6858000"/>
              <a:gd name="connsiteX123" fmla="*/ 6127024 w 6127689"/>
              <a:gd name="connsiteY123" fmla="*/ 5786902 h 6858000"/>
              <a:gd name="connsiteX124" fmla="*/ 6127519 w 6127689"/>
              <a:gd name="connsiteY124" fmla="*/ 5865775 h 6858000"/>
              <a:gd name="connsiteX125" fmla="*/ 6119217 w 6127689"/>
              <a:gd name="connsiteY125" fmla="*/ 5888542 h 6858000"/>
              <a:gd name="connsiteX126" fmla="*/ 6102493 w 6127689"/>
              <a:gd name="connsiteY126" fmla="*/ 5928602 h 6858000"/>
              <a:gd name="connsiteX127" fmla="*/ 6056863 w 6127689"/>
              <a:gd name="connsiteY127" fmla="*/ 6000643 h 6858000"/>
              <a:gd name="connsiteX128" fmla="*/ 6045436 w 6127689"/>
              <a:gd name="connsiteY128" fmla="*/ 6124480 h 6858000"/>
              <a:gd name="connsiteX129" fmla="*/ 6030489 w 6127689"/>
              <a:gd name="connsiteY129" fmla="*/ 6317666 h 6858000"/>
              <a:gd name="connsiteX130" fmla="*/ 6007492 w 6127689"/>
              <a:gd name="connsiteY130" fmla="*/ 6440818 h 6858000"/>
              <a:gd name="connsiteX131" fmla="*/ 6009467 w 6127689"/>
              <a:gd name="connsiteY131" fmla="*/ 6487076 h 6858000"/>
              <a:gd name="connsiteX132" fmla="*/ 5995064 w 6127689"/>
              <a:gd name="connsiteY132" fmla="*/ 6540791 h 6858000"/>
              <a:gd name="connsiteX133" fmla="*/ 5996309 w 6127689"/>
              <a:gd name="connsiteY133" fmla="*/ 6543961 h 6858000"/>
              <a:gd name="connsiteX134" fmla="*/ 5996048 w 6127689"/>
              <a:gd name="connsiteY134" fmla="*/ 6555444 h 6858000"/>
              <a:gd name="connsiteX135" fmla="*/ 6002524 w 6127689"/>
              <a:gd name="connsiteY135" fmla="*/ 6560188 h 6858000"/>
              <a:gd name="connsiteX136" fmla="*/ 6006823 w 6127689"/>
              <a:gd name="connsiteY136" fmla="*/ 6578546 h 6858000"/>
              <a:gd name="connsiteX137" fmla="*/ 6004510 w 6127689"/>
              <a:gd name="connsiteY137" fmla="*/ 6599256 h 6858000"/>
              <a:gd name="connsiteX138" fmla="*/ 5986207 w 6127689"/>
              <a:gd name="connsiteY138" fmla="*/ 6695855 h 6858000"/>
              <a:gd name="connsiteX139" fmla="*/ 5979428 w 6127689"/>
              <a:gd name="connsiteY139" fmla="*/ 6754678 h 6858000"/>
              <a:gd name="connsiteX140" fmla="*/ 5983398 w 6127689"/>
              <a:gd name="connsiteY140" fmla="*/ 6778641 h 6858000"/>
              <a:gd name="connsiteX141" fmla="*/ 5984543 w 6127689"/>
              <a:gd name="connsiteY141" fmla="*/ 6811016 h 6858000"/>
              <a:gd name="connsiteX142" fmla="*/ 5981802 w 6127689"/>
              <a:gd name="connsiteY142" fmla="*/ 6838578 h 6858000"/>
              <a:gd name="connsiteX143" fmla="*/ 5979671 w 6127689"/>
              <a:gd name="connsiteY143" fmla="*/ 6858000 h 6858000"/>
              <a:gd name="connsiteX144" fmla="*/ 0 w 6127689"/>
              <a:gd name="connsiteY144" fmla="*/ 6858000 h 6858000"/>
              <a:gd name="connsiteX145" fmla="*/ 0 w 6127689"/>
              <a:gd name="connsiteY145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12204 w 6127689"/>
              <a:gd name="connsiteY67" fmla="*/ 3785830 h 6858000"/>
              <a:gd name="connsiteX68" fmla="*/ 5733539 w 6127689"/>
              <a:gd name="connsiteY68" fmla="*/ 3818457 h 6858000"/>
              <a:gd name="connsiteX69" fmla="*/ 5768491 w 6127689"/>
              <a:gd name="connsiteY69" fmla="*/ 3914399 h 6858000"/>
              <a:gd name="connsiteX70" fmla="*/ 5793123 w 6127689"/>
              <a:gd name="connsiteY70" fmla="*/ 3969952 h 6858000"/>
              <a:gd name="connsiteX71" fmla="*/ 5808321 w 6127689"/>
              <a:gd name="connsiteY71" fmla="*/ 3988153 h 6858000"/>
              <a:gd name="connsiteX72" fmla="*/ 5825621 w 6127689"/>
              <a:gd name="connsiteY72" fmla="*/ 4015525 h 6858000"/>
              <a:gd name="connsiteX73" fmla="*/ 5860672 w 6127689"/>
              <a:gd name="connsiteY73" fmla="*/ 4061579 h 6858000"/>
              <a:gd name="connsiteX74" fmla="*/ 5872173 w 6127689"/>
              <a:gd name="connsiteY74" fmla="*/ 4088497 h 6858000"/>
              <a:gd name="connsiteX75" fmla="*/ 5883705 w 6127689"/>
              <a:gd name="connsiteY75" fmla="*/ 4101899 h 6858000"/>
              <a:gd name="connsiteX76" fmla="*/ 5894095 w 6127689"/>
              <a:gd name="connsiteY76" fmla="*/ 4128857 h 6858000"/>
              <a:gd name="connsiteX77" fmla="*/ 5898339 w 6127689"/>
              <a:gd name="connsiteY77" fmla="*/ 4140800 h 6858000"/>
              <a:gd name="connsiteX78" fmla="*/ 5899734 w 6127689"/>
              <a:gd name="connsiteY78" fmla="*/ 4145632 h 6858000"/>
              <a:gd name="connsiteX79" fmla="*/ 5903513 w 6127689"/>
              <a:gd name="connsiteY79" fmla="*/ 4187661 h 6858000"/>
              <a:gd name="connsiteX80" fmla="*/ 5917114 w 6127689"/>
              <a:gd name="connsiteY80" fmla="*/ 4213096 h 6858000"/>
              <a:gd name="connsiteX81" fmla="*/ 5924233 w 6127689"/>
              <a:gd name="connsiteY81" fmla="*/ 4242060 h 6858000"/>
              <a:gd name="connsiteX82" fmla="*/ 5928910 w 6127689"/>
              <a:gd name="connsiteY82" fmla="*/ 4300973 h 6858000"/>
              <a:gd name="connsiteX83" fmla="*/ 5939320 w 6127689"/>
              <a:gd name="connsiteY83" fmla="*/ 4340435 h 6858000"/>
              <a:gd name="connsiteX84" fmla="*/ 5946705 w 6127689"/>
              <a:gd name="connsiteY84" fmla="*/ 4428051 h 6858000"/>
              <a:gd name="connsiteX85" fmla="*/ 5949261 w 6127689"/>
              <a:gd name="connsiteY85" fmla="*/ 4449185 h 6858000"/>
              <a:gd name="connsiteX86" fmla="*/ 5957504 w 6127689"/>
              <a:gd name="connsiteY86" fmla="*/ 4465911 h 6858000"/>
              <a:gd name="connsiteX87" fmla="*/ 5964689 w 6127689"/>
              <a:gd name="connsiteY87" fmla="*/ 4468532 h 6858000"/>
              <a:gd name="connsiteX88" fmla="*/ 5967062 w 6127689"/>
              <a:gd name="connsiteY88" fmla="*/ 4479923 h 6858000"/>
              <a:gd name="connsiteX89" fmla="*/ 5968960 w 6127689"/>
              <a:gd name="connsiteY89" fmla="*/ 4482655 h 6858000"/>
              <a:gd name="connsiteX90" fmla="*/ 5978567 w 6127689"/>
              <a:gd name="connsiteY90" fmla="*/ 4498605 h 6858000"/>
              <a:gd name="connsiteX91" fmla="*/ 5980106 w 6127689"/>
              <a:gd name="connsiteY91" fmla="*/ 4585087 h 6858000"/>
              <a:gd name="connsiteX92" fmla="*/ 5998138 w 6127689"/>
              <a:gd name="connsiteY92" fmla="*/ 4697518 h 6858000"/>
              <a:gd name="connsiteX93" fmla="*/ 6013516 w 6127689"/>
              <a:gd name="connsiteY93" fmla="*/ 4786619 h 6858000"/>
              <a:gd name="connsiteX94" fmla="*/ 6025404 w 6127689"/>
              <a:gd name="connsiteY94" fmla="*/ 4858148 h 6858000"/>
              <a:gd name="connsiteX95" fmla="*/ 6007749 w 6127689"/>
              <a:gd name="connsiteY95" fmla="*/ 4964715 h 6858000"/>
              <a:gd name="connsiteX96" fmla="*/ 6005269 w 6127689"/>
              <a:gd name="connsiteY96" fmla="*/ 5150567 h 6858000"/>
              <a:gd name="connsiteX97" fmla="*/ 6001127 w 6127689"/>
              <a:gd name="connsiteY97" fmla="*/ 5164609 h 6858000"/>
              <a:gd name="connsiteX98" fmla="*/ 5996647 w 6127689"/>
              <a:gd name="connsiteY98" fmla="*/ 5185640 h 6858000"/>
              <a:gd name="connsiteX99" fmla="*/ 5998514 w 6127689"/>
              <a:gd name="connsiteY99" fmla="*/ 5189673 h 6858000"/>
              <a:gd name="connsiteX100" fmla="*/ 6018409 w 6127689"/>
              <a:gd name="connsiteY100" fmla="*/ 5227157 h 6858000"/>
              <a:gd name="connsiteX101" fmla="*/ 6036748 w 6127689"/>
              <a:gd name="connsiteY101" fmla="*/ 5322752 h 6858000"/>
              <a:gd name="connsiteX102" fmla="*/ 6036943 w 6127689"/>
              <a:gd name="connsiteY102" fmla="*/ 5329480 h 6858000"/>
              <a:gd name="connsiteX103" fmla="*/ 6037236 w 6127689"/>
              <a:gd name="connsiteY103" fmla="*/ 5329634 h 6858000"/>
              <a:gd name="connsiteX104" fmla="*/ 6038019 w 6127689"/>
              <a:gd name="connsiteY104" fmla="*/ 5336764 h 6858000"/>
              <a:gd name="connsiteX105" fmla="*/ 6037298 w 6127689"/>
              <a:gd name="connsiteY105" fmla="*/ 5341753 h 6858000"/>
              <a:gd name="connsiteX106" fmla="*/ 6037677 w 6127689"/>
              <a:gd name="connsiteY106" fmla="*/ 5354807 h 6858000"/>
              <a:gd name="connsiteX107" fmla="*/ 6039728 w 6127689"/>
              <a:gd name="connsiteY107" fmla="*/ 5359416 h 6858000"/>
              <a:gd name="connsiteX108" fmla="*/ 6043311 w 6127689"/>
              <a:gd name="connsiteY108" fmla="*/ 5361407 h 6858000"/>
              <a:gd name="connsiteX109" fmla="*/ 6042954 w 6127689"/>
              <a:gd name="connsiteY109" fmla="*/ 5362576 h 6858000"/>
              <a:gd name="connsiteX110" fmla="*/ 6053435 w 6127689"/>
              <a:gd name="connsiteY110" fmla="*/ 5387547 h 6858000"/>
              <a:gd name="connsiteX111" fmla="*/ 6065933 w 6127689"/>
              <a:gd name="connsiteY111" fmla="*/ 5443002 h 6858000"/>
              <a:gd name="connsiteX112" fmla="*/ 6068640 w 6127689"/>
              <a:gd name="connsiteY112" fmla="*/ 5474503 h 6858000"/>
              <a:gd name="connsiteX113" fmla="*/ 6080922 w 6127689"/>
              <a:gd name="connsiteY113" fmla="*/ 5561070 h 6858000"/>
              <a:gd name="connsiteX114" fmla="*/ 6096949 w 6127689"/>
              <a:gd name="connsiteY114" fmla="*/ 5648179 h 6858000"/>
              <a:gd name="connsiteX115" fmla="*/ 6125703 w 6127689"/>
              <a:gd name="connsiteY115" fmla="*/ 5692894 h 6858000"/>
              <a:gd name="connsiteX116" fmla="*/ 6126670 w 6127689"/>
              <a:gd name="connsiteY116" fmla="*/ 5697882 h 6858000"/>
              <a:gd name="connsiteX117" fmla="*/ 6124061 w 6127689"/>
              <a:gd name="connsiteY117" fmla="*/ 5710294 h 6858000"/>
              <a:gd name="connsiteX118" fmla="*/ 6122213 w 6127689"/>
              <a:gd name="connsiteY118" fmla="*/ 5714762 h 6858000"/>
              <a:gd name="connsiteX119" fmla="*/ 6121353 w 6127689"/>
              <a:gd name="connsiteY119" fmla="*/ 5721725 h 6858000"/>
              <a:gd name="connsiteX120" fmla="*/ 6121607 w 6127689"/>
              <a:gd name="connsiteY120" fmla="*/ 5721959 h 6858000"/>
              <a:gd name="connsiteX121" fmla="*/ 6120262 w 6127689"/>
              <a:gd name="connsiteY121" fmla="*/ 5728358 h 6858000"/>
              <a:gd name="connsiteX122" fmla="*/ 6127024 w 6127689"/>
              <a:gd name="connsiteY122" fmla="*/ 5786902 h 6858000"/>
              <a:gd name="connsiteX123" fmla="*/ 6127519 w 6127689"/>
              <a:gd name="connsiteY123" fmla="*/ 5865775 h 6858000"/>
              <a:gd name="connsiteX124" fmla="*/ 6119217 w 6127689"/>
              <a:gd name="connsiteY124" fmla="*/ 5888542 h 6858000"/>
              <a:gd name="connsiteX125" fmla="*/ 6102493 w 6127689"/>
              <a:gd name="connsiteY125" fmla="*/ 5928602 h 6858000"/>
              <a:gd name="connsiteX126" fmla="*/ 6056863 w 6127689"/>
              <a:gd name="connsiteY126" fmla="*/ 6000643 h 6858000"/>
              <a:gd name="connsiteX127" fmla="*/ 6045436 w 6127689"/>
              <a:gd name="connsiteY127" fmla="*/ 6124480 h 6858000"/>
              <a:gd name="connsiteX128" fmla="*/ 6030489 w 6127689"/>
              <a:gd name="connsiteY128" fmla="*/ 6317666 h 6858000"/>
              <a:gd name="connsiteX129" fmla="*/ 6007492 w 6127689"/>
              <a:gd name="connsiteY129" fmla="*/ 6440818 h 6858000"/>
              <a:gd name="connsiteX130" fmla="*/ 6009467 w 6127689"/>
              <a:gd name="connsiteY130" fmla="*/ 6487076 h 6858000"/>
              <a:gd name="connsiteX131" fmla="*/ 5995064 w 6127689"/>
              <a:gd name="connsiteY131" fmla="*/ 6540791 h 6858000"/>
              <a:gd name="connsiteX132" fmla="*/ 5996309 w 6127689"/>
              <a:gd name="connsiteY132" fmla="*/ 6543961 h 6858000"/>
              <a:gd name="connsiteX133" fmla="*/ 5996048 w 6127689"/>
              <a:gd name="connsiteY133" fmla="*/ 6555444 h 6858000"/>
              <a:gd name="connsiteX134" fmla="*/ 6002524 w 6127689"/>
              <a:gd name="connsiteY134" fmla="*/ 6560188 h 6858000"/>
              <a:gd name="connsiteX135" fmla="*/ 6006823 w 6127689"/>
              <a:gd name="connsiteY135" fmla="*/ 6578546 h 6858000"/>
              <a:gd name="connsiteX136" fmla="*/ 6004510 w 6127689"/>
              <a:gd name="connsiteY136" fmla="*/ 6599256 h 6858000"/>
              <a:gd name="connsiteX137" fmla="*/ 5986207 w 6127689"/>
              <a:gd name="connsiteY137" fmla="*/ 6695855 h 6858000"/>
              <a:gd name="connsiteX138" fmla="*/ 5979428 w 6127689"/>
              <a:gd name="connsiteY138" fmla="*/ 6754678 h 6858000"/>
              <a:gd name="connsiteX139" fmla="*/ 5983398 w 6127689"/>
              <a:gd name="connsiteY139" fmla="*/ 6778641 h 6858000"/>
              <a:gd name="connsiteX140" fmla="*/ 5984543 w 6127689"/>
              <a:gd name="connsiteY140" fmla="*/ 6811016 h 6858000"/>
              <a:gd name="connsiteX141" fmla="*/ 5981802 w 6127689"/>
              <a:gd name="connsiteY141" fmla="*/ 6838578 h 6858000"/>
              <a:gd name="connsiteX142" fmla="*/ 5979671 w 6127689"/>
              <a:gd name="connsiteY142" fmla="*/ 6858000 h 6858000"/>
              <a:gd name="connsiteX143" fmla="*/ 0 w 6127689"/>
              <a:gd name="connsiteY143" fmla="*/ 6858000 h 6858000"/>
              <a:gd name="connsiteX144" fmla="*/ 0 w 6127689"/>
              <a:gd name="connsiteY144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33539 w 6127689"/>
              <a:gd name="connsiteY67" fmla="*/ 3818457 h 6858000"/>
              <a:gd name="connsiteX68" fmla="*/ 5768491 w 6127689"/>
              <a:gd name="connsiteY68" fmla="*/ 3914399 h 6858000"/>
              <a:gd name="connsiteX69" fmla="*/ 5793123 w 6127689"/>
              <a:gd name="connsiteY69" fmla="*/ 3969952 h 6858000"/>
              <a:gd name="connsiteX70" fmla="*/ 5808321 w 6127689"/>
              <a:gd name="connsiteY70" fmla="*/ 3988153 h 6858000"/>
              <a:gd name="connsiteX71" fmla="*/ 5825621 w 6127689"/>
              <a:gd name="connsiteY71" fmla="*/ 4015525 h 6858000"/>
              <a:gd name="connsiteX72" fmla="*/ 5860672 w 6127689"/>
              <a:gd name="connsiteY72" fmla="*/ 4061579 h 6858000"/>
              <a:gd name="connsiteX73" fmla="*/ 5872173 w 6127689"/>
              <a:gd name="connsiteY73" fmla="*/ 4088497 h 6858000"/>
              <a:gd name="connsiteX74" fmla="*/ 5883705 w 6127689"/>
              <a:gd name="connsiteY74" fmla="*/ 4101899 h 6858000"/>
              <a:gd name="connsiteX75" fmla="*/ 5894095 w 6127689"/>
              <a:gd name="connsiteY75" fmla="*/ 4128857 h 6858000"/>
              <a:gd name="connsiteX76" fmla="*/ 5898339 w 6127689"/>
              <a:gd name="connsiteY76" fmla="*/ 4140800 h 6858000"/>
              <a:gd name="connsiteX77" fmla="*/ 5899734 w 6127689"/>
              <a:gd name="connsiteY77" fmla="*/ 4145632 h 6858000"/>
              <a:gd name="connsiteX78" fmla="*/ 5903513 w 6127689"/>
              <a:gd name="connsiteY78" fmla="*/ 4187661 h 6858000"/>
              <a:gd name="connsiteX79" fmla="*/ 5917114 w 6127689"/>
              <a:gd name="connsiteY79" fmla="*/ 4213096 h 6858000"/>
              <a:gd name="connsiteX80" fmla="*/ 5924233 w 6127689"/>
              <a:gd name="connsiteY80" fmla="*/ 4242060 h 6858000"/>
              <a:gd name="connsiteX81" fmla="*/ 5928910 w 6127689"/>
              <a:gd name="connsiteY81" fmla="*/ 4300973 h 6858000"/>
              <a:gd name="connsiteX82" fmla="*/ 5939320 w 6127689"/>
              <a:gd name="connsiteY82" fmla="*/ 4340435 h 6858000"/>
              <a:gd name="connsiteX83" fmla="*/ 5946705 w 6127689"/>
              <a:gd name="connsiteY83" fmla="*/ 4428051 h 6858000"/>
              <a:gd name="connsiteX84" fmla="*/ 5949261 w 6127689"/>
              <a:gd name="connsiteY84" fmla="*/ 4449185 h 6858000"/>
              <a:gd name="connsiteX85" fmla="*/ 5957504 w 6127689"/>
              <a:gd name="connsiteY85" fmla="*/ 4465911 h 6858000"/>
              <a:gd name="connsiteX86" fmla="*/ 5964689 w 6127689"/>
              <a:gd name="connsiteY86" fmla="*/ 4468532 h 6858000"/>
              <a:gd name="connsiteX87" fmla="*/ 5967062 w 6127689"/>
              <a:gd name="connsiteY87" fmla="*/ 4479923 h 6858000"/>
              <a:gd name="connsiteX88" fmla="*/ 5968960 w 6127689"/>
              <a:gd name="connsiteY88" fmla="*/ 4482655 h 6858000"/>
              <a:gd name="connsiteX89" fmla="*/ 5978567 w 6127689"/>
              <a:gd name="connsiteY89" fmla="*/ 4498605 h 6858000"/>
              <a:gd name="connsiteX90" fmla="*/ 5980106 w 6127689"/>
              <a:gd name="connsiteY90" fmla="*/ 4585087 h 6858000"/>
              <a:gd name="connsiteX91" fmla="*/ 5998138 w 6127689"/>
              <a:gd name="connsiteY91" fmla="*/ 4697518 h 6858000"/>
              <a:gd name="connsiteX92" fmla="*/ 6013516 w 6127689"/>
              <a:gd name="connsiteY92" fmla="*/ 4786619 h 6858000"/>
              <a:gd name="connsiteX93" fmla="*/ 6025404 w 6127689"/>
              <a:gd name="connsiteY93" fmla="*/ 4858148 h 6858000"/>
              <a:gd name="connsiteX94" fmla="*/ 6007749 w 6127689"/>
              <a:gd name="connsiteY94" fmla="*/ 4964715 h 6858000"/>
              <a:gd name="connsiteX95" fmla="*/ 6005269 w 6127689"/>
              <a:gd name="connsiteY95" fmla="*/ 5150567 h 6858000"/>
              <a:gd name="connsiteX96" fmla="*/ 6001127 w 6127689"/>
              <a:gd name="connsiteY96" fmla="*/ 5164609 h 6858000"/>
              <a:gd name="connsiteX97" fmla="*/ 5996647 w 6127689"/>
              <a:gd name="connsiteY97" fmla="*/ 5185640 h 6858000"/>
              <a:gd name="connsiteX98" fmla="*/ 5998514 w 6127689"/>
              <a:gd name="connsiteY98" fmla="*/ 5189673 h 6858000"/>
              <a:gd name="connsiteX99" fmla="*/ 6018409 w 6127689"/>
              <a:gd name="connsiteY99" fmla="*/ 5227157 h 6858000"/>
              <a:gd name="connsiteX100" fmla="*/ 6036748 w 6127689"/>
              <a:gd name="connsiteY100" fmla="*/ 5322752 h 6858000"/>
              <a:gd name="connsiteX101" fmla="*/ 6036943 w 6127689"/>
              <a:gd name="connsiteY101" fmla="*/ 5329480 h 6858000"/>
              <a:gd name="connsiteX102" fmla="*/ 6037236 w 6127689"/>
              <a:gd name="connsiteY102" fmla="*/ 5329634 h 6858000"/>
              <a:gd name="connsiteX103" fmla="*/ 6038019 w 6127689"/>
              <a:gd name="connsiteY103" fmla="*/ 5336764 h 6858000"/>
              <a:gd name="connsiteX104" fmla="*/ 6037298 w 6127689"/>
              <a:gd name="connsiteY104" fmla="*/ 5341753 h 6858000"/>
              <a:gd name="connsiteX105" fmla="*/ 6037677 w 6127689"/>
              <a:gd name="connsiteY105" fmla="*/ 5354807 h 6858000"/>
              <a:gd name="connsiteX106" fmla="*/ 6039728 w 6127689"/>
              <a:gd name="connsiteY106" fmla="*/ 5359416 h 6858000"/>
              <a:gd name="connsiteX107" fmla="*/ 6043311 w 6127689"/>
              <a:gd name="connsiteY107" fmla="*/ 5361407 h 6858000"/>
              <a:gd name="connsiteX108" fmla="*/ 6042954 w 6127689"/>
              <a:gd name="connsiteY108" fmla="*/ 5362576 h 6858000"/>
              <a:gd name="connsiteX109" fmla="*/ 6053435 w 6127689"/>
              <a:gd name="connsiteY109" fmla="*/ 5387547 h 6858000"/>
              <a:gd name="connsiteX110" fmla="*/ 6065933 w 6127689"/>
              <a:gd name="connsiteY110" fmla="*/ 5443002 h 6858000"/>
              <a:gd name="connsiteX111" fmla="*/ 6068640 w 6127689"/>
              <a:gd name="connsiteY111" fmla="*/ 5474503 h 6858000"/>
              <a:gd name="connsiteX112" fmla="*/ 6080922 w 6127689"/>
              <a:gd name="connsiteY112" fmla="*/ 5561070 h 6858000"/>
              <a:gd name="connsiteX113" fmla="*/ 6096949 w 6127689"/>
              <a:gd name="connsiteY113" fmla="*/ 5648179 h 6858000"/>
              <a:gd name="connsiteX114" fmla="*/ 6125703 w 6127689"/>
              <a:gd name="connsiteY114" fmla="*/ 5692894 h 6858000"/>
              <a:gd name="connsiteX115" fmla="*/ 6126670 w 6127689"/>
              <a:gd name="connsiteY115" fmla="*/ 5697882 h 6858000"/>
              <a:gd name="connsiteX116" fmla="*/ 6124061 w 6127689"/>
              <a:gd name="connsiteY116" fmla="*/ 5710294 h 6858000"/>
              <a:gd name="connsiteX117" fmla="*/ 6122213 w 6127689"/>
              <a:gd name="connsiteY117" fmla="*/ 5714762 h 6858000"/>
              <a:gd name="connsiteX118" fmla="*/ 6121353 w 6127689"/>
              <a:gd name="connsiteY118" fmla="*/ 5721725 h 6858000"/>
              <a:gd name="connsiteX119" fmla="*/ 6121607 w 6127689"/>
              <a:gd name="connsiteY119" fmla="*/ 5721959 h 6858000"/>
              <a:gd name="connsiteX120" fmla="*/ 6120262 w 6127689"/>
              <a:gd name="connsiteY120" fmla="*/ 5728358 h 6858000"/>
              <a:gd name="connsiteX121" fmla="*/ 6127024 w 6127689"/>
              <a:gd name="connsiteY121" fmla="*/ 5786902 h 6858000"/>
              <a:gd name="connsiteX122" fmla="*/ 6127519 w 6127689"/>
              <a:gd name="connsiteY122" fmla="*/ 5865775 h 6858000"/>
              <a:gd name="connsiteX123" fmla="*/ 6119217 w 6127689"/>
              <a:gd name="connsiteY123" fmla="*/ 5888542 h 6858000"/>
              <a:gd name="connsiteX124" fmla="*/ 6102493 w 6127689"/>
              <a:gd name="connsiteY124" fmla="*/ 5928602 h 6858000"/>
              <a:gd name="connsiteX125" fmla="*/ 6056863 w 6127689"/>
              <a:gd name="connsiteY125" fmla="*/ 6000643 h 6858000"/>
              <a:gd name="connsiteX126" fmla="*/ 6045436 w 6127689"/>
              <a:gd name="connsiteY126" fmla="*/ 6124480 h 6858000"/>
              <a:gd name="connsiteX127" fmla="*/ 6030489 w 6127689"/>
              <a:gd name="connsiteY127" fmla="*/ 6317666 h 6858000"/>
              <a:gd name="connsiteX128" fmla="*/ 6007492 w 6127689"/>
              <a:gd name="connsiteY128" fmla="*/ 6440818 h 6858000"/>
              <a:gd name="connsiteX129" fmla="*/ 6009467 w 6127689"/>
              <a:gd name="connsiteY129" fmla="*/ 6487076 h 6858000"/>
              <a:gd name="connsiteX130" fmla="*/ 5995064 w 6127689"/>
              <a:gd name="connsiteY130" fmla="*/ 6540791 h 6858000"/>
              <a:gd name="connsiteX131" fmla="*/ 5996309 w 6127689"/>
              <a:gd name="connsiteY131" fmla="*/ 6543961 h 6858000"/>
              <a:gd name="connsiteX132" fmla="*/ 5996048 w 6127689"/>
              <a:gd name="connsiteY132" fmla="*/ 6555444 h 6858000"/>
              <a:gd name="connsiteX133" fmla="*/ 6002524 w 6127689"/>
              <a:gd name="connsiteY133" fmla="*/ 6560188 h 6858000"/>
              <a:gd name="connsiteX134" fmla="*/ 6006823 w 6127689"/>
              <a:gd name="connsiteY134" fmla="*/ 6578546 h 6858000"/>
              <a:gd name="connsiteX135" fmla="*/ 6004510 w 6127689"/>
              <a:gd name="connsiteY135" fmla="*/ 6599256 h 6858000"/>
              <a:gd name="connsiteX136" fmla="*/ 5986207 w 6127689"/>
              <a:gd name="connsiteY136" fmla="*/ 6695855 h 6858000"/>
              <a:gd name="connsiteX137" fmla="*/ 5979428 w 6127689"/>
              <a:gd name="connsiteY137" fmla="*/ 6754678 h 6858000"/>
              <a:gd name="connsiteX138" fmla="*/ 5983398 w 6127689"/>
              <a:gd name="connsiteY138" fmla="*/ 6778641 h 6858000"/>
              <a:gd name="connsiteX139" fmla="*/ 5984543 w 6127689"/>
              <a:gd name="connsiteY139" fmla="*/ 6811016 h 6858000"/>
              <a:gd name="connsiteX140" fmla="*/ 5981802 w 6127689"/>
              <a:gd name="connsiteY140" fmla="*/ 6838578 h 6858000"/>
              <a:gd name="connsiteX141" fmla="*/ 5979671 w 6127689"/>
              <a:gd name="connsiteY141" fmla="*/ 6858000 h 6858000"/>
              <a:gd name="connsiteX142" fmla="*/ 0 w 6127689"/>
              <a:gd name="connsiteY142" fmla="*/ 6858000 h 6858000"/>
              <a:gd name="connsiteX143" fmla="*/ 0 w 6127689"/>
              <a:gd name="connsiteY143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33539 w 6127689"/>
              <a:gd name="connsiteY67" fmla="*/ 3818457 h 6858000"/>
              <a:gd name="connsiteX68" fmla="*/ 5768491 w 6127689"/>
              <a:gd name="connsiteY68" fmla="*/ 3914399 h 6858000"/>
              <a:gd name="connsiteX69" fmla="*/ 5793123 w 6127689"/>
              <a:gd name="connsiteY69" fmla="*/ 3969952 h 6858000"/>
              <a:gd name="connsiteX70" fmla="*/ 5808321 w 6127689"/>
              <a:gd name="connsiteY70" fmla="*/ 3988153 h 6858000"/>
              <a:gd name="connsiteX71" fmla="*/ 5825621 w 6127689"/>
              <a:gd name="connsiteY71" fmla="*/ 4015525 h 6858000"/>
              <a:gd name="connsiteX72" fmla="*/ 5860672 w 6127689"/>
              <a:gd name="connsiteY72" fmla="*/ 4061579 h 6858000"/>
              <a:gd name="connsiteX73" fmla="*/ 5872173 w 6127689"/>
              <a:gd name="connsiteY73" fmla="*/ 4088497 h 6858000"/>
              <a:gd name="connsiteX74" fmla="*/ 5883705 w 6127689"/>
              <a:gd name="connsiteY74" fmla="*/ 4101899 h 6858000"/>
              <a:gd name="connsiteX75" fmla="*/ 5894095 w 6127689"/>
              <a:gd name="connsiteY75" fmla="*/ 4128857 h 6858000"/>
              <a:gd name="connsiteX76" fmla="*/ 5898339 w 6127689"/>
              <a:gd name="connsiteY76" fmla="*/ 4140800 h 6858000"/>
              <a:gd name="connsiteX77" fmla="*/ 5903513 w 6127689"/>
              <a:gd name="connsiteY77" fmla="*/ 4187661 h 6858000"/>
              <a:gd name="connsiteX78" fmla="*/ 5917114 w 6127689"/>
              <a:gd name="connsiteY78" fmla="*/ 4213096 h 6858000"/>
              <a:gd name="connsiteX79" fmla="*/ 5924233 w 6127689"/>
              <a:gd name="connsiteY79" fmla="*/ 4242060 h 6858000"/>
              <a:gd name="connsiteX80" fmla="*/ 5928910 w 6127689"/>
              <a:gd name="connsiteY80" fmla="*/ 4300973 h 6858000"/>
              <a:gd name="connsiteX81" fmla="*/ 5939320 w 6127689"/>
              <a:gd name="connsiteY81" fmla="*/ 4340435 h 6858000"/>
              <a:gd name="connsiteX82" fmla="*/ 5946705 w 6127689"/>
              <a:gd name="connsiteY82" fmla="*/ 4428051 h 6858000"/>
              <a:gd name="connsiteX83" fmla="*/ 5949261 w 6127689"/>
              <a:gd name="connsiteY83" fmla="*/ 4449185 h 6858000"/>
              <a:gd name="connsiteX84" fmla="*/ 5957504 w 6127689"/>
              <a:gd name="connsiteY84" fmla="*/ 4465911 h 6858000"/>
              <a:gd name="connsiteX85" fmla="*/ 5964689 w 6127689"/>
              <a:gd name="connsiteY85" fmla="*/ 4468532 h 6858000"/>
              <a:gd name="connsiteX86" fmla="*/ 5967062 w 6127689"/>
              <a:gd name="connsiteY86" fmla="*/ 4479923 h 6858000"/>
              <a:gd name="connsiteX87" fmla="*/ 5968960 w 6127689"/>
              <a:gd name="connsiteY87" fmla="*/ 4482655 h 6858000"/>
              <a:gd name="connsiteX88" fmla="*/ 5978567 w 6127689"/>
              <a:gd name="connsiteY88" fmla="*/ 4498605 h 6858000"/>
              <a:gd name="connsiteX89" fmla="*/ 5980106 w 6127689"/>
              <a:gd name="connsiteY89" fmla="*/ 4585087 h 6858000"/>
              <a:gd name="connsiteX90" fmla="*/ 5998138 w 6127689"/>
              <a:gd name="connsiteY90" fmla="*/ 4697518 h 6858000"/>
              <a:gd name="connsiteX91" fmla="*/ 6013516 w 6127689"/>
              <a:gd name="connsiteY91" fmla="*/ 4786619 h 6858000"/>
              <a:gd name="connsiteX92" fmla="*/ 6025404 w 6127689"/>
              <a:gd name="connsiteY92" fmla="*/ 4858148 h 6858000"/>
              <a:gd name="connsiteX93" fmla="*/ 6007749 w 6127689"/>
              <a:gd name="connsiteY93" fmla="*/ 4964715 h 6858000"/>
              <a:gd name="connsiteX94" fmla="*/ 6005269 w 6127689"/>
              <a:gd name="connsiteY94" fmla="*/ 5150567 h 6858000"/>
              <a:gd name="connsiteX95" fmla="*/ 6001127 w 6127689"/>
              <a:gd name="connsiteY95" fmla="*/ 5164609 h 6858000"/>
              <a:gd name="connsiteX96" fmla="*/ 5996647 w 6127689"/>
              <a:gd name="connsiteY96" fmla="*/ 5185640 h 6858000"/>
              <a:gd name="connsiteX97" fmla="*/ 5998514 w 6127689"/>
              <a:gd name="connsiteY97" fmla="*/ 5189673 h 6858000"/>
              <a:gd name="connsiteX98" fmla="*/ 6018409 w 6127689"/>
              <a:gd name="connsiteY98" fmla="*/ 5227157 h 6858000"/>
              <a:gd name="connsiteX99" fmla="*/ 6036748 w 6127689"/>
              <a:gd name="connsiteY99" fmla="*/ 5322752 h 6858000"/>
              <a:gd name="connsiteX100" fmla="*/ 6036943 w 6127689"/>
              <a:gd name="connsiteY100" fmla="*/ 5329480 h 6858000"/>
              <a:gd name="connsiteX101" fmla="*/ 6037236 w 6127689"/>
              <a:gd name="connsiteY101" fmla="*/ 5329634 h 6858000"/>
              <a:gd name="connsiteX102" fmla="*/ 6038019 w 6127689"/>
              <a:gd name="connsiteY102" fmla="*/ 5336764 h 6858000"/>
              <a:gd name="connsiteX103" fmla="*/ 6037298 w 6127689"/>
              <a:gd name="connsiteY103" fmla="*/ 5341753 h 6858000"/>
              <a:gd name="connsiteX104" fmla="*/ 6037677 w 6127689"/>
              <a:gd name="connsiteY104" fmla="*/ 5354807 h 6858000"/>
              <a:gd name="connsiteX105" fmla="*/ 6039728 w 6127689"/>
              <a:gd name="connsiteY105" fmla="*/ 5359416 h 6858000"/>
              <a:gd name="connsiteX106" fmla="*/ 6043311 w 6127689"/>
              <a:gd name="connsiteY106" fmla="*/ 5361407 h 6858000"/>
              <a:gd name="connsiteX107" fmla="*/ 6042954 w 6127689"/>
              <a:gd name="connsiteY107" fmla="*/ 5362576 h 6858000"/>
              <a:gd name="connsiteX108" fmla="*/ 6053435 w 6127689"/>
              <a:gd name="connsiteY108" fmla="*/ 5387547 h 6858000"/>
              <a:gd name="connsiteX109" fmla="*/ 6065933 w 6127689"/>
              <a:gd name="connsiteY109" fmla="*/ 5443002 h 6858000"/>
              <a:gd name="connsiteX110" fmla="*/ 6068640 w 6127689"/>
              <a:gd name="connsiteY110" fmla="*/ 5474503 h 6858000"/>
              <a:gd name="connsiteX111" fmla="*/ 6080922 w 6127689"/>
              <a:gd name="connsiteY111" fmla="*/ 5561070 h 6858000"/>
              <a:gd name="connsiteX112" fmla="*/ 6096949 w 6127689"/>
              <a:gd name="connsiteY112" fmla="*/ 5648179 h 6858000"/>
              <a:gd name="connsiteX113" fmla="*/ 6125703 w 6127689"/>
              <a:gd name="connsiteY113" fmla="*/ 5692894 h 6858000"/>
              <a:gd name="connsiteX114" fmla="*/ 6126670 w 6127689"/>
              <a:gd name="connsiteY114" fmla="*/ 5697882 h 6858000"/>
              <a:gd name="connsiteX115" fmla="*/ 6124061 w 6127689"/>
              <a:gd name="connsiteY115" fmla="*/ 5710294 h 6858000"/>
              <a:gd name="connsiteX116" fmla="*/ 6122213 w 6127689"/>
              <a:gd name="connsiteY116" fmla="*/ 5714762 h 6858000"/>
              <a:gd name="connsiteX117" fmla="*/ 6121353 w 6127689"/>
              <a:gd name="connsiteY117" fmla="*/ 5721725 h 6858000"/>
              <a:gd name="connsiteX118" fmla="*/ 6121607 w 6127689"/>
              <a:gd name="connsiteY118" fmla="*/ 5721959 h 6858000"/>
              <a:gd name="connsiteX119" fmla="*/ 6120262 w 6127689"/>
              <a:gd name="connsiteY119" fmla="*/ 5728358 h 6858000"/>
              <a:gd name="connsiteX120" fmla="*/ 6127024 w 6127689"/>
              <a:gd name="connsiteY120" fmla="*/ 5786902 h 6858000"/>
              <a:gd name="connsiteX121" fmla="*/ 6127519 w 6127689"/>
              <a:gd name="connsiteY121" fmla="*/ 5865775 h 6858000"/>
              <a:gd name="connsiteX122" fmla="*/ 6119217 w 6127689"/>
              <a:gd name="connsiteY122" fmla="*/ 5888542 h 6858000"/>
              <a:gd name="connsiteX123" fmla="*/ 6102493 w 6127689"/>
              <a:gd name="connsiteY123" fmla="*/ 5928602 h 6858000"/>
              <a:gd name="connsiteX124" fmla="*/ 6056863 w 6127689"/>
              <a:gd name="connsiteY124" fmla="*/ 6000643 h 6858000"/>
              <a:gd name="connsiteX125" fmla="*/ 6045436 w 6127689"/>
              <a:gd name="connsiteY125" fmla="*/ 6124480 h 6858000"/>
              <a:gd name="connsiteX126" fmla="*/ 6030489 w 6127689"/>
              <a:gd name="connsiteY126" fmla="*/ 6317666 h 6858000"/>
              <a:gd name="connsiteX127" fmla="*/ 6007492 w 6127689"/>
              <a:gd name="connsiteY127" fmla="*/ 6440818 h 6858000"/>
              <a:gd name="connsiteX128" fmla="*/ 6009467 w 6127689"/>
              <a:gd name="connsiteY128" fmla="*/ 6487076 h 6858000"/>
              <a:gd name="connsiteX129" fmla="*/ 5995064 w 6127689"/>
              <a:gd name="connsiteY129" fmla="*/ 6540791 h 6858000"/>
              <a:gd name="connsiteX130" fmla="*/ 5996309 w 6127689"/>
              <a:gd name="connsiteY130" fmla="*/ 6543961 h 6858000"/>
              <a:gd name="connsiteX131" fmla="*/ 5996048 w 6127689"/>
              <a:gd name="connsiteY131" fmla="*/ 6555444 h 6858000"/>
              <a:gd name="connsiteX132" fmla="*/ 6002524 w 6127689"/>
              <a:gd name="connsiteY132" fmla="*/ 6560188 h 6858000"/>
              <a:gd name="connsiteX133" fmla="*/ 6006823 w 6127689"/>
              <a:gd name="connsiteY133" fmla="*/ 6578546 h 6858000"/>
              <a:gd name="connsiteX134" fmla="*/ 6004510 w 6127689"/>
              <a:gd name="connsiteY134" fmla="*/ 6599256 h 6858000"/>
              <a:gd name="connsiteX135" fmla="*/ 5986207 w 6127689"/>
              <a:gd name="connsiteY135" fmla="*/ 6695855 h 6858000"/>
              <a:gd name="connsiteX136" fmla="*/ 5979428 w 6127689"/>
              <a:gd name="connsiteY136" fmla="*/ 6754678 h 6858000"/>
              <a:gd name="connsiteX137" fmla="*/ 5983398 w 6127689"/>
              <a:gd name="connsiteY137" fmla="*/ 6778641 h 6858000"/>
              <a:gd name="connsiteX138" fmla="*/ 5984543 w 6127689"/>
              <a:gd name="connsiteY138" fmla="*/ 6811016 h 6858000"/>
              <a:gd name="connsiteX139" fmla="*/ 5981802 w 6127689"/>
              <a:gd name="connsiteY139" fmla="*/ 6838578 h 6858000"/>
              <a:gd name="connsiteX140" fmla="*/ 5979671 w 6127689"/>
              <a:gd name="connsiteY140" fmla="*/ 6858000 h 6858000"/>
              <a:gd name="connsiteX141" fmla="*/ 0 w 6127689"/>
              <a:gd name="connsiteY141" fmla="*/ 6858000 h 6858000"/>
              <a:gd name="connsiteX142" fmla="*/ 0 w 6127689"/>
              <a:gd name="connsiteY14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57023 w 6127689"/>
              <a:gd name="connsiteY45" fmla="*/ 2858292 h 6858000"/>
              <a:gd name="connsiteX46" fmla="*/ 5479298 w 6127689"/>
              <a:gd name="connsiteY46" fmla="*/ 2947791 h 6858000"/>
              <a:gd name="connsiteX47" fmla="*/ 5481770 w 6127689"/>
              <a:gd name="connsiteY47" fmla="*/ 2951352 h 6858000"/>
              <a:gd name="connsiteX48" fmla="*/ 5482045 w 6127689"/>
              <a:gd name="connsiteY48" fmla="*/ 2984371 h 6858000"/>
              <a:gd name="connsiteX49" fmla="*/ 5482415 w 6127689"/>
              <a:gd name="connsiteY49" fmla="*/ 3004079 h 6858000"/>
              <a:gd name="connsiteX50" fmla="*/ 5503944 w 6127689"/>
              <a:gd name="connsiteY50" fmla="*/ 3123335 h 6858000"/>
              <a:gd name="connsiteX51" fmla="*/ 5516007 w 6127689"/>
              <a:gd name="connsiteY51" fmla="*/ 3258473 h 6858000"/>
              <a:gd name="connsiteX52" fmla="*/ 5566839 w 6127689"/>
              <a:gd name="connsiteY52" fmla="*/ 3345295 h 6858000"/>
              <a:gd name="connsiteX53" fmla="*/ 5589758 w 6127689"/>
              <a:gd name="connsiteY53" fmla="*/ 3506453 h 6858000"/>
              <a:gd name="connsiteX54" fmla="*/ 5596144 w 6127689"/>
              <a:gd name="connsiteY54" fmla="*/ 3534624 h 6858000"/>
              <a:gd name="connsiteX55" fmla="*/ 5597750 w 6127689"/>
              <a:gd name="connsiteY55" fmla="*/ 3534129 h 6858000"/>
              <a:gd name="connsiteX56" fmla="*/ 5599700 w 6127689"/>
              <a:gd name="connsiteY56" fmla="*/ 3547221 h 6858000"/>
              <a:gd name="connsiteX57" fmla="*/ 5615031 w 6127689"/>
              <a:gd name="connsiteY57" fmla="*/ 3557482 h 6858000"/>
              <a:gd name="connsiteX58" fmla="*/ 5618377 w 6127689"/>
              <a:gd name="connsiteY58" fmla="*/ 3588431 h 6858000"/>
              <a:gd name="connsiteX59" fmla="*/ 5612155 w 6127689"/>
              <a:gd name="connsiteY59" fmla="*/ 3589869 h 6858000"/>
              <a:gd name="connsiteX60" fmla="*/ 5620843 w 6127689"/>
              <a:gd name="connsiteY60" fmla="*/ 3606745 h 6858000"/>
              <a:gd name="connsiteX61" fmla="*/ 5655472 w 6127689"/>
              <a:gd name="connsiteY61" fmla="*/ 3678877 h 6858000"/>
              <a:gd name="connsiteX62" fmla="*/ 5683015 w 6127689"/>
              <a:gd name="connsiteY62" fmla="*/ 3762025 h 6858000"/>
              <a:gd name="connsiteX63" fmla="*/ 5696643 w 6127689"/>
              <a:gd name="connsiteY63" fmla="*/ 3773888 h 6858000"/>
              <a:gd name="connsiteX64" fmla="*/ 5699203 w 6127689"/>
              <a:gd name="connsiteY64" fmla="*/ 3775823 h 6858000"/>
              <a:gd name="connsiteX65" fmla="*/ 5704824 w 6127689"/>
              <a:gd name="connsiteY65" fmla="*/ 3785966 h 6858000"/>
              <a:gd name="connsiteX66" fmla="*/ 5733539 w 6127689"/>
              <a:gd name="connsiteY66" fmla="*/ 3818457 h 6858000"/>
              <a:gd name="connsiteX67" fmla="*/ 5768491 w 6127689"/>
              <a:gd name="connsiteY67" fmla="*/ 3914399 h 6858000"/>
              <a:gd name="connsiteX68" fmla="*/ 5793123 w 6127689"/>
              <a:gd name="connsiteY68" fmla="*/ 3969952 h 6858000"/>
              <a:gd name="connsiteX69" fmla="*/ 5808321 w 6127689"/>
              <a:gd name="connsiteY69" fmla="*/ 3988153 h 6858000"/>
              <a:gd name="connsiteX70" fmla="*/ 5825621 w 6127689"/>
              <a:gd name="connsiteY70" fmla="*/ 4015525 h 6858000"/>
              <a:gd name="connsiteX71" fmla="*/ 5860672 w 6127689"/>
              <a:gd name="connsiteY71" fmla="*/ 4061579 h 6858000"/>
              <a:gd name="connsiteX72" fmla="*/ 5872173 w 6127689"/>
              <a:gd name="connsiteY72" fmla="*/ 4088497 h 6858000"/>
              <a:gd name="connsiteX73" fmla="*/ 5883705 w 6127689"/>
              <a:gd name="connsiteY73" fmla="*/ 4101899 h 6858000"/>
              <a:gd name="connsiteX74" fmla="*/ 5894095 w 6127689"/>
              <a:gd name="connsiteY74" fmla="*/ 4128857 h 6858000"/>
              <a:gd name="connsiteX75" fmla="*/ 5898339 w 6127689"/>
              <a:gd name="connsiteY75" fmla="*/ 4140800 h 6858000"/>
              <a:gd name="connsiteX76" fmla="*/ 5903513 w 6127689"/>
              <a:gd name="connsiteY76" fmla="*/ 4187661 h 6858000"/>
              <a:gd name="connsiteX77" fmla="*/ 5917114 w 6127689"/>
              <a:gd name="connsiteY77" fmla="*/ 4213096 h 6858000"/>
              <a:gd name="connsiteX78" fmla="*/ 5924233 w 6127689"/>
              <a:gd name="connsiteY78" fmla="*/ 4242060 h 6858000"/>
              <a:gd name="connsiteX79" fmla="*/ 5928910 w 6127689"/>
              <a:gd name="connsiteY79" fmla="*/ 4300973 h 6858000"/>
              <a:gd name="connsiteX80" fmla="*/ 5939320 w 6127689"/>
              <a:gd name="connsiteY80" fmla="*/ 4340435 h 6858000"/>
              <a:gd name="connsiteX81" fmla="*/ 5946705 w 6127689"/>
              <a:gd name="connsiteY81" fmla="*/ 4428051 h 6858000"/>
              <a:gd name="connsiteX82" fmla="*/ 5949261 w 6127689"/>
              <a:gd name="connsiteY82" fmla="*/ 4449185 h 6858000"/>
              <a:gd name="connsiteX83" fmla="*/ 5957504 w 6127689"/>
              <a:gd name="connsiteY83" fmla="*/ 4465911 h 6858000"/>
              <a:gd name="connsiteX84" fmla="*/ 5964689 w 6127689"/>
              <a:gd name="connsiteY84" fmla="*/ 4468532 h 6858000"/>
              <a:gd name="connsiteX85" fmla="*/ 5967062 w 6127689"/>
              <a:gd name="connsiteY85" fmla="*/ 4479923 h 6858000"/>
              <a:gd name="connsiteX86" fmla="*/ 5968960 w 6127689"/>
              <a:gd name="connsiteY86" fmla="*/ 4482655 h 6858000"/>
              <a:gd name="connsiteX87" fmla="*/ 5978567 w 6127689"/>
              <a:gd name="connsiteY87" fmla="*/ 4498605 h 6858000"/>
              <a:gd name="connsiteX88" fmla="*/ 5980106 w 6127689"/>
              <a:gd name="connsiteY88" fmla="*/ 4585087 h 6858000"/>
              <a:gd name="connsiteX89" fmla="*/ 5998138 w 6127689"/>
              <a:gd name="connsiteY89" fmla="*/ 4697518 h 6858000"/>
              <a:gd name="connsiteX90" fmla="*/ 6013516 w 6127689"/>
              <a:gd name="connsiteY90" fmla="*/ 4786619 h 6858000"/>
              <a:gd name="connsiteX91" fmla="*/ 6025404 w 6127689"/>
              <a:gd name="connsiteY91" fmla="*/ 4858148 h 6858000"/>
              <a:gd name="connsiteX92" fmla="*/ 6007749 w 6127689"/>
              <a:gd name="connsiteY92" fmla="*/ 4964715 h 6858000"/>
              <a:gd name="connsiteX93" fmla="*/ 6005269 w 6127689"/>
              <a:gd name="connsiteY93" fmla="*/ 5150567 h 6858000"/>
              <a:gd name="connsiteX94" fmla="*/ 6001127 w 6127689"/>
              <a:gd name="connsiteY94" fmla="*/ 5164609 h 6858000"/>
              <a:gd name="connsiteX95" fmla="*/ 5996647 w 6127689"/>
              <a:gd name="connsiteY95" fmla="*/ 5185640 h 6858000"/>
              <a:gd name="connsiteX96" fmla="*/ 5998514 w 6127689"/>
              <a:gd name="connsiteY96" fmla="*/ 5189673 h 6858000"/>
              <a:gd name="connsiteX97" fmla="*/ 6018409 w 6127689"/>
              <a:gd name="connsiteY97" fmla="*/ 5227157 h 6858000"/>
              <a:gd name="connsiteX98" fmla="*/ 6036748 w 6127689"/>
              <a:gd name="connsiteY98" fmla="*/ 5322752 h 6858000"/>
              <a:gd name="connsiteX99" fmla="*/ 6036943 w 6127689"/>
              <a:gd name="connsiteY99" fmla="*/ 5329480 h 6858000"/>
              <a:gd name="connsiteX100" fmla="*/ 6037236 w 6127689"/>
              <a:gd name="connsiteY100" fmla="*/ 5329634 h 6858000"/>
              <a:gd name="connsiteX101" fmla="*/ 6038019 w 6127689"/>
              <a:gd name="connsiteY101" fmla="*/ 5336764 h 6858000"/>
              <a:gd name="connsiteX102" fmla="*/ 6037298 w 6127689"/>
              <a:gd name="connsiteY102" fmla="*/ 5341753 h 6858000"/>
              <a:gd name="connsiteX103" fmla="*/ 6037677 w 6127689"/>
              <a:gd name="connsiteY103" fmla="*/ 5354807 h 6858000"/>
              <a:gd name="connsiteX104" fmla="*/ 6039728 w 6127689"/>
              <a:gd name="connsiteY104" fmla="*/ 5359416 h 6858000"/>
              <a:gd name="connsiteX105" fmla="*/ 6043311 w 6127689"/>
              <a:gd name="connsiteY105" fmla="*/ 5361407 h 6858000"/>
              <a:gd name="connsiteX106" fmla="*/ 6042954 w 6127689"/>
              <a:gd name="connsiteY106" fmla="*/ 5362576 h 6858000"/>
              <a:gd name="connsiteX107" fmla="*/ 6053435 w 6127689"/>
              <a:gd name="connsiteY107" fmla="*/ 5387547 h 6858000"/>
              <a:gd name="connsiteX108" fmla="*/ 6065933 w 6127689"/>
              <a:gd name="connsiteY108" fmla="*/ 5443002 h 6858000"/>
              <a:gd name="connsiteX109" fmla="*/ 6068640 w 6127689"/>
              <a:gd name="connsiteY109" fmla="*/ 5474503 h 6858000"/>
              <a:gd name="connsiteX110" fmla="*/ 6080922 w 6127689"/>
              <a:gd name="connsiteY110" fmla="*/ 5561070 h 6858000"/>
              <a:gd name="connsiteX111" fmla="*/ 6096949 w 6127689"/>
              <a:gd name="connsiteY111" fmla="*/ 5648179 h 6858000"/>
              <a:gd name="connsiteX112" fmla="*/ 6125703 w 6127689"/>
              <a:gd name="connsiteY112" fmla="*/ 5692894 h 6858000"/>
              <a:gd name="connsiteX113" fmla="*/ 6126670 w 6127689"/>
              <a:gd name="connsiteY113" fmla="*/ 5697882 h 6858000"/>
              <a:gd name="connsiteX114" fmla="*/ 6124061 w 6127689"/>
              <a:gd name="connsiteY114" fmla="*/ 5710294 h 6858000"/>
              <a:gd name="connsiteX115" fmla="*/ 6122213 w 6127689"/>
              <a:gd name="connsiteY115" fmla="*/ 5714762 h 6858000"/>
              <a:gd name="connsiteX116" fmla="*/ 6121353 w 6127689"/>
              <a:gd name="connsiteY116" fmla="*/ 5721725 h 6858000"/>
              <a:gd name="connsiteX117" fmla="*/ 6121607 w 6127689"/>
              <a:gd name="connsiteY117" fmla="*/ 5721959 h 6858000"/>
              <a:gd name="connsiteX118" fmla="*/ 6120262 w 6127689"/>
              <a:gd name="connsiteY118" fmla="*/ 5728358 h 6858000"/>
              <a:gd name="connsiteX119" fmla="*/ 6127024 w 6127689"/>
              <a:gd name="connsiteY119" fmla="*/ 5786902 h 6858000"/>
              <a:gd name="connsiteX120" fmla="*/ 6127519 w 6127689"/>
              <a:gd name="connsiteY120" fmla="*/ 5865775 h 6858000"/>
              <a:gd name="connsiteX121" fmla="*/ 6119217 w 6127689"/>
              <a:gd name="connsiteY121" fmla="*/ 5888542 h 6858000"/>
              <a:gd name="connsiteX122" fmla="*/ 6102493 w 6127689"/>
              <a:gd name="connsiteY122" fmla="*/ 5928602 h 6858000"/>
              <a:gd name="connsiteX123" fmla="*/ 6056863 w 6127689"/>
              <a:gd name="connsiteY123" fmla="*/ 6000643 h 6858000"/>
              <a:gd name="connsiteX124" fmla="*/ 6045436 w 6127689"/>
              <a:gd name="connsiteY124" fmla="*/ 6124480 h 6858000"/>
              <a:gd name="connsiteX125" fmla="*/ 6030489 w 6127689"/>
              <a:gd name="connsiteY125" fmla="*/ 6317666 h 6858000"/>
              <a:gd name="connsiteX126" fmla="*/ 6007492 w 6127689"/>
              <a:gd name="connsiteY126" fmla="*/ 6440818 h 6858000"/>
              <a:gd name="connsiteX127" fmla="*/ 6009467 w 6127689"/>
              <a:gd name="connsiteY127" fmla="*/ 6487076 h 6858000"/>
              <a:gd name="connsiteX128" fmla="*/ 5995064 w 6127689"/>
              <a:gd name="connsiteY128" fmla="*/ 6540791 h 6858000"/>
              <a:gd name="connsiteX129" fmla="*/ 5996309 w 6127689"/>
              <a:gd name="connsiteY129" fmla="*/ 6543961 h 6858000"/>
              <a:gd name="connsiteX130" fmla="*/ 5996048 w 6127689"/>
              <a:gd name="connsiteY130" fmla="*/ 6555444 h 6858000"/>
              <a:gd name="connsiteX131" fmla="*/ 6002524 w 6127689"/>
              <a:gd name="connsiteY131" fmla="*/ 6560188 h 6858000"/>
              <a:gd name="connsiteX132" fmla="*/ 6006823 w 6127689"/>
              <a:gd name="connsiteY132" fmla="*/ 6578546 h 6858000"/>
              <a:gd name="connsiteX133" fmla="*/ 6004510 w 6127689"/>
              <a:gd name="connsiteY133" fmla="*/ 6599256 h 6858000"/>
              <a:gd name="connsiteX134" fmla="*/ 5986207 w 6127689"/>
              <a:gd name="connsiteY134" fmla="*/ 6695855 h 6858000"/>
              <a:gd name="connsiteX135" fmla="*/ 5979428 w 6127689"/>
              <a:gd name="connsiteY135" fmla="*/ 6754678 h 6858000"/>
              <a:gd name="connsiteX136" fmla="*/ 5983398 w 6127689"/>
              <a:gd name="connsiteY136" fmla="*/ 6778641 h 6858000"/>
              <a:gd name="connsiteX137" fmla="*/ 5984543 w 6127689"/>
              <a:gd name="connsiteY137" fmla="*/ 6811016 h 6858000"/>
              <a:gd name="connsiteX138" fmla="*/ 5981802 w 6127689"/>
              <a:gd name="connsiteY138" fmla="*/ 6838578 h 6858000"/>
              <a:gd name="connsiteX139" fmla="*/ 5979671 w 6127689"/>
              <a:gd name="connsiteY139" fmla="*/ 6858000 h 6858000"/>
              <a:gd name="connsiteX140" fmla="*/ 0 w 6127689"/>
              <a:gd name="connsiteY140" fmla="*/ 6858000 h 6858000"/>
              <a:gd name="connsiteX141" fmla="*/ 0 w 6127689"/>
              <a:gd name="connsiteY14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8542 w 6127689"/>
              <a:gd name="connsiteY43" fmla="*/ 2817745 h 6858000"/>
              <a:gd name="connsiteX44" fmla="*/ 5457023 w 6127689"/>
              <a:gd name="connsiteY44" fmla="*/ 2858292 h 6858000"/>
              <a:gd name="connsiteX45" fmla="*/ 5479298 w 6127689"/>
              <a:gd name="connsiteY45" fmla="*/ 2947791 h 6858000"/>
              <a:gd name="connsiteX46" fmla="*/ 5481770 w 6127689"/>
              <a:gd name="connsiteY46" fmla="*/ 2951352 h 6858000"/>
              <a:gd name="connsiteX47" fmla="*/ 5482045 w 6127689"/>
              <a:gd name="connsiteY47" fmla="*/ 2984371 h 6858000"/>
              <a:gd name="connsiteX48" fmla="*/ 5482415 w 6127689"/>
              <a:gd name="connsiteY48" fmla="*/ 3004079 h 6858000"/>
              <a:gd name="connsiteX49" fmla="*/ 5503944 w 6127689"/>
              <a:gd name="connsiteY49" fmla="*/ 3123335 h 6858000"/>
              <a:gd name="connsiteX50" fmla="*/ 5516007 w 6127689"/>
              <a:gd name="connsiteY50" fmla="*/ 3258473 h 6858000"/>
              <a:gd name="connsiteX51" fmla="*/ 5566839 w 6127689"/>
              <a:gd name="connsiteY51" fmla="*/ 3345295 h 6858000"/>
              <a:gd name="connsiteX52" fmla="*/ 5589758 w 6127689"/>
              <a:gd name="connsiteY52" fmla="*/ 3506453 h 6858000"/>
              <a:gd name="connsiteX53" fmla="*/ 5596144 w 6127689"/>
              <a:gd name="connsiteY53" fmla="*/ 3534624 h 6858000"/>
              <a:gd name="connsiteX54" fmla="*/ 5597750 w 6127689"/>
              <a:gd name="connsiteY54" fmla="*/ 3534129 h 6858000"/>
              <a:gd name="connsiteX55" fmla="*/ 5599700 w 6127689"/>
              <a:gd name="connsiteY55" fmla="*/ 3547221 h 6858000"/>
              <a:gd name="connsiteX56" fmla="*/ 5615031 w 6127689"/>
              <a:gd name="connsiteY56" fmla="*/ 3557482 h 6858000"/>
              <a:gd name="connsiteX57" fmla="*/ 5618377 w 6127689"/>
              <a:gd name="connsiteY57" fmla="*/ 3588431 h 6858000"/>
              <a:gd name="connsiteX58" fmla="*/ 5612155 w 6127689"/>
              <a:gd name="connsiteY58" fmla="*/ 3589869 h 6858000"/>
              <a:gd name="connsiteX59" fmla="*/ 5620843 w 6127689"/>
              <a:gd name="connsiteY59" fmla="*/ 3606745 h 6858000"/>
              <a:gd name="connsiteX60" fmla="*/ 5655472 w 6127689"/>
              <a:gd name="connsiteY60" fmla="*/ 3678877 h 6858000"/>
              <a:gd name="connsiteX61" fmla="*/ 5683015 w 6127689"/>
              <a:gd name="connsiteY61" fmla="*/ 3762025 h 6858000"/>
              <a:gd name="connsiteX62" fmla="*/ 5696643 w 6127689"/>
              <a:gd name="connsiteY62" fmla="*/ 3773888 h 6858000"/>
              <a:gd name="connsiteX63" fmla="*/ 5699203 w 6127689"/>
              <a:gd name="connsiteY63" fmla="*/ 3775823 h 6858000"/>
              <a:gd name="connsiteX64" fmla="*/ 5704824 w 6127689"/>
              <a:gd name="connsiteY64" fmla="*/ 3785966 h 6858000"/>
              <a:gd name="connsiteX65" fmla="*/ 5733539 w 6127689"/>
              <a:gd name="connsiteY65" fmla="*/ 3818457 h 6858000"/>
              <a:gd name="connsiteX66" fmla="*/ 5768491 w 6127689"/>
              <a:gd name="connsiteY66" fmla="*/ 3914399 h 6858000"/>
              <a:gd name="connsiteX67" fmla="*/ 5793123 w 6127689"/>
              <a:gd name="connsiteY67" fmla="*/ 3969952 h 6858000"/>
              <a:gd name="connsiteX68" fmla="*/ 5808321 w 6127689"/>
              <a:gd name="connsiteY68" fmla="*/ 3988153 h 6858000"/>
              <a:gd name="connsiteX69" fmla="*/ 5825621 w 6127689"/>
              <a:gd name="connsiteY69" fmla="*/ 4015525 h 6858000"/>
              <a:gd name="connsiteX70" fmla="*/ 5860672 w 6127689"/>
              <a:gd name="connsiteY70" fmla="*/ 4061579 h 6858000"/>
              <a:gd name="connsiteX71" fmla="*/ 5872173 w 6127689"/>
              <a:gd name="connsiteY71" fmla="*/ 4088497 h 6858000"/>
              <a:gd name="connsiteX72" fmla="*/ 5883705 w 6127689"/>
              <a:gd name="connsiteY72" fmla="*/ 4101899 h 6858000"/>
              <a:gd name="connsiteX73" fmla="*/ 5894095 w 6127689"/>
              <a:gd name="connsiteY73" fmla="*/ 4128857 h 6858000"/>
              <a:gd name="connsiteX74" fmla="*/ 5898339 w 6127689"/>
              <a:gd name="connsiteY74" fmla="*/ 4140800 h 6858000"/>
              <a:gd name="connsiteX75" fmla="*/ 5903513 w 6127689"/>
              <a:gd name="connsiteY75" fmla="*/ 4187661 h 6858000"/>
              <a:gd name="connsiteX76" fmla="*/ 5917114 w 6127689"/>
              <a:gd name="connsiteY76" fmla="*/ 4213096 h 6858000"/>
              <a:gd name="connsiteX77" fmla="*/ 5924233 w 6127689"/>
              <a:gd name="connsiteY77" fmla="*/ 4242060 h 6858000"/>
              <a:gd name="connsiteX78" fmla="*/ 5928910 w 6127689"/>
              <a:gd name="connsiteY78" fmla="*/ 4300973 h 6858000"/>
              <a:gd name="connsiteX79" fmla="*/ 5939320 w 6127689"/>
              <a:gd name="connsiteY79" fmla="*/ 4340435 h 6858000"/>
              <a:gd name="connsiteX80" fmla="*/ 5946705 w 6127689"/>
              <a:gd name="connsiteY80" fmla="*/ 4428051 h 6858000"/>
              <a:gd name="connsiteX81" fmla="*/ 5949261 w 6127689"/>
              <a:gd name="connsiteY81" fmla="*/ 4449185 h 6858000"/>
              <a:gd name="connsiteX82" fmla="*/ 5957504 w 6127689"/>
              <a:gd name="connsiteY82" fmla="*/ 4465911 h 6858000"/>
              <a:gd name="connsiteX83" fmla="*/ 5964689 w 6127689"/>
              <a:gd name="connsiteY83" fmla="*/ 4468532 h 6858000"/>
              <a:gd name="connsiteX84" fmla="*/ 5967062 w 6127689"/>
              <a:gd name="connsiteY84" fmla="*/ 4479923 h 6858000"/>
              <a:gd name="connsiteX85" fmla="*/ 5968960 w 6127689"/>
              <a:gd name="connsiteY85" fmla="*/ 4482655 h 6858000"/>
              <a:gd name="connsiteX86" fmla="*/ 5978567 w 6127689"/>
              <a:gd name="connsiteY86" fmla="*/ 4498605 h 6858000"/>
              <a:gd name="connsiteX87" fmla="*/ 5980106 w 6127689"/>
              <a:gd name="connsiteY87" fmla="*/ 4585087 h 6858000"/>
              <a:gd name="connsiteX88" fmla="*/ 5998138 w 6127689"/>
              <a:gd name="connsiteY88" fmla="*/ 4697518 h 6858000"/>
              <a:gd name="connsiteX89" fmla="*/ 6013516 w 6127689"/>
              <a:gd name="connsiteY89" fmla="*/ 4786619 h 6858000"/>
              <a:gd name="connsiteX90" fmla="*/ 6025404 w 6127689"/>
              <a:gd name="connsiteY90" fmla="*/ 4858148 h 6858000"/>
              <a:gd name="connsiteX91" fmla="*/ 6007749 w 6127689"/>
              <a:gd name="connsiteY91" fmla="*/ 4964715 h 6858000"/>
              <a:gd name="connsiteX92" fmla="*/ 6005269 w 6127689"/>
              <a:gd name="connsiteY92" fmla="*/ 5150567 h 6858000"/>
              <a:gd name="connsiteX93" fmla="*/ 6001127 w 6127689"/>
              <a:gd name="connsiteY93" fmla="*/ 5164609 h 6858000"/>
              <a:gd name="connsiteX94" fmla="*/ 5996647 w 6127689"/>
              <a:gd name="connsiteY94" fmla="*/ 5185640 h 6858000"/>
              <a:gd name="connsiteX95" fmla="*/ 5998514 w 6127689"/>
              <a:gd name="connsiteY95" fmla="*/ 5189673 h 6858000"/>
              <a:gd name="connsiteX96" fmla="*/ 6018409 w 6127689"/>
              <a:gd name="connsiteY96" fmla="*/ 5227157 h 6858000"/>
              <a:gd name="connsiteX97" fmla="*/ 6036748 w 6127689"/>
              <a:gd name="connsiteY97" fmla="*/ 5322752 h 6858000"/>
              <a:gd name="connsiteX98" fmla="*/ 6036943 w 6127689"/>
              <a:gd name="connsiteY98" fmla="*/ 5329480 h 6858000"/>
              <a:gd name="connsiteX99" fmla="*/ 6037236 w 6127689"/>
              <a:gd name="connsiteY99" fmla="*/ 5329634 h 6858000"/>
              <a:gd name="connsiteX100" fmla="*/ 6038019 w 6127689"/>
              <a:gd name="connsiteY100" fmla="*/ 5336764 h 6858000"/>
              <a:gd name="connsiteX101" fmla="*/ 6037298 w 6127689"/>
              <a:gd name="connsiteY101" fmla="*/ 5341753 h 6858000"/>
              <a:gd name="connsiteX102" fmla="*/ 6037677 w 6127689"/>
              <a:gd name="connsiteY102" fmla="*/ 5354807 h 6858000"/>
              <a:gd name="connsiteX103" fmla="*/ 6039728 w 6127689"/>
              <a:gd name="connsiteY103" fmla="*/ 5359416 h 6858000"/>
              <a:gd name="connsiteX104" fmla="*/ 6043311 w 6127689"/>
              <a:gd name="connsiteY104" fmla="*/ 5361407 h 6858000"/>
              <a:gd name="connsiteX105" fmla="*/ 6042954 w 6127689"/>
              <a:gd name="connsiteY105" fmla="*/ 5362576 h 6858000"/>
              <a:gd name="connsiteX106" fmla="*/ 6053435 w 6127689"/>
              <a:gd name="connsiteY106" fmla="*/ 5387547 h 6858000"/>
              <a:gd name="connsiteX107" fmla="*/ 6065933 w 6127689"/>
              <a:gd name="connsiteY107" fmla="*/ 5443002 h 6858000"/>
              <a:gd name="connsiteX108" fmla="*/ 6068640 w 6127689"/>
              <a:gd name="connsiteY108" fmla="*/ 5474503 h 6858000"/>
              <a:gd name="connsiteX109" fmla="*/ 6080922 w 6127689"/>
              <a:gd name="connsiteY109" fmla="*/ 5561070 h 6858000"/>
              <a:gd name="connsiteX110" fmla="*/ 6096949 w 6127689"/>
              <a:gd name="connsiteY110" fmla="*/ 5648179 h 6858000"/>
              <a:gd name="connsiteX111" fmla="*/ 6125703 w 6127689"/>
              <a:gd name="connsiteY111" fmla="*/ 5692894 h 6858000"/>
              <a:gd name="connsiteX112" fmla="*/ 6126670 w 6127689"/>
              <a:gd name="connsiteY112" fmla="*/ 5697882 h 6858000"/>
              <a:gd name="connsiteX113" fmla="*/ 6124061 w 6127689"/>
              <a:gd name="connsiteY113" fmla="*/ 5710294 h 6858000"/>
              <a:gd name="connsiteX114" fmla="*/ 6122213 w 6127689"/>
              <a:gd name="connsiteY114" fmla="*/ 5714762 h 6858000"/>
              <a:gd name="connsiteX115" fmla="*/ 6121353 w 6127689"/>
              <a:gd name="connsiteY115" fmla="*/ 5721725 h 6858000"/>
              <a:gd name="connsiteX116" fmla="*/ 6121607 w 6127689"/>
              <a:gd name="connsiteY116" fmla="*/ 5721959 h 6858000"/>
              <a:gd name="connsiteX117" fmla="*/ 6120262 w 6127689"/>
              <a:gd name="connsiteY117" fmla="*/ 5728358 h 6858000"/>
              <a:gd name="connsiteX118" fmla="*/ 6127024 w 6127689"/>
              <a:gd name="connsiteY118" fmla="*/ 5786902 h 6858000"/>
              <a:gd name="connsiteX119" fmla="*/ 6127519 w 6127689"/>
              <a:gd name="connsiteY119" fmla="*/ 5865775 h 6858000"/>
              <a:gd name="connsiteX120" fmla="*/ 6119217 w 6127689"/>
              <a:gd name="connsiteY120" fmla="*/ 5888542 h 6858000"/>
              <a:gd name="connsiteX121" fmla="*/ 6102493 w 6127689"/>
              <a:gd name="connsiteY121" fmla="*/ 5928602 h 6858000"/>
              <a:gd name="connsiteX122" fmla="*/ 6056863 w 6127689"/>
              <a:gd name="connsiteY122" fmla="*/ 6000643 h 6858000"/>
              <a:gd name="connsiteX123" fmla="*/ 6045436 w 6127689"/>
              <a:gd name="connsiteY123" fmla="*/ 6124480 h 6858000"/>
              <a:gd name="connsiteX124" fmla="*/ 6030489 w 6127689"/>
              <a:gd name="connsiteY124" fmla="*/ 6317666 h 6858000"/>
              <a:gd name="connsiteX125" fmla="*/ 6007492 w 6127689"/>
              <a:gd name="connsiteY125" fmla="*/ 6440818 h 6858000"/>
              <a:gd name="connsiteX126" fmla="*/ 6009467 w 6127689"/>
              <a:gd name="connsiteY126" fmla="*/ 6487076 h 6858000"/>
              <a:gd name="connsiteX127" fmla="*/ 5995064 w 6127689"/>
              <a:gd name="connsiteY127" fmla="*/ 6540791 h 6858000"/>
              <a:gd name="connsiteX128" fmla="*/ 5996309 w 6127689"/>
              <a:gd name="connsiteY128" fmla="*/ 6543961 h 6858000"/>
              <a:gd name="connsiteX129" fmla="*/ 5996048 w 6127689"/>
              <a:gd name="connsiteY129" fmla="*/ 6555444 h 6858000"/>
              <a:gd name="connsiteX130" fmla="*/ 6002524 w 6127689"/>
              <a:gd name="connsiteY130" fmla="*/ 6560188 h 6858000"/>
              <a:gd name="connsiteX131" fmla="*/ 6006823 w 6127689"/>
              <a:gd name="connsiteY131" fmla="*/ 6578546 h 6858000"/>
              <a:gd name="connsiteX132" fmla="*/ 6004510 w 6127689"/>
              <a:gd name="connsiteY132" fmla="*/ 6599256 h 6858000"/>
              <a:gd name="connsiteX133" fmla="*/ 5986207 w 6127689"/>
              <a:gd name="connsiteY133" fmla="*/ 6695855 h 6858000"/>
              <a:gd name="connsiteX134" fmla="*/ 5979428 w 6127689"/>
              <a:gd name="connsiteY134" fmla="*/ 6754678 h 6858000"/>
              <a:gd name="connsiteX135" fmla="*/ 5983398 w 6127689"/>
              <a:gd name="connsiteY135" fmla="*/ 6778641 h 6858000"/>
              <a:gd name="connsiteX136" fmla="*/ 5984543 w 6127689"/>
              <a:gd name="connsiteY136" fmla="*/ 6811016 h 6858000"/>
              <a:gd name="connsiteX137" fmla="*/ 5981802 w 6127689"/>
              <a:gd name="connsiteY137" fmla="*/ 6838578 h 6858000"/>
              <a:gd name="connsiteX138" fmla="*/ 5979671 w 6127689"/>
              <a:gd name="connsiteY138" fmla="*/ 6858000 h 6858000"/>
              <a:gd name="connsiteX139" fmla="*/ 0 w 6127689"/>
              <a:gd name="connsiteY139" fmla="*/ 6858000 h 6858000"/>
              <a:gd name="connsiteX140" fmla="*/ 0 w 6127689"/>
              <a:gd name="connsiteY14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4689 w 6127689"/>
              <a:gd name="connsiteY82" fmla="*/ 4468532 h 6858000"/>
              <a:gd name="connsiteX83" fmla="*/ 5967062 w 6127689"/>
              <a:gd name="connsiteY83" fmla="*/ 4479923 h 6858000"/>
              <a:gd name="connsiteX84" fmla="*/ 5968960 w 6127689"/>
              <a:gd name="connsiteY84" fmla="*/ 4482655 h 6858000"/>
              <a:gd name="connsiteX85" fmla="*/ 5978567 w 6127689"/>
              <a:gd name="connsiteY85" fmla="*/ 4498605 h 6858000"/>
              <a:gd name="connsiteX86" fmla="*/ 5980106 w 6127689"/>
              <a:gd name="connsiteY86" fmla="*/ 4585087 h 6858000"/>
              <a:gd name="connsiteX87" fmla="*/ 5998138 w 6127689"/>
              <a:gd name="connsiteY87" fmla="*/ 4697518 h 6858000"/>
              <a:gd name="connsiteX88" fmla="*/ 6013516 w 6127689"/>
              <a:gd name="connsiteY88" fmla="*/ 4786619 h 6858000"/>
              <a:gd name="connsiteX89" fmla="*/ 6025404 w 6127689"/>
              <a:gd name="connsiteY89" fmla="*/ 4858148 h 6858000"/>
              <a:gd name="connsiteX90" fmla="*/ 6007749 w 6127689"/>
              <a:gd name="connsiteY90" fmla="*/ 4964715 h 6858000"/>
              <a:gd name="connsiteX91" fmla="*/ 6005269 w 6127689"/>
              <a:gd name="connsiteY91" fmla="*/ 5150567 h 6858000"/>
              <a:gd name="connsiteX92" fmla="*/ 6001127 w 6127689"/>
              <a:gd name="connsiteY92" fmla="*/ 5164609 h 6858000"/>
              <a:gd name="connsiteX93" fmla="*/ 5996647 w 6127689"/>
              <a:gd name="connsiteY93" fmla="*/ 5185640 h 6858000"/>
              <a:gd name="connsiteX94" fmla="*/ 5998514 w 6127689"/>
              <a:gd name="connsiteY94" fmla="*/ 5189673 h 6858000"/>
              <a:gd name="connsiteX95" fmla="*/ 6018409 w 6127689"/>
              <a:gd name="connsiteY95" fmla="*/ 5227157 h 6858000"/>
              <a:gd name="connsiteX96" fmla="*/ 6036748 w 6127689"/>
              <a:gd name="connsiteY96" fmla="*/ 5322752 h 6858000"/>
              <a:gd name="connsiteX97" fmla="*/ 6036943 w 6127689"/>
              <a:gd name="connsiteY97" fmla="*/ 5329480 h 6858000"/>
              <a:gd name="connsiteX98" fmla="*/ 6037236 w 6127689"/>
              <a:gd name="connsiteY98" fmla="*/ 5329634 h 6858000"/>
              <a:gd name="connsiteX99" fmla="*/ 6038019 w 6127689"/>
              <a:gd name="connsiteY99" fmla="*/ 5336764 h 6858000"/>
              <a:gd name="connsiteX100" fmla="*/ 6037298 w 6127689"/>
              <a:gd name="connsiteY100" fmla="*/ 5341753 h 6858000"/>
              <a:gd name="connsiteX101" fmla="*/ 6037677 w 6127689"/>
              <a:gd name="connsiteY101" fmla="*/ 5354807 h 6858000"/>
              <a:gd name="connsiteX102" fmla="*/ 6039728 w 6127689"/>
              <a:gd name="connsiteY102" fmla="*/ 5359416 h 6858000"/>
              <a:gd name="connsiteX103" fmla="*/ 6043311 w 6127689"/>
              <a:gd name="connsiteY103" fmla="*/ 5361407 h 6858000"/>
              <a:gd name="connsiteX104" fmla="*/ 6042954 w 6127689"/>
              <a:gd name="connsiteY104" fmla="*/ 5362576 h 6858000"/>
              <a:gd name="connsiteX105" fmla="*/ 6053435 w 6127689"/>
              <a:gd name="connsiteY105" fmla="*/ 5387547 h 6858000"/>
              <a:gd name="connsiteX106" fmla="*/ 6065933 w 6127689"/>
              <a:gd name="connsiteY106" fmla="*/ 5443002 h 6858000"/>
              <a:gd name="connsiteX107" fmla="*/ 6068640 w 6127689"/>
              <a:gd name="connsiteY107" fmla="*/ 5474503 h 6858000"/>
              <a:gd name="connsiteX108" fmla="*/ 6080922 w 6127689"/>
              <a:gd name="connsiteY108" fmla="*/ 5561070 h 6858000"/>
              <a:gd name="connsiteX109" fmla="*/ 6096949 w 6127689"/>
              <a:gd name="connsiteY109" fmla="*/ 5648179 h 6858000"/>
              <a:gd name="connsiteX110" fmla="*/ 6125703 w 6127689"/>
              <a:gd name="connsiteY110" fmla="*/ 5692894 h 6858000"/>
              <a:gd name="connsiteX111" fmla="*/ 6126670 w 6127689"/>
              <a:gd name="connsiteY111" fmla="*/ 5697882 h 6858000"/>
              <a:gd name="connsiteX112" fmla="*/ 6124061 w 6127689"/>
              <a:gd name="connsiteY112" fmla="*/ 5710294 h 6858000"/>
              <a:gd name="connsiteX113" fmla="*/ 6122213 w 6127689"/>
              <a:gd name="connsiteY113" fmla="*/ 5714762 h 6858000"/>
              <a:gd name="connsiteX114" fmla="*/ 6121353 w 6127689"/>
              <a:gd name="connsiteY114" fmla="*/ 5721725 h 6858000"/>
              <a:gd name="connsiteX115" fmla="*/ 6121607 w 6127689"/>
              <a:gd name="connsiteY115" fmla="*/ 5721959 h 6858000"/>
              <a:gd name="connsiteX116" fmla="*/ 6120262 w 6127689"/>
              <a:gd name="connsiteY116" fmla="*/ 5728358 h 6858000"/>
              <a:gd name="connsiteX117" fmla="*/ 6127024 w 6127689"/>
              <a:gd name="connsiteY117" fmla="*/ 5786902 h 6858000"/>
              <a:gd name="connsiteX118" fmla="*/ 6127519 w 6127689"/>
              <a:gd name="connsiteY118" fmla="*/ 5865775 h 6858000"/>
              <a:gd name="connsiteX119" fmla="*/ 6119217 w 6127689"/>
              <a:gd name="connsiteY119" fmla="*/ 5888542 h 6858000"/>
              <a:gd name="connsiteX120" fmla="*/ 6102493 w 6127689"/>
              <a:gd name="connsiteY120" fmla="*/ 5928602 h 6858000"/>
              <a:gd name="connsiteX121" fmla="*/ 6056863 w 6127689"/>
              <a:gd name="connsiteY121" fmla="*/ 6000643 h 6858000"/>
              <a:gd name="connsiteX122" fmla="*/ 6045436 w 6127689"/>
              <a:gd name="connsiteY122" fmla="*/ 6124480 h 6858000"/>
              <a:gd name="connsiteX123" fmla="*/ 6030489 w 6127689"/>
              <a:gd name="connsiteY123" fmla="*/ 6317666 h 6858000"/>
              <a:gd name="connsiteX124" fmla="*/ 6007492 w 6127689"/>
              <a:gd name="connsiteY124" fmla="*/ 6440818 h 6858000"/>
              <a:gd name="connsiteX125" fmla="*/ 6009467 w 6127689"/>
              <a:gd name="connsiteY125" fmla="*/ 6487076 h 6858000"/>
              <a:gd name="connsiteX126" fmla="*/ 5995064 w 6127689"/>
              <a:gd name="connsiteY126" fmla="*/ 6540791 h 6858000"/>
              <a:gd name="connsiteX127" fmla="*/ 5996309 w 6127689"/>
              <a:gd name="connsiteY127" fmla="*/ 6543961 h 6858000"/>
              <a:gd name="connsiteX128" fmla="*/ 5996048 w 6127689"/>
              <a:gd name="connsiteY128" fmla="*/ 6555444 h 6858000"/>
              <a:gd name="connsiteX129" fmla="*/ 6002524 w 6127689"/>
              <a:gd name="connsiteY129" fmla="*/ 6560188 h 6858000"/>
              <a:gd name="connsiteX130" fmla="*/ 6006823 w 6127689"/>
              <a:gd name="connsiteY130" fmla="*/ 6578546 h 6858000"/>
              <a:gd name="connsiteX131" fmla="*/ 6004510 w 6127689"/>
              <a:gd name="connsiteY131" fmla="*/ 6599256 h 6858000"/>
              <a:gd name="connsiteX132" fmla="*/ 5986207 w 6127689"/>
              <a:gd name="connsiteY132" fmla="*/ 6695855 h 6858000"/>
              <a:gd name="connsiteX133" fmla="*/ 5979428 w 6127689"/>
              <a:gd name="connsiteY133" fmla="*/ 6754678 h 6858000"/>
              <a:gd name="connsiteX134" fmla="*/ 5983398 w 6127689"/>
              <a:gd name="connsiteY134" fmla="*/ 6778641 h 6858000"/>
              <a:gd name="connsiteX135" fmla="*/ 5984543 w 6127689"/>
              <a:gd name="connsiteY135" fmla="*/ 6811016 h 6858000"/>
              <a:gd name="connsiteX136" fmla="*/ 5981802 w 6127689"/>
              <a:gd name="connsiteY136" fmla="*/ 6838578 h 6858000"/>
              <a:gd name="connsiteX137" fmla="*/ 5979671 w 6127689"/>
              <a:gd name="connsiteY137" fmla="*/ 6858000 h 6858000"/>
              <a:gd name="connsiteX138" fmla="*/ 0 w 6127689"/>
              <a:gd name="connsiteY138" fmla="*/ 6858000 h 6858000"/>
              <a:gd name="connsiteX139" fmla="*/ 0 w 6127689"/>
              <a:gd name="connsiteY13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4689 w 6127689"/>
              <a:gd name="connsiteY82" fmla="*/ 4468532 h 6858000"/>
              <a:gd name="connsiteX83" fmla="*/ 5967062 w 6127689"/>
              <a:gd name="connsiteY83" fmla="*/ 4479923 h 6858000"/>
              <a:gd name="connsiteX84" fmla="*/ 5968960 w 6127689"/>
              <a:gd name="connsiteY84" fmla="*/ 4482655 h 6858000"/>
              <a:gd name="connsiteX85" fmla="*/ 5980106 w 6127689"/>
              <a:gd name="connsiteY85" fmla="*/ 4585087 h 6858000"/>
              <a:gd name="connsiteX86" fmla="*/ 5998138 w 6127689"/>
              <a:gd name="connsiteY86" fmla="*/ 4697518 h 6858000"/>
              <a:gd name="connsiteX87" fmla="*/ 6013516 w 6127689"/>
              <a:gd name="connsiteY87" fmla="*/ 4786619 h 6858000"/>
              <a:gd name="connsiteX88" fmla="*/ 6025404 w 6127689"/>
              <a:gd name="connsiteY88" fmla="*/ 4858148 h 6858000"/>
              <a:gd name="connsiteX89" fmla="*/ 6007749 w 6127689"/>
              <a:gd name="connsiteY89" fmla="*/ 4964715 h 6858000"/>
              <a:gd name="connsiteX90" fmla="*/ 6005269 w 6127689"/>
              <a:gd name="connsiteY90" fmla="*/ 5150567 h 6858000"/>
              <a:gd name="connsiteX91" fmla="*/ 6001127 w 6127689"/>
              <a:gd name="connsiteY91" fmla="*/ 5164609 h 6858000"/>
              <a:gd name="connsiteX92" fmla="*/ 5996647 w 6127689"/>
              <a:gd name="connsiteY92" fmla="*/ 5185640 h 6858000"/>
              <a:gd name="connsiteX93" fmla="*/ 5998514 w 6127689"/>
              <a:gd name="connsiteY93" fmla="*/ 5189673 h 6858000"/>
              <a:gd name="connsiteX94" fmla="*/ 6018409 w 6127689"/>
              <a:gd name="connsiteY94" fmla="*/ 5227157 h 6858000"/>
              <a:gd name="connsiteX95" fmla="*/ 6036748 w 6127689"/>
              <a:gd name="connsiteY95" fmla="*/ 5322752 h 6858000"/>
              <a:gd name="connsiteX96" fmla="*/ 6036943 w 6127689"/>
              <a:gd name="connsiteY96" fmla="*/ 5329480 h 6858000"/>
              <a:gd name="connsiteX97" fmla="*/ 6037236 w 6127689"/>
              <a:gd name="connsiteY97" fmla="*/ 5329634 h 6858000"/>
              <a:gd name="connsiteX98" fmla="*/ 6038019 w 6127689"/>
              <a:gd name="connsiteY98" fmla="*/ 5336764 h 6858000"/>
              <a:gd name="connsiteX99" fmla="*/ 6037298 w 6127689"/>
              <a:gd name="connsiteY99" fmla="*/ 5341753 h 6858000"/>
              <a:gd name="connsiteX100" fmla="*/ 6037677 w 6127689"/>
              <a:gd name="connsiteY100" fmla="*/ 5354807 h 6858000"/>
              <a:gd name="connsiteX101" fmla="*/ 6039728 w 6127689"/>
              <a:gd name="connsiteY101" fmla="*/ 5359416 h 6858000"/>
              <a:gd name="connsiteX102" fmla="*/ 6043311 w 6127689"/>
              <a:gd name="connsiteY102" fmla="*/ 5361407 h 6858000"/>
              <a:gd name="connsiteX103" fmla="*/ 6042954 w 6127689"/>
              <a:gd name="connsiteY103" fmla="*/ 5362576 h 6858000"/>
              <a:gd name="connsiteX104" fmla="*/ 6053435 w 6127689"/>
              <a:gd name="connsiteY104" fmla="*/ 5387547 h 6858000"/>
              <a:gd name="connsiteX105" fmla="*/ 6065933 w 6127689"/>
              <a:gd name="connsiteY105" fmla="*/ 5443002 h 6858000"/>
              <a:gd name="connsiteX106" fmla="*/ 6068640 w 6127689"/>
              <a:gd name="connsiteY106" fmla="*/ 5474503 h 6858000"/>
              <a:gd name="connsiteX107" fmla="*/ 6080922 w 6127689"/>
              <a:gd name="connsiteY107" fmla="*/ 5561070 h 6858000"/>
              <a:gd name="connsiteX108" fmla="*/ 6096949 w 6127689"/>
              <a:gd name="connsiteY108" fmla="*/ 5648179 h 6858000"/>
              <a:gd name="connsiteX109" fmla="*/ 6125703 w 6127689"/>
              <a:gd name="connsiteY109" fmla="*/ 5692894 h 6858000"/>
              <a:gd name="connsiteX110" fmla="*/ 6126670 w 6127689"/>
              <a:gd name="connsiteY110" fmla="*/ 5697882 h 6858000"/>
              <a:gd name="connsiteX111" fmla="*/ 6124061 w 6127689"/>
              <a:gd name="connsiteY111" fmla="*/ 5710294 h 6858000"/>
              <a:gd name="connsiteX112" fmla="*/ 6122213 w 6127689"/>
              <a:gd name="connsiteY112" fmla="*/ 5714762 h 6858000"/>
              <a:gd name="connsiteX113" fmla="*/ 6121353 w 6127689"/>
              <a:gd name="connsiteY113" fmla="*/ 5721725 h 6858000"/>
              <a:gd name="connsiteX114" fmla="*/ 6121607 w 6127689"/>
              <a:gd name="connsiteY114" fmla="*/ 5721959 h 6858000"/>
              <a:gd name="connsiteX115" fmla="*/ 6120262 w 6127689"/>
              <a:gd name="connsiteY115" fmla="*/ 5728358 h 6858000"/>
              <a:gd name="connsiteX116" fmla="*/ 6127024 w 6127689"/>
              <a:gd name="connsiteY116" fmla="*/ 5786902 h 6858000"/>
              <a:gd name="connsiteX117" fmla="*/ 6127519 w 6127689"/>
              <a:gd name="connsiteY117" fmla="*/ 5865775 h 6858000"/>
              <a:gd name="connsiteX118" fmla="*/ 6119217 w 6127689"/>
              <a:gd name="connsiteY118" fmla="*/ 5888542 h 6858000"/>
              <a:gd name="connsiteX119" fmla="*/ 6102493 w 6127689"/>
              <a:gd name="connsiteY119" fmla="*/ 5928602 h 6858000"/>
              <a:gd name="connsiteX120" fmla="*/ 6056863 w 6127689"/>
              <a:gd name="connsiteY120" fmla="*/ 6000643 h 6858000"/>
              <a:gd name="connsiteX121" fmla="*/ 6045436 w 6127689"/>
              <a:gd name="connsiteY121" fmla="*/ 6124480 h 6858000"/>
              <a:gd name="connsiteX122" fmla="*/ 6030489 w 6127689"/>
              <a:gd name="connsiteY122" fmla="*/ 6317666 h 6858000"/>
              <a:gd name="connsiteX123" fmla="*/ 6007492 w 6127689"/>
              <a:gd name="connsiteY123" fmla="*/ 6440818 h 6858000"/>
              <a:gd name="connsiteX124" fmla="*/ 6009467 w 6127689"/>
              <a:gd name="connsiteY124" fmla="*/ 6487076 h 6858000"/>
              <a:gd name="connsiteX125" fmla="*/ 5995064 w 6127689"/>
              <a:gd name="connsiteY125" fmla="*/ 6540791 h 6858000"/>
              <a:gd name="connsiteX126" fmla="*/ 5996309 w 6127689"/>
              <a:gd name="connsiteY126" fmla="*/ 6543961 h 6858000"/>
              <a:gd name="connsiteX127" fmla="*/ 5996048 w 6127689"/>
              <a:gd name="connsiteY127" fmla="*/ 6555444 h 6858000"/>
              <a:gd name="connsiteX128" fmla="*/ 6002524 w 6127689"/>
              <a:gd name="connsiteY128" fmla="*/ 6560188 h 6858000"/>
              <a:gd name="connsiteX129" fmla="*/ 6006823 w 6127689"/>
              <a:gd name="connsiteY129" fmla="*/ 6578546 h 6858000"/>
              <a:gd name="connsiteX130" fmla="*/ 6004510 w 6127689"/>
              <a:gd name="connsiteY130" fmla="*/ 6599256 h 6858000"/>
              <a:gd name="connsiteX131" fmla="*/ 5986207 w 6127689"/>
              <a:gd name="connsiteY131" fmla="*/ 6695855 h 6858000"/>
              <a:gd name="connsiteX132" fmla="*/ 5979428 w 6127689"/>
              <a:gd name="connsiteY132" fmla="*/ 6754678 h 6858000"/>
              <a:gd name="connsiteX133" fmla="*/ 5983398 w 6127689"/>
              <a:gd name="connsiteY133" fmla="*/ 6778641 h 6858000"/>
              <a:gd name="connsiteX134" fmla="*/ 5984543 w 6127689"/>
              <a:gd name="connsiteY134" fmla="*/ 6811016 h 6858000"/>
              <a:gd name="connsiteX135" fmla="*/ 5981802 w 6127689"/>
              <a:gd name="connsiteY135" fmla="*/ 6838578 h 6858000"/>
              <a:gd name="connsiteX136" fmla="*/ 5979671 w 6127689"/>
              <a:gd name="connsiteY136" fmla="*/ 6858000 h 6858000"/>
              <a:gd name="connsiteX137" fmla="*/ 0 w 6127689"/>
              <a:gd name="connsiteY137" fmla="*/ 6858000 h 6858000"/>
              <a:gd name="connsiteX138" fmla="*/ 0 w 6127689"/>
              <a:gd name="connsiteY13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7062 w 6127689"/>
              <a:gd name="connsiteY82" fmla="*/ 4479923 h 6858000"/>
              <a:gd name="connsiteX83" fmla="*/ 5968960 w 6127689"/>
              <a:gd name="connsiteY83" fmla="*/ 4482655 h 6858000"/>
              <a:gd name="connsiteX84" fmla="*/ 5980106 w 6127689"/>
              <a:gd name="connsiteY84" fmla="*/ 4585087 h 6858000"/>
              <a:gd name="connsiteX85" fmla="*/ 5998138 w 6127689"/>
              <a:gd name="connsiteY85" fmla="*/ 4697518 h 6858000"/>
              <a:gd name="connsiteX86" fmla="*/ 6013516 w 6127689"/>
              <a:gd name="connsiteY86" fmla="*/ 4786619 h 6858000"/>
              <a:gd name="connsiteX87" fmla="*/ 6025404 w 6127689"/>
              <a:gd name="connsiteY87" fmla="*/ 4858148 h 6858000"/>
              <a:gd name="connsiteX88" fmla="*/ 6007749 w 6127689"/>
              <a:gd name="connsiteY88" fmla="*/ 4964715 h 6858000"/>
              <a:gd name="connsiteX89" fmla="*/ 6005269 w 6127689"/>
              <a:gd name="connsiteY89" fmla="*/ 5150567 h 6858000"/>
              <a:gd name="connsiteX90" fmla="*/ 6001127 w 6127689"/>
              <a:gd name="connsiteY90" fmla="*/ 5164609 h 6858000"/>
              <a:gd name="connsiteX91" fmla="*/ 5996647 w 6127689"/>
              <a:gd name="connsiteY91" fmla="*/ 5185640 h 6858000"/>
              <a:gd name="connsiteX92" fmla="*/ 5998514 w 6127689"/>
              <a:gd name="connsiteY92" fmla="*/ 5189673 h 6858000"/>
              <a:gd name="connsiteX93" fmla="*/ 6018409 w 6127689"/>
              <a:gd name="connsiteY93" fmla="*/ 5227157 h 6858000"/>
              <a:gd name="connsiteX94" fmla="*/ 6036748 w 6127689"/>
              <a:gd name="connsiteY94" fmla="*/ 5322752 h 6858000"/>
              <a:gd name="connsiteX95" fmla="*/ 6036943 w 6127689"/>
              <a:gd name="connsiteY95" fmla="*/ 5329480 h 6858000"/>
              <a:gd name="connsiteX96" fmla="*/ 6037236 w 6127689"/>
              <a:gd name="connsiteY96" fmla="*/ 5329634 h 6858000"/>
              <a:gd name="connsiteX97" fmla="*/ 6038019 w 6127689"/>
              <a:gd name="connsiteY97" fmla="*/ 5336764 h 6858000"/>
              <a:gd name="connsiteX98" fmla="*/ 6037298 w 6127689"/>
              <a:gd name="connsiteY98" fmla="*/ 5341753 h 6858000"/>
              <a:gd name="connsiteX99" fmla="*/ 6037677 w 6127689"/>
              <a:gd name="connsiteY99" fmla="*/ 5354807 h 6858000"/>
              <a:gd name="connsiteX100" fmla="*/ 6039728 w 6127689"/>
              <a:gd name="connsiteY100" fmla="*/ 5359416 h 6858000"/>
              <a:gd name="connsiteX101" fmla="*/ 6043311 w 6127689"/>
              <a:gd name="connsiteY101" fmla="*/ 5361407 h 6858000"/>
              <a:gd name="connsiteX102" fmla="*/ 6042954 w 6127689"/>
              <a:gd name="connsiteY102" fmla="*/ 5362576 h 6858000"/>
              <a:gd name="connsiteX103" fmla="*/ 6053435 w 6127689"/>
              <a:gd name="connsiteY103" fmla="*/ 5387547 h 6858000"/>
              <a:gd name="connsiteX104" fmla="*/ 6065933 w 6127689"/>
              <a:gd name="connsiteY104" fmla="*/ 5443002 h 6858000"/>
              <a:gd name="connsiteX105" fmla="*/ 6068640 w 6127689"/>
              <a:gd name="connsiteY105" fmla="*/ 5474503 h 6858000"/>
              <a:gd name="connsiteX106" fmla="*/ 6080922 w 6127689"/>
              <a:gd name="connsiteY106" fmla="*/ 5561070 h 6858000"/>
              <a:gd name="connsiteX107" fmla="*/ 6096949 w 6127689"/>
              <a:gd name="connsiteY107" fmla="*/ 5648179 h 6858000"/>
              <a:gd name="connsiteX108" fmla="*/ 6125703 w 6127689"/>
              <a:gd name="connsiteY108" fmla="*/ 5692894 h 6858000"/>
              <a:gd name="connsiteX109" fmla="*/ 6126670 w 6127689"/>
              <a:gd name="connsiteY109" fmla="*/ 5697882 h 6858000"/>
              <a:gd name="connsiteX110" fmla="*/ 6124061 w 6127689"/>
              <a:gd name="connsiteY110" fmla="*/ 5710294 h 6858000"/>
              <a:gd name="connsiteX111" fmla="*/ 6122213 w 6127689"/>
              <a:gd name="connsiteY111" fmla="*/ 5714762 h 6858000"/>
              <a:gd name="connsiteX112" fmla="*/ 6121353 w 6127689"/>
              <a:gd name="connsiteY112" fmla="*/ 5721725 h 6858000"/>
              <a:gd name="connsiteX113" fmla="*/ 6121607 w 6127689"/>
              <a:gd name="connsiteY113" fmla="*/ 5721959 h 6858000"/>
              <a:gd name="connsiteX114" fmla="*/ 6120262 w 6127689"/>
              <a:gd name="connsiteY114" fmla="*/ 5728358 h 6858000"/>
              <a:gd name="connsiteX115" fmla="*/ 6127024 w 6127689"/>
              <a:gd name="connsiteY115" fmla="*/ 5786902 h 6858000"/>
              <a:gd name="connsiteX116" fmla="*/ 6127519 w 6127689"/>
              <a:gd name="connsiteY116" fmla="*/ 5865775 h 6858000"/>
              <a:gd name="connsiteX117" fmla="*/ 6119217 w 6127689"/>
              <a:gd name="connsiteY117" fmla="*/ 5888542 h 6858000"/>
              <a:gd name="connsiteX118" fmla="*/ 6102493 w 6127689"/>
              <a:gd name="connsiteY118" fmla="*/ 5928602 h 6858000"/>
              <a:gd name="connsiteX119" fmla="*/ 6056863 w 6127689"/>
              <a:gd name="connsiteY119" fmla="*/ 6000643 h 6858000"/>
              <a:gd name="connsiteX120" fmla="*/ 6045436 w 6127689"/>
              <a:gd name="connsiteY120" fmla="*/ 6124480 h 6858000"/>
              <a:gd name="connsiteX121" fmla="*/ 6030489 w 6127689"/>
              <a:gd name="connsiteY121" fmla="*/ 6317666 h 6858000"/>
              <a:gd name="connsiteX122" fmla="*/ 6007492 w 6127689"/>
              <a:gd name="connsiteY122" fmla="*/ 6440818 h 6858000"/>
              <a:gd name="connsiteX123" fmla="*/ 6009467 w 6127689"/>
              <a:gd name="connsiteY123" fmla="*/ 6487076 h 6858000"/>
              <a:gd name="connsiteX124" fmla="*/ 5995064 w 6127689"/>
              <a:gd name="connsiteY124" fmla="*/ 6540791 h 6858000"/>
              <a:gd name="connsiteX125" fmla="*/ 5996309 w 6127689"/>
              <a:gd name="connsiteY125" fmla="*/ 6543961 h 6858000"/>
              <a:gd name="connsiteX126" fmla="*/ 5996048 w 6127689"/>
              <a:gd name="connsiteY126" fmla="*/ 6555444 h 6858000"/>
              <a:gd name="connsiteX127" fmla="*/ 6002524 w 6127689"/>
              <a:gd name="connsiteY127" fmla="*/ 6560188 h 6858000"/>
              <a:gd name="connsiteX128" fmla="*/ 6006823 w 6127689"/>
              <a:gd name="connsiteY128" fmla="*/ 6578546 h 6858000"/>
              <a:gd name="connsiteX129" fmla="*/ 6004510 w 6127689"/>
              <a:gd name="connsiteY129" fmla="*/ 6599256 h 6858000"/>
              <a:gd name="connsiteX130" fmla="*/ 5986207 w 6127689"/>
              <a:gd name="connsiteY130" fmla="*/ 6695855 h 6858000"/>
              <a:gd name="connsiteX131" fmla="*/ 5979428 w 6127689"/>
              <a:gd name="connsiteY131" fmla="*/ 6754678 h 6858000"/>
              <a:gd name="connsiteX132" fmla="*/ 5983398 w 6127689"/>
              <a:gd name="connsiteY132" fmla="*/ 6778641 h 6858000"/>
              <a:gd name="connsiteX133" fmla="*/ 5984543 w 6127689"/>
              <a:gd name="connsiteY133" fmla="*/ 6811016 h 6858000"/>
              <a:gd name="connsiteX134" fmla="*/ 5981802 w 6127689"/>
              <a:gd name="connsiteY134" fmla="*/ 6838578 h 6858000"/>
              <a:gd name="connsiteX135" fmla="*/ 5979671 w 6127689"/>
              <a:gd name="connsiteY135" fmla="*/ 6858000 h 6858000"/>
              <a:gd name="connsiteX136" fmla="*/ 0 w 6127689"/>
              <a:gd name="connsiteY136" fmla="*/ 6858000 h 6858000"/>
              <a:gd name="connsiteX137" fmla="*/ 0 w 6127689"/>
              <a:gd name="connsiteY13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8960 w 6127689"/>
              <a:gd name="connsiteY82" fmla="*/ 4482655 h 6858000"/>
              <a:gd name="connsiteX83" fmla="*/ 5980106 w 6127689"/>
              <a:gd name="connsiteY83" fmla="*/ 4585087 h 6858000"/>
              <a:gd name="connsiteX84" fmla="*/ 5998138 w 6127689"/>
              <a:gd name="connsiteY84" fmla="*/ 4697518 h 6858000"/>
              <a:gd name="connsiteX85" fmla="*/ 6013516 w 6127689"/>
              <a:gd name="connsiteY85" fmla="*/ 4786619 h 6858000"/>
              <a:gd name="connsiteX86" fmla="*/ 6025404 w 6127689"/>
              <a:gd name="connsiteY86" fmla="*/ 4858148 h 6858000"/>
              <a:gd name="connsiteX87" fmla="*/ 6007749 w 6127689"/>
              <a:gd name="connsiteY87" fmla="*/ 4964715 h 6858000"/>
              <a:gd name="connsiteX88" fmla="*/ 6005269 w 6127689"/>
              <a:gd name="connsiteY88" fmla="*/ 5150567 h 6858000"/>
              <a:gd name="connsiteX89" fmla="*/ 6001127 w 6127689"/>
              <a:gd name="connsiteY89" fmla="*/ 5164609 h 6858000"/>
              <a:gd name="connsiteX90" fmla="*/ 5996647 w 6127689"/>
              <a:gd name="connsiteY90" fmla="*/ 5185640 h 6858000"/>
              <a:gd name="connsiteX91" fmla="*/ 5998514 w 6127689"/>
              <a:gd name="connsiteY91" fmla="*/ 5189673 h 6858000"/>
              <a:gd name="connsiteX92" fmla="*/ 6018409 w 6127689"/>
              <a:gd name="connsiteY92" fmla="*/ 5227157 h 6858000"/>
              <a:gd name="connsiteX93" fmla="*/ 6036748 w 6127689"/>
              <a:gd name="connsiteY93" fmla="*/ 5322752 h 6858000"/>
              <a:gd name="connsiteX94" fmla="*/ 6036943 w 6127689"/>
              <a:gd name="connsiteY94" fmla="*/ 5329480 h 6858000"/>
              <a:gd name="connsiteX95" fmla="*/ 6037236 w 6127689"/>
              <a:gd name="connsiteY95" fmla="*/ 5329634 h 6858000"/>
              <a:gd name="connsiteX96" fmla="*/ 6038019 w 6127689"/>
              <a:gd name="connsiteY96" fmla="*/ 5336764 h 6858000"/>
              <a:gd name="connsiteX97" fmla="*/ 6037298 w 6127689"/>
              <a:gd name="connsiteY97" fmla="*/ 5341753 h 6858000"/>
              <a:gd name="connsiteX98" fmla="*/ 6037677 w 6127689"/>
              <a:gd name="connsiteY98" fmla="*/ 5354807 h 6858000"/>
              <a:gd name="connsiteX99" fmla="*/ 6039728 w 6127689"/>
              <a:gd name="connsiteY99" fmla="*/ 5359416 h 6858000"/>
              <a:gd name="connsiteX100" fmla="*/ 6043311 w 6127689"/>
              <a:gd name="connsiteY100" fmla="*/ 5361407 h 6858000"/>
              <a:gd name="connsiteX101" fmla="*/ 6042954 w 6127689"/>
              <a:gd name="connsiteY101" fmla="*/ 5362576 h 6858000"/>
              <a:gd name="connsiteX102" fmla="*/ 6053435 w 6127689"/>
              <a:gd name="connsiteY102" fmla="*/ 5387547 h 6858000"/>
              <a:gd name="connsiteX103" fmla="*/ 6065933 w 6127689"/>
              <a:gd name="connsiteY103" fmla="*/ 5443002 h 6858000"/>
              <a:gd name="connsiteX104" fmla="*/ 6068640 w 6127689"/>
              <a:gd name="connsiteY104" fmla="*/ 5474503 h 6858000"/>
              <a:gd name="connsiteX105" fmla="*/ 6080922 w 6127689"/>
              <a:gd name="connsiteY105" fmla="*/ 5561070 h 6858000"/>
              <a:gd name="connsiteX106" fmla="*/ 6096949 w 6127689"/>
              <a:gd name="connsiteY106" fmla="*/ 5648179 h 6858000"/>
              <a:gd name="connsiteX107" fmla="*/ 6125703 w 6127689"/>
              <a:gd name="connsiteY107" fmla="*/ 5692894 h 6858000"/>
              <a:gd name="connsiteX108" fmla="*/ 6126670 w 6127689"/>
              <a:gd name="connsiteY108" fmla="*/ 5697882 h 6858000"/>
              <a:gd name="connsiteX109" fmla="*/ 6124061 w 6127689"/>
              <a:gd name="connsiteY109" fmla="*/ 5710294 h 6858000"/>
              <a:gd name="connsiteX110" fmla="*/ 6122213 w 6127689"/>
              <a:gd name="connsiteY110" fmla="*/ 5714762 h 6858000"/>
              <a:gd name="connsiteX111" fmla="*/ 6121353 w 6127689"/>
              <a:gd name="connsiteY111" fmla="*/ 5721725 h 6858000"/>
              <a:gd name="connsiteX112" fmla="*/ 6121607 w 6127689"/>
              <a:gd name="connsiteY112" fmla="*/ 5721959 h 6858000"/>
              <a:gd name="connsiteX113" fmla="*/ 6120262 w 6127689"/>
              <a:gd name="connsiteY113" fmla="*/ 5728358 h 6858000"/>
              <a:gd name="connsiteX114" fmla="*/ 6127024 w 6127689"/>
              <a:gd name="connsiteY114" fmla="*/ 5786902 h 6858000"/>
              <a:gd name="connsiteX115" fmla="*/ 6127519 w 6127689"/>
              <a:gd name="connsiteY115" fmla="*/ 5865775 h 6858000"/>
              <a:gd name="connsiteX116" fmla="*/ 6119217 w 6127689"/>
              <a:gd name="connsiteY116" fmla="*/ 5888542 h 6858000"/>
              <a:gd name="connsiteX117" fmla="*/ 6102493 w 6127689"/>
              <a:gd name="connsiteY117" fmla="*/ 5928602 h 6858000"/>
              <a:gd name="connsiteX118" fmla="*/ 6056863 w 6127689"/>
              <a:gd name="connsiteY118" fmla="*/ 6000643 h 6858000"/>
              <a:gd name="connsiteX119" fmla="*/ 6045436 w 6127689"/>
              <a:gd name="connsiteY119" fmla="*/ 6124480 h 6858000"/>
              <a:gd name="connsiteX120" fmla="*/ 6030489 w 6127689"/>
              <a:gd name="connsiteY120" fmla="*/ 6317666 h 6858000"/>
              <a:gd name="connsiteX121" fmla="*/ 6007492 w 6127689"/>
              <a:gd name="connsiteY121" fmla="*/ 6440818 h 6858000"/>
              <a:gd name="connsiteX122" fmla="*/ 6009467 w 6127689"/>
              <a:gd name="connsiteY122" fmla="*/ 6487076 h 6858000"/>
              <a:gd name="connsiteX123" fmla="*/ 5995064 w 6127689"/>
              <a:gd name="connsiteY123" fmla="*/ 6540791 h 6858000"/>
              <a:gd name="connsiteX124" fmla="*/ 5996309 w 6127689"/>
              <a:gd name="connsiteY124" fmla="*/ 6543961 h 6858000"/>
              <a:gd name="connsiteX125" fmla="*/ 5996048 w 6127689"/>
              <a:gd name="connsiteY125" fmla="*/ 6555444 h 6858000"/>
              <a:gd name="connsiteX126" fmla="*/ 6002524 w 6127689"/>
              <a:gd name="connsiteY126" fmla="*/ 6560188 h 6858000"/>
              <a:gd name="connsiteX127" fmla="*/ 6006823 w 6127689"/>
              <a:gd name="connsiteY127" fmla="*/ 6578546 h 6858000"/>
              <a:gd name="connsiteX128" fmla="*/ 6004510 w 6127689"/>
              <a:gd name="connsiteY128" fmla="*/ 6599256 h 6858000"/>
              <a:gd name="connsiteX129" fmla="*/ 5986207 w 6127689"/>
              <a:gd name="connsiteY129" fmla="*/ 6695855 h 6858000"/>
              <a:gd name="connsiteX130" fmla="*/ 5979428 w 6127689"/>
              <a:gd name="connsiteY130" fmla="*/ 6754678 h 6858000"/>
              <a:gd name="connsiteX131" fmla="*/ 5983398 w 6127689"/>
              <a:gd name="connsiteY131" fmla="*/ 6778641 h 6858000"/>
              <a:gd name="connsiteX132" fmla="*/ 5984543 w 6127689"/>
              <a:gd name="connsiteY132" fmla="*/ 6811016 h 6858000"/>
              <a:gd name="connsiteX133" fmla="*/ 5981802 w 6127689"/>
              <a:gd name="connsiteY133" fmla="*/ 6838578 h 6858000"/>
              <a:gd name="connsiteX134" fmla="*/ 5979671 w 6127689"/>
              <a:gd name="connsiteY134" fmla="*/ 6858000 h 6858000"/>
              <a:gd name="connsiteX135" fmla="*/ 0 w 6127689"/>
              <a:gd name="connsiteY135" fmla="*/ 6858000 h 6858000"/>
              <a:gd name="connsiteX136" fmla="*/ 0 w 6127689"/>
              <a:gd name="connsiteY13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68960 w 6127689"/>
              <a:gd name="connsiteY81" fmla="*/ 4482655 h 6858000"/>
              <a:gd name="connsiteX82" fmla="*/ 5980106 w 6127689"/>
              <a:gd name="connsiteY82" fmla="*/ 4585087 h 6858000"/>
              <a:gd name="connsiteX83" fmla="*/ 5998138 w 6127689"/>
              <a:gd name="connsiteY83" fmla="*/ 4697518 h 6858000"/>
              <a:gd name="connsiteX84" fmla="*/ 6013516 w 6127689"/>
              <a:gd name="connsiteY84" fmla="*/ 4786619 h 6858000"/>
              <a:gd name="connsiteX85" fmla="*/ 6025404 w 6127689"/>
              <a:gd name="connsiteY85" fmla="*/ 4858148 h 6858000"/>
              <a:gd name="connsiteX86" fmla="*/ 6007749 w 6127689"/>
              <a:gd name="connsiteY86" fmla="*/ 4964715 h 6858000"/>
              <a:gd name="connsiteX87" fmla="*/ 6005269 w 6127689"/>
              <a:gd name="connsiteY87" fmla="*/ 5150567 h 6858000"/>
              <a:gd name="connsiteX88" fmla="*/ 6001127 w 6127689"/>
              <a:gd name="connsiteY88" fmla="*/ 5164609 h 6858000"/>
              <a:gd name="connsiteX89" fmla="*/ 5996647 w 6127689"/>
              <a:gd name="connsiteY89" fmla="*/ 5185640 h 6858000"/>
              <a:gd name="connsiteX90" fmla="*/ 5998514 w 6127689"/>
              <a:gd name="connsiteY90" fmla="*/ 5189673 h 6858000"/>
              <a:gd name="connsiteX91" fmla="*/ 6018409 w 6127689"/>
              <a:gd name="connsiteY91" fmla="*/ 5227157 h 6858000"/>
              <a:gd name="connsiteX92" fmla="*/ 6036748 w 6127689"/>
              <a:gd name="connsiteY92" fmla="*/ 5322752 h 6858000"/>
              <a:gd name="connsiteX93" fmla="*/ 6036943 w 6127689"/>
              <a:gd name="connsiteY93" fmla="*/ 5329480 h 6858000"/>
              <a:gd name="connsiteX94" fmla="*/ 6037236 w 6127689"/>
              <a:gd name="connsiteY94" fmla="*/ 5329634 h 6858000"/>
              <a:gd name="connsiteX95" fmla="*/ 6038019 w 6127689"/>
              <a:gd name="connsiteY95" fmla="*/ 5336764 h 6858000"/>
              <a:gd name="connsiteX96" fmla="*/ 6037298 w 6127689"/>
              <a:gd name="connsiteY96" fmla="*/ 5341753 h 6858000"/>
              <a:gd name="connsiteX97" fmla="*/ 6037677 w 6127689"/>
              <a:gd name="connsiteY97" fmla="*/ 5354807 h 6858000"/>
              <a:gd name="connsiteX98" fmla="*/ 6039728 w 6127689"/>
              <a:gd name="connsiteY98" fmla="*/ 5359416 h 6858000"/>
              <a:gd name="connsiteX99" fmla="*/ 6043311 w 6127689"/>
              <a:gd name="connsiteY99" fmla="*/ 5361407 h 6858000"/>
              <a:gd name="connsiteX100" fmla="*/ 6042954 w 6127689"/>
              <a:gd name="connsiteY100" fmla="*/ 5362576 h 6858000"/>
              <a:gd name="connsiteX101" fmla="*/ 6053435 w 6127689"/>
              <a:gd name="connsiteY101" fmla="*/ 5387547 h 6858000"/>
              <a:gd name="connsiteX102" fmla="*/ 6065933 w 6127689"/>
              <a:gd name="connsiteY102" fmla="*/ 5443002 h 6858000"/>
              <a:gd name="connsiteX103" fmla="*/ 6068640 w 6127689"/>
              <a:gd name="connsiteY103" fmla="*/ 5474503 h 6858000"/>
              <a:gd name="connsiteX104" fmla="*/ 6080922 w 6127689"/>
              <a:gd name="connsiteY104" fmla="*/ 5561070 h 6858000"/>
              <a:gd name="connsiteX105" fmla="*/ 6096949 w 6127689"/>
              <a:gd name="connsiteY105" fmla="*/ 5648179 h 6858000"/>
              <a:gd name="connsiteX106" fmla="*/ 6125703 w 6127689"/>
              <a:gd name="connsiteY106" fmla="*/ 5692894 h 6858000"/>
              <a:gd name="connsiteX107" fmla="*/ 6126670 w 6127689"/>
              <a:gd name="connsiteY107" fmla="*/ 5697882 h 6858000"/>
              <a:gd name="connsiteX108" fmla="*/ 6124061 w 6127689"/>
              <a:gd name="connsiteY108" fmla="*/ 5710294 h 6858000"/>
              <a:gd name="connsiteX109" fmla="*/ 6122213 w 6127689"/>
              <a:gd name="connsiteY109" fmla="*/ 5714762 h 6858000"/>
              <a:gd name="connsiteX110" fmla="*/ 6121353 w 6127689"/>
              <a:gd name="connsiteY110" fmla="*/ 5721725 h 6858000"/>
              <a:gd name="connsiteX111" fmla="*/ 6121607 w 6127689"/>
              <a:gd name="connsiteY111" fmla="*/ 5721959 h 6858000"/>
              <a:gd name="connsiteX112" fmla="*/ 6120262 w 6127689"/>
              <a:gd name="connsiteY112" fmla="*/ 5728358 h 6858000"/>
              <a:gd name="connsiteX113" fmla="*/ 6127024 w 6127689"/>
              <a:gd name="connsiteY113" fmla="*/ 5786902 h 6858000"/>
              <a:gd name="connsiteX114" fmla="*/ 6127519 w 6127689"/>
              <a:gd name="connsiteY114" fmla="*/ 5865775 h 6858000"/>
              <a:gd name="connsiteX115" fmla="*/ 6119217 w 6127689"/>
              <a:gd name="connsiteY115" fmla="*/ 5888542 h 6858000"/>
              <a:gd name="connsiteX116" fmla="*/ 6102493 w 6127689"/>
              <a:gd name="connsiteY116" fmla="*/ 5928602 h 6858000"/>
              <a:gd name="connsiteX117" fmla="*/ 6056863 w 6127689"/>
              <a:gd name="connsiteY117" fmla="*/ 6000643 h 6858000"/>
              <a:gd name="connsiteX118" fmla="*/ 6045436 w 6127689"/>
              <a:gd name="connsiteY118" fmla="*/ 6124480 h 6858000"/>
              <a:gd name="connsiteX119" fmla="*/ 6030489 w 6127689"/>
              <a:gd name="connsiteY119" fmla="*/ 6317666 h 6858000"/>
              <a:gd name="connsiteX120" fmla="*/ 6007492 w 6127689"/>
              <a:gd name="connsiteY120" fmla="*/ 6440818 h 6858000"/>
              <a:gd name="connsiteX121" fmla="*/ 6009467 w 6127689"/>
              <a:gd name="connsiteY121" fmla="*/ 6487076 h 6858000"/>
              <a:gd name="connsiteX122" fmla="*/ 5995064 w 6127689"/>
              <a:gd name="connsiteY122" fmla="*/ 6540791 h 6858000"/>
              <a:gd name="connsiteX123" fmla="*/ 5996309 w 6127689"/>
              <a:gd name="connsiteY123" fmla="*/ 6543961 h 6858000"/>
              <a:gd name="connsiteX124" fmla="*/ 5996048 w 6127689"/>
              <a:gd name="connsiteY124" fmla="*/ 6555444 h 6858000"/>
              <a:gd name="connsiteX125" fmla="*/ 6002524 w 6127689"/>
              <a:gd name="connsiteY125" fmla="*/ 6560188 h 6858000"/>
              <a:gd name="connsiteX126" fmla="*/ 6006823 w 6127689"/>
              <a:gd name="connsiteY126" fmla="*/ 6578546 h 6858000"/>
              <a:gd name="connsiteX127" fmla="*/ 6004510 w 6127689"/>
              <a:gd name="connsiteY127" fmla="*/ 6599256 h 6858000"/>
              <a:gd name="connsiteX128" fmla="*/ 5986207 w 6127689"/>
              <a:gd name="connsiteY128" fmla="*/ 6695855 h 6858000"/>
              <a:gd name="connsiteX129" fmla="*/ 5979428 w 6127689"/>
              <a:gd name="connsiteY129" fmla="*/ 6754678 h 6858000"/>
              <a:gd name="connsiteX130" fmla="*/ 5983398 w 6127689"/>
              <a:gd name="connsiteY130" fmla="*/ 6778641 h 6858000"/>
              <a:gd name="connsiteX131" fmla="*/ 5984543 w 6127689"/>
              <a:gd name="connsiteY131" fmla="*/ 6811016 h 6858000"/>
              <a:gd name="connsiteX132" fmla="*/ 5981802 w 6127689"/>
              <a:gd name="connsiteY132" fmla="*/ 6838578 h 6858000"/>
              <a:gd name="connsiteX133" fmla="*/ 5979671 w 6127689"/>
              <a:gd name="connsiteY133" fmla="*/ 6858000 h 6858000"/>
              <a:gd name="connsiteX134" fmla="*/ 0 w 6127689"/>
              <a:gd name="connsiteY134" fmla="*/ 6858000 h 6858000"/>
              <a:gd name="connsiteX135" fmla="*/ 0 w 6127689"/>
              <a:gd name="connsiteY135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298 w 6127689"/>
              <a:gd name="connsiteY95" fmla="*/ 5341753 h 6858000"/>
              <a:gd name="connsiteX96" fmla="*/ 6037677 w 6127689"/>
              <a:gd name="connsiteY96" fmla="*/ 5354807 h 6858000"/>
              <a:gd name="connsiteX97" fmla="*/ 6039728 w 6127689"/>
              <a:gd name="connsiteY97" fmla="*/ 5359416 h 6858000"/>
              <a:gd name="connsiteX98" fmla="*/ 6043311 w 6127689"/>
              <a:gd name="connsiteY98" fmla="*/ 5361407 h 6858000"/>
              <a:gd name="connsiteX99" fmla="*/ 6042954 w 6127689"/>
              <a:gd name="connsiteY99" fmla="*/ 5362576 h 6858000"/>
              <a:gd name="connsiteX100" fmla="*/ 6053435 w 6127689"/>
              <a:gd name="connsiteY100" fmla="*/ 5387547 h 6858000"/>
              <a:gd name="connsiteX101" fmla="*/ 6065933 w 6127689"/>
              <a:gd name="connsiteY101" fmla="*/ 5443002 h 6858000"/>
              <a:gd name="connsiteX102" fmla="*/ 6068640 w 6127689"/>
              <a:gd name="connsiteY102" fmla="*/ 5474503 h 6858000"/>
              <a:gd name="connsiteX103" fmla="*/ 6080922 w 6127689"/>
              <a:gd name="connsiteY103" fmla="*/ 5561070 h 6858000"/>
              <a:gd name="connsiteX104" fmla="*/ 6096949 w 6127689"/>
              <a:gd name="connsiteY104" fmla="*/ 5648179 h 6858000"/>
              <a:gd name="connsiteX105" fmla="*/ 6125703 w 6127689"/>
              <a:gd name="connsiteY105" fmla="*/ 5692894 h 6858000"/>
              <a:gd name="connsiteX106" fmla="*/ 6126670 w 6127689"/>
              <a:gd name="connsiteY106" fmla="*/ 5697882 h 6858000"/>
              <a:gd name="connsiteX107" fmla="*/ 6124061 w 6127689"/>
              <a:gd name="connsiteY107" fmla="*/ 5710294 h 6858000"/>
              <a:gd name="connsiteX108" fmla="*/ 6122213 w 6127689"/>
              <a:gd name="connsiteY108" fmla="*/ 5714762 h 6858000"/>
              <a:gd name="connsiteX109" fmla="*/ 6121353 w 6127689"/>
              <a:gd name="connsiteY109" fmla="*/ 5721725 h 6858000"/>
              <a:gd name="connsiteX110" fmla="*/ 6121607 w 6127689"/>
              <a:gd name="connsiteY110" fmla="*/ 5721959 h 6858000"/>
              <a:gd name="connsiteX111" fmla="*/ 6120262 w 6127689"/>
              <a:gd name="connsiteY111" fmla="*/ 5728358 h 6858000"/>
              <a:gd name="connsiteX112" fmla="*/ 6127024 w 6127689"/>
              <a:gd name="connsiteY112" fmla="*/ 5786902 h 6858000"/>
              <a:gd name="connsiteX113" fmla="*/ 6127519 w 6127689"/>
              <a:gd name="connsiteY113" fmla="*/ 5865775 h 6858000"/>
              <a:gd name="connsiteX114" fmla="*/ 6119217 w 6127689"/>
              <a:gd name="connsiteY114" fmla="*/ 5888542 h 6858000"/>
              <a:gd name="connsiteX115" fmla="*/ 6102493 w 6127689"/>
              <a:gd name="connsiteY115" fmla="*/ 5928602 h 6858000"/>
              <a:gd name="connsiteX116" fmla="*/ 6056863 w 6127689"/>
              <a:gd name="connsiteY116" fmla="*/ 6000643 h 6858000"/>
              <a:gd name="connsiteX117" fmla="*/ 6045436 w 6127689"/>
              <a:gd name="connsiteY117" fmla="*/ 6124480 h 6858000"/>
              <a:gd name="connsiteX118" fmla="*/ 6030489 w 6127689"/>
              <a:gd name="connsiteY118" fmla="*/ 6317666 h 6858000"/>
              <a:gd name="connsiteX119" fmla="*/ 6007492 w 6127689"/>
              <a:gd name="connsiteY119" fmla="*/ 6440818 h 6858000"/>
              <a:gd name="connsiteX120" fmla="*/ 6009467 w 6127689"/>
              <a:gd name="connsiteY120" fmla="*/ 6487076 h 6858000"/>
              <a:gd name="connsiteX121" fmla="*/ 5995064 w 6127689"/>
              <a:gd name="connsiteY121" fmla="*/ 6540791 h 6858000"/>
              <a:gd name="connsiteX122" fmla="*/ 5996309 w 6127689"/>
              <a:gd name="connsiteY122" fmla="*/ 6543961 h 6858000"/>
              <a:gd name="connsiteX123" fmla="*/ 5996048 w 6127689"/>
              <a:gd name="connsiteY123" fmla="*/ 6555444 h 6858000"/>
              <a:gd name="connsiteX124" fmla="*/ 6002524 w 6127689"/>
              <a:gd name="connsiteY124" fmla="*/ 6560188 h 6858000"/>
              <a:gd name="connsiteX125" fmla="*/ 6006823 w 6127689"/>
              <a:gd name="connsiteY125" fmla="*/ 6578546 h 6858000"/>
              <a:gd name="connsiteX126" fmla="*/ 6004510 w 6127689"/>
              <a:gd name="connsiteY126" fmla="*/ 6599256 h 6858000"/>
              <a:gd name="connsiteX127" fmla="*/ 5986207 w 6127689"/>
              <a:gd name="connsiteY127" fmla="*/ 6695855 h 6858000"/>
              <a:gd name="connsiteX128" fmla="*/ 5979428 w 6127689"/>
              <a:gd name="connsiteY128" fmla="*/ 6754678 h 6858000"/>
              <a:gd name="connsiteX129" fmla="*/ 5983398 w 6127689"/>
              <a:gd name="connsiteY129" fmla="*/ 6778641 h 6858000"/>
              <a:gd name="connsiteX130" fmla="*/ 5984543 w 6127689"/>
              <a:gd name="connsiteY130" fmla="*/ 6811016 h 6858000"/>
              <a:gd name="connsiteX131" fmla="*/ 5981802 w 6127689"/>
              <a:gd name="connsiteY131" fmla="*/ 6838578 h 6858000"/>
              <a:gd name="connsiteX132" fmla="*/ 5979671 w 6127689"/>
              <a:gd name="connsiteY132" fmla="*/ 6858000 h 6858000"/>
              <a:gd name="connsiteX133" fmla="*/ 0 w 6127689"/>
              <a:gd name="connsiteY133" fmla="*/ 6858000 h 6858000"/>
              <a:gd name="connsiteX134" fmla="*/ 0 w 6127689"/>
              <a:gd name="connsiteY134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298 w 6127689"/>
              <a:gd name="connsiteY95" fmla="*/ 5341753 h 6858000"/>
              <a:gd name="connsiteX96" fmla="*/ 6037677 w 6127689"/>
              <a:gd name="connsiteY96" fmla="*/ 5354807 h 6858000"/>
              <a:gd name="connsiteX97" fmla="*/ 6039728 w 6127689"/>
              <a:gd name="connsiteY97" fmla="*/ 5359416 h 6858000"/>
              <a:gd name="connsiteX98" fmla="*/ 6043311 w 6127689"/>
              <a:gd name="connsiteY98" fmla="*/ 5361407 h 6858000"/>
              <a:gd name="connsiteX99" fmla="*/ 6053435 w 6127689"/>
              <a:gd name="connsiteY99" fmla="*/ 5387547 h 6858000"/>
              <a:gd name="connsiteX100" fmla="*/ 6065933 w 6127689"/>
              <a:gd name="connsiteY100" fmla="*/ 5443002 h 6858000"/>
              <a:gd name="connsiteX101" fmla="*/ 6068640 w 6127689"/>
              <a:gd name="connsiteY101" fmla="*/ 5474503 h 6858000"/>
              <a:gd name="connsiteX102" fmla="*/ 6080922 w 6127689"/>
              <a:gd name="connsiteY102" fmla="*/ 5561070 h 6858000"/>
              <a:gd name="connsiteX103" fmla="*/ 6096949 w 6127689"/>
              <a:gd name="connsiteY103" fmla="*/ 5648179 h 6858000"/>
              <a:gd name="connsiteX104" fmla="*/ 6125703 w 6127689"/>
              <a:gd name="connsiteY104" fmla="*/ 5692894 h 6858000"/>
              <a:gd name="connsiteX105" fmla="*/ 6126670 w 6127689"/>
              <a:gd name="connsiteY105" fmla="*/ 5697882 h 6858000"/>
              <a:gd name="connsiteX106" fmla="*/ 6124061 w 6127689"/>
              <a:gd name="connsiteY106" fmla="*/ 5710294 h 6858000"/>
              <a:gd name="connsiteX107" fmla="*/ 6122213 w 6127689"/>
              <a:gd name="connsiteY107" fmla="*/ 5714762 h 6858000"/>
              <a:gd name="connsiteX108" fmla="*/ 6121353 w 6127689"/>
              <a:gd name="connsiteY108" fmla="*/ 5721725 h 6858000"/>
              <a:gd name="connsiteX109" fmla="*/ 6121607 w 6127689"/>
              <a:gd name="connsiteY109" fmla="*/ 5721959 h 6858000"/>
              <a:gd name="connsiteX110" fmla="*/ 6120262 w 6127689"/>
              <a:gd name="connsiteY110" fmla="*/ 5728358 h 6858000"/>
              <a:gd name="connsiteX111" fmla="*/ 6127024 w 6127689"/>
              <a:gd name="connsiteY111" fmla="*/ 5786902 h 6858000"/>
              <a:gd name="connsiteX112" fmla="*/ 6127519 w 6127689"/>
              <a:gd name="connsiteY112" fmla="*/ 5865775 h 6858000"/>
              <a:gd name="connsiteX113" fmla="*/ 6119217 w 6127689"/>
              <a:gd name="connsiteY113" fmla="*/ 5888542 h 6858000"/>
              <a:gd name="connsiteX114" fmla="*/ 6102493 w 6127689"/>
              <a:gd name="connsiteY114" fmla="*/ 5928602 h 6858000"/>
              <a:gd name="connsiteX115" fmla="*/ 6056863 w 6127689"/>
              <a:gd name="connsiteY115" fmla="*/ 6000643 h 6858000"/>
              <a:gd name="connsiteX116" fmla="*/ 6045436 w 6127689"/>
              <a:gd name="connsiteY116" fmla="*/ 6124480 h 6858000"/>
              <a:gd name="connsiteX117" fmla="*/ 6030489 w 6127689"/>
              <a:gd name="connsiteY117" fmla="*/ 6317666 h 6858000"/>
              <a:gd name="connsiteX118" fmla="*/ 6007492 w 6127689"/>
              <a:gd name="connsiteY118" fmla="*/ 6440818 h 6858000"/>
              <a:gd name="connsiteX119" fmla="*/ 6009467 w 6127689"/>
              <a:gd name="connsiteY119" fmla="*/ 6487076 h 6858000"/>
              <a:gd name="connsiteX120" fmla="*/ 5995064 w 6127689"/>
              <a:gd name="connsiteY120" fmla="*/ 6540791 h 6858000"/>
              <a:gd name="connsiteX121" fmla="*/ 5996309 w 6127689"/>
              <a:gd name="connsiteY121" fmla="*/ 6543961 h 6858000"/>
              <a:gd name="connsiteX122" fmla="*/ 5996048 w 6127689"/>
              <a:gd name="connsiteY122" fmla="*/ 6555444 h 6858000"/>
              <a:gd name="connsiteX123" fmla="*/ 6002524 w 6127689"/>
              <a:gd name="connsiteY123" fmla="*/ 6560188 h 6858000"/>
              <a:gd name="connsiteX124" fmla="*/ 6006823 w 6127689"/>
              <a:gd name="connsiteY124" fmla="*/ 6578546 h 6858000"/>
              <a:gd name="connsiteX125" fmla="*/ 6004510 w 6127689"/>
              <a:gd name="connsiteY125" fmla="*/ 6599256 h 6858000"/>
              <a:gd name="connsiteX126" fmla="*/ 5986207 w 6127689"/>
              <a:gd name="connsiteY126" fmla="*/ 6695855 h 6858000"/>
              <a:gd name="connsiteX127" fmla="*/ 5979428 w 6127689"/>
              <a:gd name="connsiteY127" fmla="*/ 6754678 h 6858000"/>
              <a:gd name="connsiteX128" fmla="*/ 5983398 w 6127689"/>
              <a:gd name="connsiteY128" fmla="*/ 6778641 h 6858000"/>
              <a:gd name="connsiteX129" fmla="*/ 5984543 w 6127689"/>
              <a:gd name="connsiteY129" fmla="*/ 6811016 h 6858000"/>
              <a:gd name="connsiteX130" fmla="*/ 5981802 w 6127689"/>
              <a:gd name="connsiteY130" fmla="*/ 6838578 h 6858000"/>
              <a:gd name="connsiteX131" fmla="*/ 5979671 w 6127689"/>
              <a:gd name="connsiteY131" fmla="*/ 6858000 h 6858000"/>
              <a:gd name="connsiteX132" fmla="*/ 0 w 6127689"/>
              <a:gd name="connsiteY132" fmla="*/ 6858000 h 6858000"/>
              <a:gd name="connsiteX133" fmla="*/ 0 w 6127689"/>
              <a:gd name="connsiteY133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677 w 6127689"/>
              <a:gd name="connsiteY95" fmla="*/ 5354807 h 6858000"/>
              <a:gd name="connsiteX96" fmla="*/ 6039728 w 6127689"/>
              <a:gd name="connsiteY96" fmla="*/ 5359416 h 6858000"/>
              <a:gd name="connsiteX97" fmla="*/ 6043311 w 6127689"/>
              <a:gd name="connsiteY97" fmla="*/ 5361407 h 6858000"/>
              <a:gd name="connsiteX98" fmla="*/ 6053435 w 6127689"/>
              <a:gd name="connsiteY98" fmla="*/ 5387547 h 6858000"/>
              <a:gd name="connsiteX99" fmla="*/ 6065933 w 6127689"/>
              <a:gd name="connsiteY99" fmla="*/ 5443002 h 6858000"/>
              <a:gd name="connsiteX100" fmla="*/ 6068640 w 6127689"/>
              <a:gd name="connsiteY100" fmla="*/ 5474503 h 6858000"/>
              <a:gd name="connsiteX101" fmla="*/ 6080922 w 6127689"/>
              <a:gd name="connsiteY101" fmla="*/ 5561070 h 6858000"/>
              <a:gd name="connsiteX102" fmla="*/ 6096949 w 6127689"/>
              <a:gd name="connsiteY102" fmla="*/ 5648179 h 6858000"/>
              <a:gd name="connsiteX103" fmla="*/ 6125703 w 6127689"/>
              <a:gd name="connsiteY103" fmla="*/ 5692894 h 6858000"/>
              <a:gd name="connsiteX104" fmla="*/ 6126670 w 6127689"/>
              <a:gd name="connsiteY104" fmla="*/ 5697882 h 6858000"/>
              <a:gd name="connsiteX105" fmla="*/ 6124061 w 6127689"/>
              <a:gd name="connsiteY105" fmla="*/ 5710294 h 6858000"/>
              <a:gd name="connsiteX106" fmla="*/ 6122213 w 6127689"/>
              <a:gd name="connsiteY106" fmla="*/ 5714762 h 6858000"/>
              <a:gd name="connsiteX107" fmla="*/ 6121353 w 6127689"/>
              <a:gd name="connsiteY107" fmla="*/ 5721725 h 6858000"/>
              <a:gd name="connsiteX108" fmla="*/ 6121607 w 6127689"/>
              <a:gd name="connsiteY108" fmla="*/ 5721959 h 6858000"/>
              <a:gd name="connsiteX109" fmla="*/ 6120262 w 6127689"/>
              <a:gd name="connsiteY109" fmla="*/ 5728358 h 6858000"/>
              <a:gd name="connsiteX110" fmla="*/ 6127024 w 6127689"/>
              <a:gd name="connsiteY110" fmla="*/ 5786902 h 6858000"/>
              <a:gd name="connsiteX111" fmla="*/ 6127519 w 6127689"/>
              <a:gd name="connsiteY111" fmla="*/ 5865775 h 6858000"/>
              <a:gd name="connsiteX112" fmla="*/ 6119217 w 6127689"/>
              <a:gd name="connsiteY112" fmla="*/ 5888542 h 6858000"/>
              <a:gd name="connsiteX113" fmla="*/ 6102493 w 6127689"/>
              <a:gd name="connsiteY113" fmla="*/ 5928602 h 6858000"/>
              <a:gd name="connsiteX114" fmla="*/ 6056863 w 6127689"/>
              <a:gd name="connsiteY114" fmla="*/ 6000643 h 6858000"/>
              <a:gd name="connsiteX115" fmla="*/ 6045436 w 6127689"/>
              <a:gd name="connsiteY115" fmla="*/ 6124480 h 6858000"/>
              <a:gd name="connsiteX116" fmla="*/ 6030489 w 6127689"/>
              <a:gd name="connsiteY116" fmla="*/ 6317666 h 6858000"/>
              <a:gd name="connsiteX117" fmla="*/ 6007492 w 6127689"/>
              <a:gd name="connsiteY117" fmla="*/ 6440818 h 6858000"/>
              <a:gd name="connsiteX118" fmla="*/ 6009467 w 6127689"/>
              <a:gd name="connsiteY118" fmla="*/ 6487076 h 6858000"/>
              <a:gd name="connsiteX119" fmla="*/ 5995064 w 6127689"/>
              <a:gd name="connsiteY119" fmla="*/ 6540791 h 6858000"/>
              <a:gd name="connsiteX120" fmla="*/ 5996309 w 6127689"/>
              <a:gd name="connsiteY120" fmla="*/ 6543961 h 6858000"/>
              <a:gd name="connsiteX121" fmla="*/ 5996048 w 6127689"/>
              <a:gd name="connsiteY121" fmla="*/ 6555444 h 6858000"/>
              <a:gd name="connsiteX122" fmla="*/ 6002524 w 6127689"/>
              <a:gd name="connsiteY122" fmla="*/ 6560188 h 6858000"/>
              <a:gd name="connsiteX123" fmla="*/ 6006823 w 6127689"/>
              <a:gd name="connsiteY123" fmla="*/ 6578546 h 6858000"/>
              <a:gd name="connsiteX124" fmla="*/ 6004510 w 6127689"/>
              <a:gd name="connsiteY124" fmla="*/ 6599256 h 6858000"/>
              <a:gd name="connsiteX125" fmla="*/ 5986207 w 6127689"/>
              <a:gd name="connsiteY125" fmla="*/ 6695855 h 6858000"/>
              <a:gd name="connsiteX126" fmla="*/ 5979428 w 6127689"/>
              <a:gd name="connsiteY126" fmla="*/ 6754678 h 6858000"/>
              <a:gd name="connsiteX127" fmla="*/ 5983398 w 6127689"/>
              <a:gd name="connsiteY127" fmla="*/ 6778641 h 6858000"/>
              <a:gd name="connsiteX128" fmla="*/ 5984543 w 6127689"/>
              <a:gd name="connsiteY128" fmla="*/ 6811016 h 6858000"/>
              <a:gd name="connsiteX129" fmla="*/ 5981802 w 6127689"/>
              <a:gd name="connsiteY129" fmla="*/ 6838578 h 6858000"/>
              <a:gd name="connsiteX130" fmla="*/ 5979671 w 6127689"/>
              <a:gd name="connsiteY130" fmla="*/ 6858000 h 6858000"/>
              <a:gd name="connsiteX131" fmla="*/ 0 w 6127689"/>
              <a:gd name="connsiteY131" fmla="*/ 6858000 h 6858000"/>
              <a:gd name="connsiteX132" fmla="*/ 0 w 6127689"/>
              <a:gd name="connsiteY13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7677 w 6127689"/>
              <a:gd name="connsiteY94" fmla="*/ 5354807 h 6858000"/>
              <a:gd name="connsiteX95" fmla="*/ 6039728 w 6127689"/>
              <a:gd name="connsiteY95" fmla="*/ 5359416 h 6858000"/>
              <a:gd name="connsiteX96" fmla="*/ 6043311 w 6127689"/>
              <a:gd name="connsiteY96" fmla="*/ 5361407 h 6858000"/>
              <a:gd name="connsiteX97" fmla="*/ 6053435 w 6127689"/>
              <a:gd name="connsiteY97" fmla="*/ 5387547 h 6858000"/>
              <a:gd name="connsiteX98" fmla="*/ 6065933 w 6127689"/>
              <a:gd name="connsiteY98" fmla="*/ 5443002 h 6858000"/>
              <a:gd name="connsiteX99" fmla="*/ 6068640 w 6127689"/>
              <a:gd name="connsiteY99" fmla="*/ 5474503 h 6858000"/>
              <a:gd name="connsiteX100" fmla="*/ 6080922 w 6127689"/>
              <a:gd name="connsiteY100" fmla="*/ 5561070 h 6858000"/>
              <a:gd name="connsiteX101" fmla="*/ 6096949 w 6127689"/>
              <a:gd name="connsiteY101" fmla="*/ 5648179 h 6858000"/>
              <a:gd name="connsiteX102" fmla="*/ 6125703 w 6127689"/>
              <a:gd name="connsiteY102" fmla="*/ 5692894 h 6858000"/>
              <a:gd name="connsiteX103" fmla="*/ 6126670 w 6127689"/>
              <a:gd name="connsiteY103" fmla="*/ 5697882 h 6858000"/>
              <a:gd name="connsiteX104" fmla="*/ 6124061 w 6127689"/>
              <a:gd name="connsiteY104" fmla="*/ 5710294 h 6858000"/>
              <a:gd name="connsiteX105" fmla="*/ 6122213 w 6127689"/>
              <a:gd name="connsiteY105" fmla="*/ 5714762 h 6858000"/>
              <a:gd name="connsiteX106" fmla="*/ 6121353 w 6127689"/>
              <a:gd name="connsiteY106" fmla="*/ 5721725 h 6858000"/>
              <a:gd name="connsiteX107" fmla="*/ 6121607 w 6127689"/>
              <a:gd name="connsiteY107" fmla="*/ 5721959 h 6858000"/>
              <a:gd name="connsiteX108" fmla="*/ 6120262 w 6127689"/>
              <a:gd name="connsiteY108" fmla="*/ 5728358 h 6858000"/>
              <a:gd name="connsiteX109" fmla="*/ 6127024 w 6127689"/>
              <a:gd name="connsiteY109" fmla="*/ 5786902 h 6858000"/>
              <a:gd name="connsiteX110" fmla="*/ 6127519 w 6127689"/>
              <a:gd name="connsiteY110" fmla="*/ 5865775 h 6858000"/>
              <a:gd name="connsiteX111" fmla="*/ 6119217 w 6127689"/>
              <a:gd name="connsiteY111" fmla="*/ 5888542 h 6858000"/>
              <a:gd name="connsiteX112" fmla="*/ 6102493 w 6127689"/>
              <a:gd name="connsiteY112" fmla="*/ 5928602 h 6858000"/>
              <a:gd name="connsiteX113" fmla="*/ 6056863 w 6127689"/>
              <a:gd name="connsiteY113" fmla="*/ 6000643 h 6858000"/>
              <a:gd name="connsiteX114" fmla="*/ 6045436 w 6127689"/>
              <a:gd name="connsiteY114" fmla="*/ 6124480 h 6858000"/>
              <a:gd name="connsiteX115" fmla="*/ 6030489 w 6127689"/>
              <a:gd name="connsiteY115" fmla="*/ 6317666 h 6858000"/>
              <a:gd name="connsiteX116" fmla="*/ 6007492 w 6127689"/>
              <a:gd name="connsiteY116" fmla="*/ 6440818 h 6858000"/>
              <a:gd name="connsiteX117" fmla="*/ 6009467 w 6127689"/>
              <a:gd name="connsiteY117" fmla="*/ 6487076 h 6858000"/>
              <a:gd name="connsiteX118" fmla="*/ 5995064 w 6127689"/>
              <a:gd name="connsiteY118" fmla="*/ 6540791 h 6858000"/>
              <a:gd name="connsiteX119" fmla="*/ 5996309 w 6127689"/>
              <a:gd name="connsiteY119" fmla="*/ 6543961 h 6858000"/>
              <a:gd name="connsiteX120" fmla="*/ 5996048 w 6127689"/>
              <a:gd name="connsiteY120" fmla="*/ 6555444 h 6858000"/>
              <a:gd name="connsiteX121" fmla="*/ 6002524 w 6127689"/>
              <a:gd name="connsiteY121" fmla="*/ 6560188 h 6858000"/>
              <a:gd name="connsiteX122" fmla="*/ 6006823 w 6127689"/>
              <a:gd name="connsiteY122" fmla="*/ 6578546 h 6858000"/>
              <a:gd name="connsiteX123" fmla="*/ 6004510 w 6127689"/>
              <a:gd name="connsiteY123" fmla="*/ 6599256 h 6858000"/>
              <a:gd name="connsiteX124" fmla="*/ 5986207 w 6127689"/>
              <a:gd name="connsiteY124" fmla="*/ 6695855 h 6858000"/>
              <a:gd name="connsiteX125" fmla="*/ 5979428 w 6127689"/>
              <a:gd name="connsiteY125" fmla="*/ 6754678 h 6858000"/>
              <a:gd name="connsiteX126" fmla="*/ 5983398 w 6127689"/>
              <a:gd name="connsiteY126" fmla="*/ 6778641 h 6858000"/>
              <a:gd name="connsiteX127" fmla="*/ 5984543 w 6127689"/>
              <a:gd name="connsiteY127" fmla="*/ 6811016 h 6858000"/>
              <a:gd name="connsiteX128" fmla="*/ 5981802 w 6127689"/>
              <a:gd name="connsiteY128" fmla="*/ 6838578 h 6858000"/>
              <a:gd name="connsiteX129" fmla="*/ 5979671 w 6127689"/>
              <a:gd name="connsiteY129" fmla="*/ 6858000 h 6858000"/>
              <a:gd name="connsiteX130" fmla="*/ 0 w 6127689"/>
              <a:gd name="connsiteY130" fmla="*/ 6858000 h 6858000"/>
              <a:gd name="connsiteX131" fmla="*/ 0 w 6127689"/>
              <a:gd name="connsiteY13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236 w 6127689"/>
              <a:gd name="connsiteY92" fmla="*/ 5329634 h 6858000"/>
              <a:gd name="connsiteX93" fmla="*/ 6037677 w 6127689"/>
              <a:gd name="connsiteY93" fmla="*/ 5354807 h 6858000"/>
              <a:gd name="connsiteX94" fmla="*/ 6039728 w 6127689"/>
              <a:gd name="connsiteY94" fmla="*/ 5359416 h 6858000"/>
              <a:gd name="connsiteX95" fmla="*/ 6043311 w 6127689"/>
              <a:gd name="connsiteY95" fmla="*/ 5361407 h 6858000"/>
              <a:gd name="connsiteX96" fmla="*/ 6053435 w 6127689"/>
              <a:gd name="connsiteY96" fmla="*/ 5387547 h 6858000"/>
              <a:gd name="connsiteX97" fmla="*/ 6065933 w 6127689"/>
              <a:gd name="connsiteY97" fmla="*/ 5443002 h 6858000"/>
              <a:gd name="connsiteX98" fmla="*/ 6068640 w 6127689"/>
              <a:gd name="connsiteY98" fmla="*/ 5474503 h 6858000"/>
              <a:gd name="connsiteX99" fmla="*/ 6080922 w 6127689"/>
              <a:gd name="connsiteY99" fmla="*/ 5561070 h 6858000"/>
              <a:gd name="connsiteX100" fmla="*/ 6096949 w 6127689"/>
              <a:gd name="connsiteY100" fmla="*/ 5648179 h 6858000"/>
              <a:gd name="connsiteX101" fmla="*/ 6125703 w 6127689"/>
              <a:gd name="connsiteY101" fmla="*/ 5692894 h 6858000"/>
              <a:gd name="connsiteX102" fmla="*/ 6126670 w 6127689"/>
              <a:gd name="connsiteY102" fmla="*/ 5697882 h 6858000"/>
              <a:gd name="connsiteX103" fmla="*/ 6124061 w 6127689"/>
              <a:gd name="connsiteY103" fmla="*/ 5710294 h 6858000"/>
              <a:gd name="connsiteX104" fmla="*/ 6122213 w 6127689"/>
              <a:gd name="connsiteY104" fmla="*/ 5714762 h 6858000"/>
              <a:gd name="connsiteX105" fmla="*/ 6121353 w 6127689"/>
              <a:gd name="connsiteY105" fmla="*/ 5721725 h 6858000"/>
              <a:gd name="connsiteX106" fmla="*/ 6121607 w 6127689"/>
              <a:gd name="connsiteY106" fmla="*/ 5721959 h 6858000"/>
              <a:gd name="connsiteX107" fmla="*/ 6120262 w 6127689"/>
              <a:gd name="connsiteY107" fmla="*/ 5728358 h 6858000"/>
              <a:gd name="connsiteX108" fmla="*/ 6127024 w 6127689"/>
              <a:gd name="connsiteY108" fmla="*/ 5786902 h 6858000"/>
              <a:gd name="connsiteX109" fmla="*/ 6127519 w 6127689"/>
              <a:gd name="connsiteY109" fmla="*/ 5865775 h 6858000"/>
              <a:gd name="connsiteX110" fmla="*/ 6119217 w 6127689"/>
              <a:gd name="connsiteY110" fmla="*/ 5888542 h 6858000"/>
              <a:gd name="connsiteX111" fmla="*/ 6102493 w 6127689"/>
              <a:gd name="connsiteY111" fmla="*/ 5928602 h 6858000"/>
              <a:gd name="connsiteX112" fmla="*/ 6056863 w 6127689"/>
              <a:gd name="connsiteY112" fmla="*/ 6000643 h 6858000"/>
              <a:gd name="connsiteX113" fmla="*/ 6045436 w 6127689"/>
              <a:gd name="connsiteY113" fmla="*/ 6124480 h 6858000"/>
              <a:gd name="connsiteX114" fmla="*/ 6030489 w 6127689"/>
              <a:gd name="connsiteY114" fmla="*/ 6317666 h 6858000"/>
              <a:gd name="connsiteX115" fmla="*/ 6007492 w 6127689"/>
              <a:gd name="connsiteY115" fmla="*/ 6440818 h 6858000"/>
              <a:gd name="connsiteX116" fmla="*/ 6009467 w 6127689"/>
              <a:gd name="connsiteY116" fmla="*/ 6487076 h 6858000"/>
              <a:gd name="connsiteX117" fmla="*/ 5995064 w 6127689"/>
              <a:gd name="connsiteY117" fmla="*/ 6540791 h 6858000"/>
              <a:gd name="connsiteX118" fmla="*/ 5996309 w 6127689"/>
              <a:gd name="connsiteY118" fmla="*/ 6543961 h 6858000"/>
              <a:gd name="connsiteX119" fmla="*/ 5996048 w 6127689"/>
              <a:gd name="connsiteY119" fmla="*/ 6555444 h 6858000"/>
              <a:gd name="connsiteX120" fmla="*/ 6002524 w 6127689"/>
              <a:gd name="connsiteY120" fmla="*/ 6560188 h 6858000"/>
              <a:gd name="connsiteX121" fmla="*/ 6006823 w 6127689"/>
              <a:gd name="connsiteY121" fmla="*/ 6578546 h 6858000"/>
              <a:gd name="connsiteX122" fmla="*/ 6004510 w 6127689"/>
              <a:gd name="connsiteY122" fmla="*/ 6599256 h 6858000"/>
              <a:gd name="connsiteX123" fmla="*/ 5986207 w 6127689"/>
              <a:gd name="connsiteY123" fmla="*/ 6695855 h 6858000"/>
              <a:gd name="connsiteX124" fmla="*/ 5979428 w 6127689"/>
              <a:gd name="connsiteY124" fmla="*/ 6754678 h 6858000"/>
              <a:gd name="connsiteX125" fmla="*/ 5983398 w 6127689"/>
              <a:gd name="connsiteY125" fmla="*/ 6778641 h 6858000"/>
              <a:gd name="connsiteX126" fmla="*/ 5984543 w 6127689"/>
              <a:gd name="connsiteY126" fmla="*/ 6811016 h 6858000"/>
              <a:gd name="connsiteX127" fmla="*/ 5981802 w 6127689"/>
              <a:gd name="connsiteY127" fmla="*/ 6838578 h 6858000"/>
              <a:gd name="connsiteX128" fmla="*/ 5979671 w 6127689"/>
              <a:gd name="connsiteY128" fmla="*/ 6858000 h 6858000"/>
              <a:gd name="connsiteX129" fmla="*/ 0 w 6127689"/>
              <a:gd name="connsiteY129" fmla="*/ 6858000 h 6858000"/>
              <a:gd name="connsiteX130" fmla="*/ 0 w 6127689"/>
              <a:gd name="connsiteY13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236 w 6127689"/>
              <a:gd name="connsiteY92" fmla="*/ 5329634 h 6858000"/>
              <a:gd name="connsiteX93" fmla="*/ 6037677 w 6127689"/>
              <a:gd name="connsiteY93" fmla="*/ 5354807 h 6858000"/>
              <a:gd name="connsiteX94" fmla="*/ 6039728 w 6127689"/>
              <a:gd name="connsiteY94" fmla="*/ 5359416 h 6858000"/>
              <a:gd name="connsiteX95" fmla="*/ 6053435 w 6127689"/>
              <a:gd name="connsiteY95" fmla="*/ 5387547 h 6858000"/>
              <a:gd name="connsiteX96" fmla="*/ 6065933 w 6127689"/>
              <a:gd name="connsiteY96" fmla="*/ 5443002 h 6858000"/>
              <a:gd name="connsiteX97" fmla="*/ 6068640 w 6127689"/>
              <a:gd name="connsiteY97" fmla="*/ 5474503 h 6858000"/>
              <a:gd name="connsiteX98" fmla="*/ 6080922 w 6127689"/>
              <a:gd name="connsiteY98" fmla="*/ 5561070 h 6858000"/>
              <a:gd name="connsiteX99" fmla="*/ 6096949 w 6127689"/>
              <a:gd name="connsiteY99" fmla="*/ 5648179 h 6858000"/>
              <a:gd name="connsiteX100" fmla="*/ 6125703 w 6127689"/>
              <a:gd name="connsiteY100" fmla="*/ 5692894 h 6858000"/>
              <a:gd name="connsiteX101" fmla="*/ 6126670 w 6127689"/>
              <a:gd name="connsiteY101" fmla="*/ 5697882 h 6858000"/>
              <a:gd name="connsiteX102" fmla="*/ 6124061 w 6127689"/>
              <a:gd name="connsiteY102" fmla="*/ 5710294 h 6858000"/>
              <a:gd name="connsiteX103" fmla="*/ 6122213 w 6127689"/>
              <a:gd name="connsiteY103" fmla="*/ 5714762 h 6858000"/>
              <a:gd name="connsiteX104" fmla="*/ 6121353 w 6127689"/>
              <a:gd name="connsiteY104" fmla="*/ 5721725 h 6858000"/>
              <a:gd name="connsiteX105" fmla="*/ 6121607 w 6127689"/>
              <a:gd name="connsiteY105" fmla="*/ 5721959 h 6858000"/>
              <a:gd name="connsiteX106" fmla="*/ 6120262 w 6127689"/>
              <a:gd name="connsiteY106" fmla="*/ 5728358 h 6858000"/>
              <a:gd name="connsiteX107" fmla="*/ 6127024 w 6127689"/>
              <a:gd name="connsiteY107" fmla="*/ 5786902 h 6858000"/>
              <a:gd name="connsiteX108" fmla="*/ 6127519 w 6127689"/>
              <a:gd name="connsiteY108" fmla="*/ 5865775 h 6858000"/>
              <a:gd name="connsiteX109" fmla="*/ 6119217 w 6127689"/>
              <a:gd name="connsiteY109" fmla="*/ 5888542 h 6858000"/>
              <a:gd name="connsiteX110" fmla="*/ 6102493 w 6127689"/>
              <a:gd name="connsiteY110" fmla="*/ 5928602 h 6858000"/>
              <a:gd name="connsiteX111" fmla="*/ 6056863 w 6127689"/>
              <a:gd name="connsiteY111" fmla="*/ 6000643 h 6858000"/>
              <a:gd name="connsiteX112" fmla="*/ 6045436 w 6127689"/>
              <a:gd name="connsiteY112" fmla="*/ 6124480 h 6858000"/>
              <a:gd name="connsiteX113" fmla="*/ 6030489 w 6127689"/>
              <a:gd name="connsiteY113" fmla="*/ 6317666 h 6858000"/>
              <a:gd name="connsiteX114" fmla="*/ 6007492 w 6127689"/>
              <a:gd name="connsiteY114" fmla="*/ 6440818 h 6858000"/>
              <a:gd name="connsiteX115" fmla="*/ 6009467 w 6127689"/>
              <a:gd name="connsiteY115" fmla="*/ 6487076 h 6858000"/>
              <a:gd name="connsiteX116" fmla="*/ 5995064 w 6127689"/>
              <a:gd name="connsiteY116" fmla="*/ 6540791 h 6858000"/>
              <a:gd name="connsiteX117" fmla="*/ 5996309 w 6127689"/>
              <a:gd name="connsiteY117" fmla="*/ 6543961 h 6858000"/>
              <a:gd name="connsiteX118" fmla="*/ 5996048 w 6127689"/>
              <a:gd name="connsiteY118" fmla="*/ 6555444 h 6858000"/>
              <a:gd name="connsiteX119" fmla="*/ 6002524 w 6127689"/>
              <a:gd name="connsiteY119" fmla="*/ 6560188 h 6858000"/>
              <a:gd name="connsiteX120" fmla="*/ 6006823 w 6127689"/>
              <a:gd name="connsiteY120" fmla="*/ 6578546 h 6858000"/>
              <a:gd name="connsiteX121" fmla="*/ 6004510 w 6127689"/>
              <a:gd name="connsiteY121" fmla="*/ 6599256 h 6858000"/>
              <a:gd name="connsiteX122" fmla="*/ 5986207 w 6127689"/>
              <a:gd name="connsiteY122" fmla="*/ 6695855 h 6858000"/>
              <a:gd name="connsiteX123" fmla="*/ 5979428 w 6127689"/>
              <a:gd name="connsiteY123" fmla="*/ 6754678 h 6858000"/>
              <a:gd name="connsiteX124" fmla="*/ 5983398 w 6127689"/>
              <a:gd name="connsiteY124" fmla="*/ 6778641 h 6858000"/>
              <a:gd name="connsiteX125" fmla="*/ 5984543 w 6127689"/>
              <a:gd name="connsiteY125" fmla="*/ 6811016 h 6858000"/>
              <a:gd name="connsiteX126" fmla="*/ 5981802 w 6127689"/>
              <a:gd name="connsiteY126" fmla="*/ 6838578 h 6858000"/>
              <a:gd name="connsiteX127" fmla="*/ 5979671 w 6127689"/>
              <a:gd name="connsiteY127" fmla="*/ 6858000 h 6858000"/>
              <a:gd name="connsiteX128" fmla="*/ 0 w 6127689"/>
              <a:gd name="connsiteY128" fmla="*/ 6858000 h 6858000"/>
              <a:gd name="connsiteX129" fmla="*/ 0 w 6127689"/>
              <a:gd name="connsiteY12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677 w 6127689"/>
              <a:gd name="connsiteY92" fmla="*/ 5354807 h 6858000"/>
              <a:gd name="connsiteX93" fmla="*/ 6039728 w 6127689"/>
              <a:gd name="connsiteY93" fmla="*/ 5359416 h 6858000"/>
              <a:gd name="connsiteX94" fmla="*/ 6053435 w 6127689"/>
              <a:gd name="connsiteY94" fmla="*/ 5387547 h 6858000"/>
              <a:gd name="connsiteX95" fmla="*/ 6065933 w 6127689"/>
              <a:gd name="connsiteY95" fmla="*/ 5443002 h 6858000"/>
              <a:gd name="connsiteX96" fmla="*/ 6068640 w 6127689"/>
              <a:gd name="connsiteY96" fmla="*/ 5474503 h 6858000"/>
              <a:gd name="connsiteX97" fmla="*/ 6080922 w 6127689"/>
              <a:gd name="connsiteY97" fmla="*/ 5561070 h 6858000"/>
              <a:gd name="connsiteX98" fmla="*/ 6096949 w 6127689"/>
              <a:gd name="connsiteY98" fmla="*/ 5648179 h 6858000"/>
              <a:gd name="connsiteX99" fmla="*/ 6125703 w 6127689"/>
              <a:gd name="connsiteY99" fmla="*/ 5692894 h 6858000"/>
              <a:gd name="connsiteX100" fmla="*/ 6126670 w 6127689"/>
              <a:gd name="connsiteY100" fmla="*/ 5697882 h 6858000"/>
              <a:gd name="connsiteX101" fmla="*/ 6124061 w 6127689"/>
              <a:gd name="connsiteY101" fmla="*/ 5710294 h 6858000"/>
              <a:gd name="connsiteX102" fmla="*/ 6122213 w 6127689"/>
              <a:gd name="connsiteY102" fmla="*/ 5714762 h 6858000"/>
              <a:gd name="connsiteX103" fmla="*/ 6121353 w 6127689"/>
              <a:gd name="connsiteY103" fmla="*/ 5721725 h 6858000"/>
              <a:gd name="connsiteX104" fmla="*/ 6121607 w 6127689"/>
              <a:gd name="connsiteY104" fmla="*/ 5721959 h 6858000"/>
              <a:gd name="connsiteX105" fmla="*/ 6120262 w 6127689"/>
              <a:gd name="connsiteY105" fmla="*/ 5728358 h 6858000"/>
              <a:gd name="connsiteX106" fmla="*/ 6127024 w 6127689"/>
              <a:gd name="connsiteY106" fmla="*/ 5786902 h 6858000"/>
              <a:gd name="connsiteX107" fmla="*/ 6127519 w 6127689"/>
              <a:gd name="connsiteY107" fmla="*/ 5865775 h 6858000"/>
              <a:gd name="connsiteX108" fmla="*/ 6119217 w 6127689"/>
              <a:gd name="connsiteY108" fmla="*/ 5888542 h 6858000"/>
              <a:gd name="connsiteX109" fmla="*/ 6102493 w 6127689"/>
              <a:gd name="connsiteY109" fmla="*/ 5928602 h 6858000"/>
              <a:gd name="connsiteX110" fmla="*/ 6056863 w 6127689"/>
              <a:gd name="connsiteY110" fmla="*/ 6000643 h 6858000"/>
              <a:gd name="connsiteX111" fmla="*/ 6045436 w 6127689"/>
              <a:gd name="connsiteY111" fmla="*/ 6124480 h 6858000"/>
              <a:gd name="connsiteX112" fmla="*/ 6030489 w 6127689"/>
              <a:gd name="connsiteY112" fmla="*/ 6317666 h 6858000"/>
              <a:gd name="connsiteX113" fmla="*/ 6007492 w 6127689"/>
              <a:gd name="connsiteY113" fmla="*/ 6440818 h 6858000"/>
              <a:gd name="connsiteX114" fmla="*/ 6009467 w 6127689"/>
              <a:gd name="connsiteY114" fmla="*/ 6487076 h 6858000"/>
              <a:gd name="connsiteX115" fmla="*/ 5995064 w 6127689"/>
              <a:gd name="connsiteY115" fmla="*/ 6540791 h 6858000"/>
              <a:gd name="connsiteX116" fmla="*/ 5996309 w 6127689"/>
              <a:gd name="connsiteY116" fmla="*/ 6543961 h 6858000"/>
              <a:gd name="connsiteX117" fmla="*/ 5996048 w 6127689"/>
              <a:gd name="connsiteY117" fmla="*/ 6555444 h 6858000"/>
              <a:gd name="connsiteX118" fmla="*/ 6002524 w 6127689"/>
              <a:gd name="connsiteY118" fmla="*/ 6560188 h 6858000"/>
              <a:gd name="connsiteX119" fmla="*/ 6006823 w 6127689"/>
              <a:gd name="connsiteY119" fmla="*/ 6578546 h 6858000"/>
              <a:gd name="connsiteX120" fmla="*/ 6004510 w 6127689"/>
              <a:gd name="connsiteY120" fmla="*/ 6599256 h 6858000"/>
              <a:gd name="connsiteX121" fmla="*/ 5986207 w 6127689"/>
              <a:gd name="connsiteY121" fmla="*/ 6695855 h 6858000"/>
              <a:gd name="connsiteX122" fmla="*/ 5979428 w 6127689"/>
              <a:gd name="connsiteY122" fmla="*/ 6754678 h 6858000"/>
              <a:gd name="connsiteX123" fmla="*/ 5983398 w 6127689"/>
              <a:gd name="connsiteY123" fmla="*/ 6778641 h 6858000"/>
              <a:gd name="connsiteX124" fmla="*/ 5984543 w 6127689"/>
              <a:gd name="connsiteY124" fmla="*/ 6811016 h 6858000"/>
              <a:gd name="connsiteX125" fmla="*/ 5981802 w 6127689"/>
              <a:gd name="connsiteY125" fmla="*/ 6838578 h 6858000"/>
              <a:gd name="connsiteX126" fmla="*/ 5979671 w 6127689"/>
              <a:gd name="connsiteY126" fmla="*/ 6858000 h 6858000"/>
              <a:gd name="connsiteX127" fmla="*/ 0 w 6127689"/>
              <a:gd name="connsiteY127" fmla="*/ 6858000 h 6858000"/>
              <a:gd name="connsiteX128" fmla="*/ 0 w 6127689"/>
              <a:gd name="connsiteY12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4061 w 6127689"/>
              <a:gd name="connsiteY100" fmla="*/ 5710294 h 6858000"/>
              <a:gd name="connsiteX101" fmla="*/ 6122213 w 6127689"/>
              <a:gd name="connsiteY101" fmla="*/ 5714762 h 6858000"/>
              <a:gd name="connsiteX102" fmla="*/ 6121353 w 6127689"/>
              <a:gd name="connsiteY102" fmla="*/ 5721725 h 6858000"/>
              <a:gd name="connsiteX103" fmla="*/ 6121607 w 6127689"/>
              <a:gd name="connsiteY103" fmla="*/ 5721959 h 6858000"/>
              <a:gd name="connsiteX104" fmla="*/ 6120262 w 6127689"/>
              <a:gd name="connsiteY104" fmla="*/ 5728358 h 6858000"/>
              <a:gd name="connsiteX105" fmla="*/ 6127024 w 6127689"/>
              <a:gd name="connsiteY105" fmla="*/ 5786902 h 6858000"/>
              <a:gd name="connsiteX106" fmla="*/ 6127519 w 6127689"/>
              <a:gd name="connsiteY106" fmla="*/ 5865775 h 6858000"/>
              <a:gd name="connsiteX107" fmla="*/ 6119217 w 6127689"/>
              <a:gd name="connsiteY107" fmla="*/ 5888542 h 6858000"/>
              <a:gd name="connsiteX108" fmla="*/ 6102493 w 6127689"/>
              <a:gd name="connsiteY108" fmla="*/ 5928602 h 6858000"/>
              <a:gd name="connsiteX109" fmla="*/ 6056863 w 6127689"/>
              <a:gd name="connsiteY109" fmla="*/ 6000643 h 6858000"/>
              <a:gd name="connsiteX110" fmla="*/ 6045436 w 6127689"/>
              <a:gd name="connsiteY110" fmla="*/ 6124480 h 6858000"/>
              <a:gd name="connsiteX111" fmla="*/ 6030489 w 6127689"/>
              <a:gd name="connsiteY111" fmla="*/ 6317666 h 6858000"/>
              <a:gd name="connsiteX112" fmla="*/ 6007492 w 6127689"/>
              <a:gd name="connsiteY112" fmla="*/ 6440818 h 6858000"/>
              <a:gd name="connsiteX113" fmla="*/ 6009467 w 6127689"/>
              <a:gd name="connsiteY113" fmla="*/ 6487076 h 6858000"/>
              <a:gd name="connsiteX114" fmla="*/ 5995064 w 6127689"/>
              <a:gd name="connsiteY114" fmla="*/ 6540791 h 6858000"/>
              <a:gd name="connsiteX115" fmla="*/ 5996309 w 6127689"/>
              <a:gd name="connsiteY115" fmla="*/ 6543961 h 6858000"/>
              <a:gd name="connsiteX116" fmla="*/ 5996048 w 6127689"/>
              <a:gd name="connsiteY116" fmla="*/ 6555444 h 6858000"/>
              <a:gd name="connsiteX117" fmla="*/ 6002524 w 6127689"/>
              <a:gd name="connsiteY117" fmla="*/ 6560188 h 6858000"/>
              <a:gd name="connsiteX118" fmla="*/ 6006823 w 6127689"/>
              <a:gd name="connsiteY118" fmla="*/ 6578546 h 6858000"/>
              <a:gd name="connsiteX119" fmla="*/ 6004510 w 6127689"/>
              <a:gd name="connsiteY119" fmla="*/ 6599256 h 6858000"/>
              <a:gd name="connsiteX120" fmla="*/ 5986207 w 6127689"/>
              <a:gd name="connsiteY120" fmla="*/ 6695855 h 6858000"/>
              <a:gd name="connsiteX121" fmla="*/ 5979428 w 6127689"/>
              <a:gd name="connsiteY121" fmla="*/ 6754678 h 6858000"/>
              <a:gd name="connsiteX122" fmla="*/ 5983398 w 6127689"/>
              <a:gd name="connsiteY122" fmla="*/ 6778641 h 6858000"/>
              <a:gd name="connsiteX123" fmla="*/ 5984543 w 6127689"/>
              <a:gd name="connsiteY123" fmla="*/ 6811016 h 6858000"/>
              <a:gd name="connsiteX124" fmla="*/ 5981802 w 6127689"/>
              <a:gd name="connsiteY124" fmla="*/ 6838578 h 6858000"/>
              <a:gd name="connsiteX125" fmla="*/ 5979671 w 6127689"/>
              <a:gd name="connsiteY125" fmla="*/ 6858000 h 6858000"/>
              <a:gd name="connsiteX126" fmla="*/ 0 w 6127689"/>
              <a:gd name="connsiteY126" fmla="*/ 6858000 h 6858000"/>
              <a:gd name="connsiteX127" fmla="*/ 0 w 6127689"/>
              <a:gd name="connsiteY12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4061 w 6127689"/>
              <a:gd name="connsiteY100" fmla="*/ 5710294 h 6858000"/>
              <a:gd name="connsiteX101" fmla="*/ 6121353 w 6127689"/>
              <a:gd name="connsiteY101" fmla="*/ 5721725 h 6858000"/>
              <a:gd name="connsiteX102" fmla="*/ 6121607 w 6127689"/>
              <a:gd name="connsiteY102" fmla="*/ 5721959 h 6858000"/>
              <a:gd name="connsiteX103" fmla="*/ 6120262 w 6127689"/>
              <a:gd name="connsiteY103" fmla="*/ 5728358 h 6858000"/>
              <a:gd name="connsiteX104" fmla="*/ 6127024 w 6127689"/>
              <a:gd name="connsiteY104" fmla="*/ 5786902 h 6858000"/>
              <a:gd name="connsiteX105" fmla="*/ 6127519 w 6127689"/>
              <a:gd name="connsiteY105" fmla="*/ 5865775 h 6858000"/>
              <a:gd name="connsiteX106" fmla="*/ 6119217 w 6127689"/>
              <a:gd name="connsiteY106" fmla="*/ 5888542 h 6858000"/>
              <a:gd name="connsiteX107" fmla="*/ 6102493 w 6127689"/>
              <a:gd name="connsiteY107" fmla="*/ 5928602 h 6858000"/>
              <a:gd name="connsiteX108" fmla="*/ 6056863 w 6127689"/>
              <a:gd name="connsiteY108" fmla="*/ 6000643 h 6858000"/>
              <a:gd name="connsiteX109" fmla="*/ 6045436 w 6127689"/>
              <a:gd name="connsiteY109" fmla="*/ 6124480 h 6858000"/>
              <a:gd name="connsiteX110" fmla="*/ 6030489 w 6127689"/>
              <a:gd name="connsiteY110" fmla="*/ 6317666 h 6858000"/>
              <a:gd name="connsiteX111" fmla="*/ 6007492 w 6127689"/>
              <a:gd name="connsiteY111" fmla="*/ 6440818 h 6858000"/>
              <a:gd name="connsiteX112" fmla="*/ 6009467 w 6127689"/>
              <a:gd name="connsiteY112" fmla="*/ 6487076 h 6858000"/>
              <a:gd name="connsiteX113" fmla="*/ 5995064 w 6127689"/>
              <a:gd name="connsiteY113" fmla="*/ 6540791 h 6858000"/>
              <a:gd name="connsiteX114" fmla="*/ 5996309 w 6127689"/>
              <a:gd name="connsiteY114" fmla="*/ 6543961 h 6858000"/>
              <a:gd name="connsiteX115" fmla="*/ 5996048 w 6127689"/>
              <a:gd name="connsiteY115" fmla="*/ 6555444 h 6858000"/>
              <a:gd name="connsiteX116" fmla="*/ 6002524 w 6127689"/>
              <a:gd name="connsiteY116" fmla="*/ 6560188 h 6858000"/>
              <a:gd name="connsiteX117" fmla="*/ 6006823 w 6127689"/>
              <a:gd name="connsiteY117" fmla="*/ 6578546 h 6858000"/>
              <a:gd name="connsiteX118" fmla="*/ 6004510 w 6127689"/>
              <a:gd name="connsiteY118" fmla="*/ 6599256 h 6858000"/>
              <a:gd name="connsiteX119" fmla="*/ 5986207 w 6127689"/>
              <a:gd name="connsiteY119" fmla="*/ 6695855 h 6858000"/>
              <a:gd name="connsiteX120" fmla="*/ 5979428 w 6127689"/>
              <a:gd name="connsiteY120" fmla="*/ 6754678 h 6858000"/>
              <a:gd name="connsiteX121" fmla="*/ 5983398 w 6127689"/>
              <a:gd name="connsiteY121" fmla="*/ 6778641 h 6858000"/>
              <a:gd name="connsiteX122" fmla="*/ 5984543 w 6127689"/>
              <a:gd name="connsiteY122" fmla="*/ 6811016 h 6858000"/>
              <a:gd name="connsiteX123" fmla="*/ 5981802 w 6127689"/>
              <a:gd name="connsiteY123" fmla="*/ 6838578 h 6858000"/>
              <a:gd name="connsiteX124" fmla="*/ 5979671 w 6127689"/>
              <a:gd name="connsiteY124" fmla="*/ 6858000 h 6858000"/>
              <a:gd name="connsiteX125" fmla="*/ 0 w 6127689"/>
              <a:gd name="connsiteY125" fmla="*/ 6858000 h 6858000"/>
              <a:gd name="connsiteX126" fmla="*/ 0 w 6127689"/>
              <a:gd name="connsiteY12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1353 w 6127689"/>
              <a:gd name="connsiteY100" fmla="*/ 5721725 h 6858000"/>
              <a:gd name="connsiteX101" fmla="*/ 6121607 w 6127689"/>
              <a:gd name="connsiteY101" fmla="*/ 5721959 h 6858000"/>
              <a:gd name="connsiteX102" fmla="*/ 6120262 w 6127689"/>
              <a:gd name="connsiteY102" fmla="*/ 5728358 h 6858000"/>
              <a:gd name="connsiteX103" fmla="*/ 6127024 w 6127689"/>
              <a:gd name="connsiteY103" fmla="*/ 5786902 h 6858000"/>
              <a:gd name="connsiteX104" fmla="*/ 6127519 w 6127689"/>
              <a:gd name="connsiteY104" fmla="*/ 5865775 h 6858000"/>
              <a:gd name="connsiteX105" fmla="*/ 6119217 w 6127689"/>
              <a:gd name="connsiteY105" fmla="*/ 5888542 h 6858000"/>
              <a:gd name="connsiteX106" fmla="*/ 6102493 w 6127689"/>
              <a:gd name="connsiteY106" fmla="*/ 5928602 h 6858000"/>
              <a:gd name="connsiteX107" fmla="*/ 6056863 w 6127689"/>
              <a:gd name="connsiteY107" fmla="*/ 6000643 h 6858000"/>
              <a:gd name="connsiteX108" fmla="*/ 6045436 w 6127689"/>
              <a:gd name="connsiteY108" fmla="*/ 6124480 h 6858000"/>
              <a:gd name="connsiteX109" fmla="*/ 6030489 w 6127689"/>
              <a:gd name="connsiteY109" fmla="*/ 6317666 h 6858000"/>
              <a:gd name="connsiteX110" fmla="*/ 6007492 w 6127689"/>
              <a:gd name="connsiteY110" fmla="*/ 6440818 h 6858000"/>
              <a:gd name="connsiteX111" fmla="*/ 6009467 w 6127689"/>
              <a:gd name="connsiteY111" fmla="*/ 6487076 h 6858000"/>
              <a:gd name="connsiteX112" fmla="*/ 5995064 w 6127689"/>
              <a:gd name="connsiteY112" fmla="*/ 6540791 h 6858000"/>
              <a:gd name="connsiteX113" fmla="*/ 5996309 w 6127689"/>
              <a:gd name="connsiteY113" fmla="*/ 6543961 h 6858000"/>
              <a:gd name="connsiteX114" fmla="*/ 5996048 w 6127689"/>
              <a:gd name="connsiteY114" fmla="*/ 6555444 h 6858000"/>
              <a:gd name="connsiteX115" fmla="*/ 6002524 w 6127689"/>
              <a:gd name="connsiteY115" fmla="*/ 6560188 h 6858000"/>
              <a:gd name="connsiteX116" fmla="*/ 6006823 w 6127689"/>
              <a:gd name="connsiteY116" fmla="*/ 6578546 h 6858000"/>
              <a:gd name="connsiteX117" fmla="*/ 6004510 w 6127689"/>
              <a:gd name="connsiteY117" fmla="*/ 6599256 h 6858000"/>
              <a:gd name="connsiteX118" fmla="*/ 5986207 w 6127689"/>
              <a:gd name="connsiteY118" fmla="*/ 6695855 h 6858000"/>
              <a:gd name="connsiteX119" fmla="*/ 5979428 w 6127689"/>
              <a:gd name="connsiteY119" fmla="*/ 6754678 h 6858000"/>
              <a:gd name="connsiteX120" fmla="*/ 5983398 w 6127689"/>
              <a:gd name="connsiteY120" fmla="*/ 6778641 h 6858000"/>
              <a:gd name="connsiteX121" fmla="*/ 5984543 w 6127689"/>
              <a:gd name="connsiteY121" fmla="*/ 6811016 h 6858000"/>
              <a:gd name="connsiteX122" fmla="*/ 5981802 w 6127689"/>
              <a:gd name="connsiteY122" fmla="*/ 6838578 h 6858000"/>
              <a:gd name="connsiteX123" fmla="*/ 5979671 w 6127689"/>
              <a:gd name="connsiteY123" fmla="*/ 6858000 h 6858000"/>
              <a:gd name="connsiteX124" fmla="*/ 0 w 6127689"/>
              <a:gd name="connsiteY124" fmla="*/ 6858000 h 6858000"/>
              <a:gd name="connsiteX125" fmla="*/ 0 w 6127689"/>
              <a:gd name="connsiteY12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6670 w 6127519"/>
              <a:gd name="connsiteY99" fmla="*/ 5697882 h 6858000"/>
              <a:gd name="connsiteX100" fmla="*/ 6121353 w 6127519"/>
              <a:gd name="connsiteY100" fmla="*/ 5721725 h 6858000"/>
              <a:gd name="connsiteX101" fmla="*/ 6121607 w 6127519"/>
              <a:gd name="connsiteY101" fmla="*/ 5721959 h 6858000"/>
              <a:gd name="connsiteX102" fmla="*/ 6127024 w 6127519"/>
              <a:gd name="connsiteY102" fmla="*/ 5786902 h 6858000"/>
              <a:gd name="connsiteX103" fmla="*/ 6127519 w 6127519"/>
              <a:gd name="connsiteY103" fmla="*/ 5865775 h 6858000"/>
              <a:gd name="connsiteX104" fmla="*/ 6119217 w 6127519"/>
              <a:gd name="connsiteY104" fmla="*/ 5888542 h 6858000"/>
              <a:gd name="connsiteX105" fmla="*/ 6102493 w 6127519"/>
              <a:gd name="connsiteY105" fmla="*/ 5928602 h 6858000"/>
              <a:gd name="connsiteX106" fmla="*/ 6056863 w 6127519"/>
              <a:gd name="connsiteY106" fmla="*/ 6000643 h 6858000"/>
              <a:gd name="connsiteX107" fmla="*/ 6045436 w 6127519"/>
              <a:gd name="connsiteY107" fmla="*/ 6124480 h 6858000"/>
              <a:gd name="connsiteX108" fmla="*/ 6030489 w 6127519"/>
              <a:gd name="connsiteY108" fmla="*/ 6317666 h 6858000"/>
              <a:gd name="connsiteX109" fmla="*/ 6007492 w 6127519"/>
              <a:gd name="connsiteY109" fmla="*/ 6440818 h 6858000"/>
              <a:gd name="connsiteX110" fmla="*/ 6009467 w 6127519"/>
              <a:gd name="connsiteY110" fmla="*/ 6487076 h 6858000"/>
              <a:gd name="connsiteX111" fmla="*/ 5995064 w 6127519"/>
              <a:gd name="connsiteY111" fmla="*/ 6540791 h 6858000"/>
              <a:gd name="connsiteX112" fmla="*/ 5996309 w 6127519"/>
              <a:gd name="connsiteY112" fmla="*/ 6543961 h 6858000"/>
              <a:gd name="connsiteX113" fmla="*/ 5996048 w 6127519"/>
              <a:gd name="connsiteY113" fmla="*/ 6555444 h 6858000"/>
              <a:gd name="connsiteX114" fmla="*/ 6002524 w 6127519"/>
              <a:gd name="connsiteY114" fmla="*/ 6560188 h 6858000"/>
              <a:gd name="connsiteX115" fmla="*/ 6006823 w 6127519"/>
              <a:gd name="connsiteY115" fmla="*/ 6578546 h 6858000"/>
              <a:gd name="connsiteX116" fmla="*/ 6004510 w 6127519"/>
              <a:gd name="connsiteY116" fmla="*/ 6599256 h 6858000"/>
              <a:gd name="connsiteX117" fmla="*/ 5986207 w 6127519"/>
              <a:gd name="connsiteY117" fmla="*/ 6695855 h 6858000"/>
              <a:gd name="connsiteX118" fmla="*/ 5979428 w 6127519"/>
              <a:gd name="connsiteY118" fmla="*/ 6754678 h 6858000"/>
              <a:gd name="connsiteX119" fmla="*/ 5983398 w 6127519"/>
              <a:gd name="connsiteY119" fmla="*/ 6778641 h 6858000"/>
              <a:gd name="connsiteX120" fmla="*/ 5984543 w 6127519"/>
              <a:gd name="connsiteY120" fmla="*/ 6811016 h 6858000"/>
              <a:gd name="connsiteX121" fmla="*/ 5981802 w 6127519"/>
              <a:gd name="connsiteY121" fmla="*/ 6838578 h 6858000"/>
              <a:gd name="connsiteX122" fmla="*/ 5979671 w 6127519"/>
              <a:gd name="connsiteY122" fmla="*/ 6858000 h 6858000"/>
              <a:gd name="connsiteX123" fmla="*/ 0 w 6127519"/>
              <a:gd name="connsiteY123" fmla="*/ 6858000 h 6858000"/>
              <a:gd name="connsiteX124" fmla="*/ 0 w 6127519"/>
              <a:gd name="connsiteY12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2524 w 6127519"/>
              <a:gd name="connsiteY113" fmla="*/ 6560188 h 6858000"/>
              <a:gd name="connsiteX114" fmla="*/ 6006823 w 6127519"/>
              <a:gd name="connsiteY114" fmla="*/ 6578546 h 6858000"/>
              <a:gd name="connsiteX115" fmla="*/ 6004510 w 6127519"/>
              <a:gd name="connsiteY115" fmla="*/ 6599256 h 6858000"/>
              <a:gd name="connsiteX116" fmla="*/ 5986207 w 6127519"/>
              <a:gd name="connsiteY116" fmla="*/ 6695855 h 6858000"/>
              <a:gd name="connsiteX117" fmla="*/ 5979428 w 6127519"/>
              <a:gd name="connsiteY117" fmla="*/ 6754678 h 6858000"/>
              <a:gd name="connsiteX118" fmla="*/ 5983398 w 6127519"/>
              <a:gd name="connsiteY118" fmla="*/ 6778641 h 6858000"/>
              <a:gd name="connsiteX119" fmla="*/ 5984543 w 6127519"/>
              <a:gd name="connsiteY119" fmla="*/ 6811016 h 6858000"/>
              <a:gd name="connsiteX120" fmla="*/ 5981802 w 6127519"/>
              <a:gd name="connsiteY120" fmla="*/ 6838578 h 6858000"/>
              <a:gd name="connsiteX121" fmla="*/ 5979671 w 6127519"/>
              <a:gd name="connsiteY121" fmla="*/ 6858000 h 6858000"/>
              <a:gd name="connsiteX122" fmla="*/ 0 w 6127519"/>
              <a:gd name="connsiteY122" fmla="*/ 6858000 h 6858000"/>
              <a:gd name="connsiteX123" fmla="*/ 0 w 6127519"/>
              <a:gd name="connsiteY12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2524 w 6127519"/>
              <a:gd name="connsiteY113" fmla="*/ 6560188 h 6858000"/>
              <a:gd name="connsiteX114" fmla="*/ 6004510 w 6127519"/>
              <a:gd name="connsiteY114" fmla="*/ 6599256 h 6858000"/>
              <a:gd name="connsiteX115" fmla="*/ 5986207 w 6127519"/>
              <a:gd name="connsiteY115" fmla="*/ 6695855 h 6858000"/>
              <a:gd name="connsiteX116" fmla="*/ 5979428 w 6127519"/>
              <a:gd name="connsiteY116" fmla="*/ 6754678 h 6858000"/>
              <a:gd name="connsiteX117" fmla="*/ 5983398 w 6127519"/>
              <a:gd name="connsiteY117" fmla="*/ 6778641 h 6858000"/>
              <a:gd name="connsiteX118" fmla="*/ 5984543 w 6127519"/>
              <a:gd name="connsiteY118" fmla="*/ 6811016 h 6858000"/>
              <a:gd name="connsiteX119" fmla="*/ 5981802 w 6127519"/>
              <a:gd name="connsiteY119" fmla="*/ 6838578 h 6858000"/>
              <a:gd name="connsiteX120" fmla="*/ 5979671 w 6127519"/>
              <a:gd name="connsiteY120" fmla="*/ 6858000 h 6858000"/>
              <a:gd name="connsiteX121" fmla="*/ 0 w 6127519"/>
              <a:gd name="connsiteY121" fmla="*/ 6858000 h 6858000"/>
              <a:gd name="connsiteX122" fmla="*/ 0 w 6127519"/>
              <a:gd name="connsiteY122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4510 w 6127519"/>
              <a:gd name="connsiteY113" fmla="*/ 6599256 h 6858000"/>
              <a:gd name="connsiteX114" fmla="*/ 5986207 w 6127519"/>
              <a:gd name="connsiteY114" fmla="*/ 6695855 h 6858000"/>
              <a:gd name="connsiteX115" fmla="*/ 5979428 w 6127519"/>
              <a:gd name="connsiteY115" fmla="*/ 6754678 h 6858000"/>
              <a:gd name="connsiteX116" fmla="*/ 5983398 w 6127519"/>
              <a:gd name="connsiteY116" fmla="*/ 6778641 h 6858000"/>
              <a:gd name="connsiteX117" fmla="*/ 5984543 w 6127519"/>
              <a:gd name="connsiteY117" fmla="*/ 6811016 h 6858000"/>
              <a:gd name="connsiteX118" fmla="*/ 5981802 w 6127519"/>
              <a:gd name="connsiteY118" fmla="*/ 6838578 h 6858000"/>
              <a:gd name="connsiteX119" fmla="*/ 5979671 w 6127519"/>
              <a:gd name="connsiteY119" fmla="*/ 6858000 h 6858000"/>
              <a:gd name="connsiteX120" fmla="*/ 0 w 6127519"/>
              <a:gd name="connsiteY120" fmla="*/ 6858000 h 6858000"/>
              <a:gd name="connsiteX121" fmla="*/ 0 w 6127519"/>
              <a:gd name="connsiteY12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6004510 w 6127519"/>
              <a:gd name="connsiteY112" fmla="*/ 6599256 h 6858000"/>
              <a:gd name="connsiteX113" fmla="*/ 5986207 w 6127519"/>
              <a:gd name="connsiteY113" fmla="*/ 6695855 h 6858000"/>
              <a:gd name="connsiteX114" fmla="*/ 5979428 w 6127519"/>
              <a:gd name="connsiteY114" fmla="*/ 6754678 h 6858000"/>
              <a:gd name="connsiteX115" fmla="*/ 5983398 w 6127519"/>
              <a:gd name="connsiteY115" fmla="*/ 6778641 h 6858000"/>
              <a:gd name="connsiteX116" fmla="*/ 5984543 w 6127519"/>
              <a:gd name="connsiteY116" fmla="*/ 6811016 h 6858000"/>
              <a:gd name="connsiteX117" fmla="*/ 5981802 w 6127519"/>
              <a:gd name="connsiteY117" fmla="*/ 6838578 h 6858000"/>
              <a:gd name="connsiteX118" fmla="*/ 5979671 w 6127519"/>
              <a:gd name="connsiteY118" fmla="*/ 6858000 h 6858000"/>
              <a:gd name="connsiteX119" fmla="*/ 0 w 6127519"/>
              <a:gd name="connsiteY119" fmla="*/ 6858000 h 6858000"/>
              <a:gd name="connsiteX120" fmla="*/ 0 w 6127519"/>
              <a:gd name="connsiteY120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81802 w 6127519"/>
              <a:gd name="connsiteY116" fmla="*/ 6838578 h 6858000"/>
              <a:gd name="connsiteX117" fmla="*/ 5979671 w 6127519"/>
              <a:gd name="connsiteY117" fmla="*/ 6858000 h 6858000"/>
              <a:gd name="connsiteX118" fmla="*/ 0 w 6127519"/>
              <a:gd name="connsiteY118" fmla="*/ 6858000 h 6858000"/>
              <a:gd name="connsiteX119" fmla="*/ 0 w 6127519"/>
              <a:gd name="connsiteY119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81802 w 6127519"/>
              <a:gd name="connsiteY116" fmla="*/ 6838578 h 6858000"/>
              <a:gd name="connsiteX117" fmla="*/ 5979671 w 6127519"/>
              <a:gd name="connsiteY117" fmla="*/ 6858000 h 6858000"/>
              <a:gd name="connsiteX118" fmla="*/ 0 w 6127519"/>
              <a:gd name="connsiteY118" fmla="*/ 6858000 h 6858000"/>
              <a:gd name="connsiteX119" fmla="*/ 0 w 6127519"/>
              <a:gd name="connsiteY119" fmla="*/ 0 h 6858000"/>
              <a:gd name="connsiteX0" fmla="*/ 0 w 6424098"/>
              <a:gd name="connsiteY0" fmla="*/ 0 h 6858000"/>
              <a:gd name="connsiteX1" fmla="*/ 4965888 w 6424098"/>
              <a:gd name="connsiteY1" fmla="*/ 0 h 6858000"/>
              <a:gd name="connsiteX2" fmla="*/ 4967767 w 6424098"/>
              <a:gd name="connsiteY2" fmla="*/ 7930 h 6858000"/>
              <a:gd name="connsiteX3" fmla="*/ 4979444 w 6424098"/>
              <a:gd name="connsiteY3" fmla="*/ 43921 h 6858000"/>
              <a:gd name="connsiteX4" fmla="*/ 5021173 w 6424098"/>
              <a:gd name="connsiteY4" fmla="*/ 123738 h 6858000"/>
              <a:gd name="connsiteX5" fmla="*/ 5075458 w 6424098"/>
              <a:gd name="connsiteY5" fmla="*/ 264355 h 6858000"/>
              <a:gd name="connsiteX6" fmla="*/ 5081175 w 6424098"/>
              <a:gd name="connsiteY6" fmla="*/ 277448 h 6858000"/>
              <a:gd name="connsiteX7" fmla="*/ 5097011 w 6424098"/>
              <a:gd name="connsiteY7" fmla="*/ 355616 h 6858000"/>
              <a:gd name="connsiteX8" fmla="*/ 5130982 w 6424098"/>
              <a:gd name="connsiteY8" fmla="*/ 412030 h 6858000"/>
              <a:gd name="connsiteX9" fmla="*/ 5153000 w 6424098"/>
              <a:gd name="connsiteY9" fmla="*/ 507134 h 6858000"/>
              <a:gd name="connsiteX10" fmla="*/ 5171282 w 6424098"/>
              <a:gd name="connsiteY10" fmla="*/ 602071 h 6858000"/>
              <a:gd name="connsiteX11" fmla="*/ 5176196 w 6424098"/>
              <a:gd name="connsiteY11" fmla="*/ 636822 h 6858000"/>
              <a:gd name="connsiteX12" fmla="*/ 5189051 w 6424098"/>
              <a:gd name="connsiteY12" fmla="*/ 782518 h 6858000"/>
              <a:gd name="connsiteX13" fmla="*/ 5210428 w 6424098"/>
              <a:gd name="connsiteY13" fmla="*/ 815772 h 6858000"/>
              <a:gd name="connsiteX14" fmla="*/ 5221088 w 6424098"/>
              <a:gd name="connsiteY14" fmla="*/ 860193 h 6858000"/>
              <a:gd name="connsiteX15" fmla="*/ 5230806 w 6424098"/>
              <a:gd name="connsiteY15" fmla="*/ 961354 h 6858000"/>
              <a:gd name="connsiteX16" fmla="*/ 5201018 w 6424098"/>
              <a:gd name="connsiteY16" fmla="*/ 1095027 h 6858000"/>
              <a:gd name="connsiteX17" fmla="*/ 5202153 w 6424098"/>
              <a:gd name="connsiteY17" fmla="*/ 1133224 h 6858000"/>
              <a:gd name="connsiteX18" fmla="*/ 5207370 w 6424098"/>
              <a:gd name="connsiteY18" fmla="*/ 1138097 h 6858000"/>
              <a:gd name="connsiteX19" fmla="*/ 5189234 w 6424098"/>
              <a:gd name="connsiteY19" fmla="*/ 1193495 h 6858000"/>
              <a:gd name="connsiteX20" fmla="*/ 5202769 w 6424098"/>
              <a:gd name="connsiteY20" fmla="*/ 1269450 h 6858000"/>
              <a:gd name="connsiteX21" fmla="*/ 5225968 w 6424098"/>
              <a:gd name="connsiteY21" fmla="*/ 1357994 h 6858000"/>
              <a:gd name="connsiteX22" fmla="*/ 5233819 w 6424098"/>
              <a:gd name="connsiteY22" fmla="*/ 1380922 h 6858000"/>
              <a:gd name="connsiteX23" fmla="*/ 5237226 w 6424098"/>
              <a:gd name="connsiteY23" fmla="*/ 1441327 h 6858000"/>
              <a:gd name="connsiteX24" fmla="*/ 5255653 w 6424098"/>
              <a:gd name="connsiteY24" fmla="*/ 1524712 h 6858000"/>
              <a:gd name="connsiteX25" fmla="*/ 5263491 w 6424098"/>
              <a:gd name="connsiteY25" fmla="*/ 1642938 h 6858000"/>
              <a:gd name="connsiteX26" fmla="*/ 5261314 w 6424098"/>
              <a:gd name="connsiteY26" fmla="*/ 1689177 h 6858000"/>
              <a:gd name="connsiteX27" fmla="*/ 5259788 w 6424098"/>
              <a:gd name="connsiteY27" fmla="*/ 1768516 h 6858000"/>
              <a:gd name="connsiteX28" fmla="*/ 5255696 w 6424098"/>
              <a:gd name="connsiteY28" fmla="*/ 1953770 h 6858000"/>
              <a:gd name="connsiteX29" fmla="*/ 5252592 w 6424098"/>
              <a:gd name="connsiteY29" fmla="*/ 2092210 h 6858000"/>
              <a:gd name="connsiteX30" fmla="*/ 5264303 w 6424098"/>
              <a:gd name="connsiteY30" fmla="*/ 2225157 h 6858000"/>
              <a:gd name="connsiteX31" fmla="*/ 5254949 w 6424098"/>
              <a:gd name="connsiteY31" fmla="*/ 2236160 h 6858000"/>
              <a:gd name="connsiteX32" fmla="*/ 5250104 w 6424098"/>
              <a:gd name="connsiteY32" fmla="*/ 2249166 h 6858000"/>
              <a:gd name="connsiteX33" fmla="*/ 5251214 w 6424098"/>
              <a:gd name="connsiteY33" fmla="*/ 2250944 h 6858000"/>
              <a:gd name="connsiteX34" fmla="*/ 5250644 w 6424098"/>
              <a:gd name="connsiteY34" fmla="*/ 2266619 h 6858000"/>
              <a:gd name="connsiteX35" fmla="*/ 5293877 w 6424098"/>
              <a:gd name="connsiteY35" fmla="*/ 2368649 h 6858000"/>
              <a:gd name="connsiteX36" fmla="*/ 5311338 w 6424098"/>
              <a:gd name="connsiteY36" fmla="*/ 2404034 h 6858000"/>
              <a:gd name="connsiteX37" fmla="*/ 5338366 w 6424098"/>
              <a:gd name="connsiteY37" fmla="*/ 2465052 h 6858000"/>
              <a:gd name="connsiteX38" fmla="*/ 5371263 w 6424098"/>
              <a:gd name="connsiteY38" fmla="*/ 2586413 h 6858000"/>
              <a:gd name="connsiteX39" fmla="*/ 5407503 w 6424098"/>
              <a:gd name="connsiteY39" fmla="*/ 2786290 h 6858000"/>
              <a:gd name="connsiteX40" fmla="*/ 5407356 w 6424098"/>
              <a:gd name="connsiteY40" fmla="*/ 2787545 h 6858000"/>
              <a:gd name="connsiteX41" fmla="*/ 5411130 w 6424098"/>
              <a:gd name="connsiteY41" fmla="*/ 2788640 h 6858000"/>
              <a:gd name="connsiteX42" fmla="*/ 5416439 w 6424098"/>
              <a:gd name="connsiteY42" fmla="*/ 2805666 h 6858000"/>
              <a:gd name="connsiteX43" fmla="*/ 5457023 w 6424098"/>
              <a:gd name="connsiteY43" fmla="*/ 2858292 h 6858000"/>
              <a:gd name="connsiteX44" fmla="*/ 5479298 w 6424098"/>
              <a:gd name="connsiteY44" fmla="*/ 2947791 h 6858000"/>
              <a:gd name="connsiteX45" fmla="*/ 5481770 w 6424098"/>
              <a:gd name="connsiteY45" fmla="*/ 2951352 h 6858000"/>
              <a:gd name="connsiteX46" fmla="*/ 5482045 w 6424098"/>
              <a:gd name="connsiteY46" fmla="*/ 2984371 h 6858000"/>
              <a:gd name="connsiteX47" fmla="*/ 5482415 w 6424098"/>
              <a:gd name="connsiteY47" fmla="*/ 3004079 h 6858000"/>
              <a:gd name="connsiteX48" fmla="*/ 5503944 w 6424098"/>
              <a:gd name="connsiteY48" fmla="*/ 3123335 h 6858000"/>
              <a:gd name="connsiteX49" fmla="*/ 5516007 w 6424098"/>
              <a:gd name="connsiteY49" fmla="*/ 3258473 h 6858000"/>
              <a:gd name="connsiteX50" fmla="*/ 5566839 w 6424098"/>
              <a:gd name="connsiteY50" fmla="*/ 3345295 h 6858000"/>
              <a:gd name="connsiteX51" fmla="*/ 5589758 w 6424098"/>
              <a:gd name="connsiteY51" fmla="*/ 3506453 h 6858000"/>
              <a:gd name="connsiteX52" fmla="*/ 5596144 w 6424098"/>
              <a:gd name="connsiteY52" fmla="*/ 3534624 h 6858000"/>
              <a:gd name="connsiteX53" fmla="*/ 5597750 w 6424098"/>
              <a:gd name="connsiteY53" fmla="*/ 3534129 h 6858000"/>
              <a:gd name="connsiteX54" fmla="*/ 5599700 w 6424098"/>
              <a:gd name="connsiteY54" fmla="*/ 3547221 h 6858000"/>
              <a:gd name="connsiteX55" fmla="*/ 5615031 w 6424098"/>
              <a:gd name="connsiteY55" fmla="*/ 3557482 h 6858000"/>
              <a:gd name="connsiteX56" fmla="*/ 5618377 w 6424098"/>
              <a:gd name="connsiteY56" fmla="*/ 3588431 h 6858000"/>
              <a:gd name="connsiteX57" fmla="*/ 5612155 w 6424098"/>
              <a:gd name="connsiteY57" fmla="*/ 3589869 h 6858000"/>
              <a:gd name="connsiteX58" fmla="*/ 5620843 w 6424098"/>
              <a:gd name="connsiteY58" fmla="*/ 3606745 h 6858000"/>
              <a:gd name="connsiteX59" fmla="*/ 5655472 w 6424098"/>
              <a:gd name="connsiteY59" fmla="*/ 3678877 h 6858000"/>
              <a:gd name="connsiteX60" fmla="*/ 5683015 w 6424098"/>
              <a:gd name="connsiteY60" fmla="*/ 3762025 h 6858000"/>
              <a:gd name="connsiteX61" fmla="*/ 5696643 w 6424098"/>
              <a:gd name="connsiteY61" fmla="*/ 3773888 h 6858000"/>
              <a:gd name="connsiteX62" fmla="*/ 5699203 w 6424098"/>
              <a:gd name="connsiteY62" fmla="*/ 3775823 h 6858000"/>
              <a:gd name="connsiteX63" fmla="*/ 5704824 w 6424098"/>
              <a:gd name="connsiteY63" fmla="*/ 3785966 h 6858000"/>
              <a:gd name="connsiteX64" fmla="*/ 5733539 w 6424098"/>
              <a:gd name="connsiteY64" fmla="*/ 3818457 h 6858000"/>
              <a:gd name="connsiteX65" fmla="*/ 5768491 w 6424098"/>
              <a:gd name="connsiteY65" fmla="*/ 3914399 h 6858000"/>
              <a:gd name="connsiteX66" fmla="*/ 5793123 w 6424098"/>
              <a:gd name="connsiteY66" fmla="*/ 3969952 h 6858000"/>
              <a:gd name="connsiteX67" fmla="*/ 5808321 w 6424098"/>
              <a:gd name="connsiteY67" fmla="*/ 3988153 h 6858000"/>
              <a:gd name="connsiteX68" fmla="*/ 5825621 w 6424098"/>
              <a:gd name="connsiteY68" fmla="*/ 4015525 h 6858000"/>
              <a:gd name="connsiteX69" fmla="*/ 5860672 w 6424098"/>
              <a:gd name="connsiteY69" fmla="*/ 4061579 h 6858000"/>
              <a:gd name="connsiteX70" fmla="*/ 5872173 w 6424098"/>
              <a:gd name="connsiteY70" fmla="*/ 4088497 h 6858000"/>
              <a:gd name="connsiteX71" fmla="*/ 5894095 w 6424098"/>
              <a:gd name="connsiteY71" fmla="*/ 4128857 h 6858000"/>
              <a:gd name="connsiteX72" fmla="*/ 5903513 w 6424098"/>
              <a:gd name="connsiteY72" fmla="*/ 4187661 h 6858000"/>
              <a:gd name="connsiteX73" fmla="*/ 5917114 w 6424098"/>
              <a:gd name="connsiteY73" fmla="*/ 4213096 h 6858000"/>
              <a:gd name="connsiteX74" fmla="*/ 5924233 w 6424098"/>
              <a:gd name="connsiteY74" fmla="*/ 4242060 h 6858000"/>
              <a:gd name="connsiteX75" fmla="*/ 5928910 w 6424098"/>
              <a:gd name="connsiteY75" fmla="*/ 4300973 h 6858000"/>
              <a:gd name="connsiteX76" fmla="*/ 5939320 w 6424098"/>
              <a:gd name="connsiteY76" fmla="*/ 4340435 h 6858000"/>
              <a:gd name="connsiteX77" fmla="*/ 5946705 w 6424098"/>
              <a:gd name="connsiteY77" fmla="*/ 4428051 h 6858000"/>
              <a:gd name="connsiteX78" fmla="*/ 5949261 w 6424098"/>
              <a:gd name="connsiteY78" fmla="*/ 4449185 h 6858000"/>
              <a:gd name="connsiteX79" fmla="*/ 5968960 w 6424098"/>
              <a:gd name="connsiteY79" fmla="*/ 4482655 h 6858000"/>
              <a:gd name="connsiteX80" fmla="*/ 5980106 w 6424098"/>
              <a:gd name="connsiteY80" fmla="*/ 4585087 h 6858000"/>
              <a:gd name="connsiteX81" fmla="*/ 5998138 w 6424098"/>
              <a:gd name="connsiteY81" fmla="*/ 4697518 h 6858000"/>
              <a:gd name="connsiteX82" fmla="*/ 6013516 w 6424098"/>
              <a:gd name="connsiteY82" fmla="*/ 4786619 h 6858000"/>
              <a:gd name="connsiteX83" fmla="*/ 6025404 w 6424098"/>
              <a:gd name="connsiteY83" fmla="*/ 4858148 h 6858000"/>
              <a:gd name="connsiteX84" fmla="*/ 6007749 w 6424098"/>
              <a:gd name="connsiteY84" fmla="*/ 4964715 h 6858000"/>
              <a:gd name="connsiteX85" fmla="*/ 6005269 w 6424098"/>
              <a:gd name="connsiteY85" fmla="*/ 5150567 h 6858000"/>
              <a:gd name="connsiteX86" fmla="*/ 6001127 w 6424098"/>
              <a:gd name="connsiteY86" fmla="*/ 5164609 h 6858000"/>
              <a:gd name="connsiteX87" fmla="*/ 5998514 w 6424098"/>
              <a:gd name="connsiteY87" fmla="*/ 5189673 h 6858000"/>
              <a:gd name="connsiteX88" fmla="*/ 6018409 w 6424098"/>
              <a:gd name="connsiteY88" fmla="*/ 5227157 h 6858000"/>
              <a:gd name="connsiteX89" fmla="*/ 6036748 w 6424098"/>
              <a:gd name="connsiteY89" fmla="*/ 5322752 h 6858000"/>
              <a:gd name="connsiteX90" fmla="*/ 6036943 w 6424098"/>
              <a:gd name="connsiteY90" fmla="*/ 5329480 h 6858000"/>
              <a:gd name="connsiteX91" fmla="*/ 6037677 w 6424098"/>
              <a:gd name="connsiteY91" fmla="*/ 5354807 h 6858000"/>
              <a:gd name="connsiteX92" fmla="*/ 6039728 w 6424098"/>
              <a:gd name="connsiteY92" fmla="*/ 5359416 h 6858000"/>
              <a:gd name="connsiteX93" fmla="*/ 6053435 w 6424098"/>
              <a:gd name="connsiteY93" fmla="*/ 5387547 h 6858000"/>
              <a:gd name="connsiteX94" fmla="*/ 6065933 w 6424098"/>
              <a:gd name="connsiteY94" fmla="*/ 5443002 h 6858000"/>
              <a:gd name="connsiteX95" fmla="*/ 6068640 w 6424098"/>
              <a:gd name="connsiteY95" fmla="*/ 5474503 h 6858000"/>
              <a:gd name="connsiteX96" fmla="*/ 6080922 w 6424098"/>
              <a:gd name="connsiteY96" fmla="*/ 5561070 h 6858000"/>
              <a:gd name="connsiteX97" fmla="*/ 6096949 w 6424098"/>
              <a:gd name="connsiteY97" fmla="*/ 5648179 h 6858000"/>
              <a:gd name="connsiteX98" fmla="*/ 6125703 w 6424098"/>
              <a:gd name="connsiteY98" fmla="*/ 5692894 h 6858000"/>
              <a:gd name="connsiteX99" fmla="*/ 6121353 w 6424098"/>
              <a:gd name="connsiteY99" fmla="*/ 5721725 h 6858000"/>
              <a:gd name="connsiteX100" fmla="*/ 6121607 w 6424098"/>
              <a:gd name="connsiteY100" fmla="*/ 5721959 h 6858000"/>
              <a:gd name="connsiteX101" fmla="*/ 6127024 w 6424098"/>
              <a:gd name="connsiteY101" fmla="*/ 5786902 h 6858000"/>
              <a:gd name="connsiteX102" fmla="*/ 6127519 w 6424098"/>
              <a:gd name="connsiteY102" fmla="*/ 5865775 h 6858000"/>
              <a:gd name="connsiteX103" fmla="*/ 6119217 w 6424098"/>
              <a:gd name="connsiteY103" fmla="*/ 5888542 h 6858000"/>
              <a:gd name="connsiteX104" fmla="*/ 6102493 w 6424098"/>
              <a:gd name="connsiteY104" fmla="*/ 5928602 h 6858000"/>
              <a:gd name="connsiteX105" fmla="*/ 6056863 w 6424098"/>
              <a:gd name="connsiteY105" fmla="*/ 6000643 h 6858000"/>
              <a:gd name="connsiteX106" fmla="*/ 6045436 w 6424098"/>
              <a:gd name="connsiteY106" fmla="*/ 6124480 h 6858000"/>
              <a:gd name="connsiteX107" fmla="*/ 6030489 w 6424098"/>
              <a:gd name="connsiteY107" fmla="*/ 6317666 h 6858000"/>
              <a:gd name="connsiteX108" fmla="*/ 6007492 w 6424098"/>
              <a:gd name="connsiteY108" fmla="*/ 6440818 h 6858000"/>
              <a:gd name="connsiteX109" fmla="*/ 6009467 w 6424098"/>
              <a:gd name="connsiteY109" fmla="*/ 6487076 h 6858000"/>
              <a:gd name="connsiteX110" fmla="*/ 5995064 w 6424098"/>
              <a:gd name="connsiteY110" fmla="*/ 6540791 h 6858000"/>
              <a:gd name="connsiteX111" fmla="*/ 6004510 w 6424098"/>
              <a:gd name="connsiteY111" fmla="*/ 6599256 h 6858000"/>
              <a:gd name="connsiteX112" fmla="*/ 5986207 w 6424098"/>
              <a:gd name="connsiteY112" fmla="*/ 6695855 h 6858000"/>
              <a:gd name="connsiteX113" fmla="*/ 5979428 w 6424098"/>
              <a:gd name="connsiteY113" fmla="*/ 6754678 h 6858000"/>
              <a:gd name="connsiteX114" fmla="*/ 5983398 w 6424098"/>
              <a:gd name="connsiteY114" fmla="*/ 6778641 h 6858000"/>
              <a:gd name="connsiteX115" fmla="*/ 5984543 w 6424098"/>
              <a:gd name="connsiteY115" fmla="*/ 6811016 h 6858000"/>
              <a:gd name="connsiteX116" fmla="*/ 5979671 w 6424098"/>
              <a:gd name="connsiteY116" fmla="*/ 6858000 h 6858000"/>
              <a:gd name="connsiteX117" fmla="*/ 0 w 6424098"/>
              <a:gd name="connsiteY117" fmla="*/ 6858000 h 6858000"/>
              <a:gd name="connsiteX118" fmla="*/ 0 w 6424098"/>
              <a:gd name="connsiteY11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79671 w 6127519"/>
              <a:gd name="connsiteY116" fmla="*/ 6858000 h 6858000"/>
              <a:gd name="connsiteX117" fmla="*/ 0 w 6127519"/>
              <a:gd name="connsiteY117" fmla="*/ 6858000 h 6858000"/>
              <a:gd name="connsiteX118" fmla="*/ 0 w 6127519"/>
              <a:gd name="connsiteY11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25404 w 6127519"/>
              <a:gd name="connsiteY82" fmla="*/ 4858148 h 6858000"/>
              <a:gd name="connsiteX83" fmla="*/ 6007749 w 6127519"/>
              <a:gd name="connsiteY83" fmla="*/ 4964715 h 6858000"/>
              <a:gd name="connsiteX84" fmla="*/ 6005269 w 6127519"/>
              <a:gd name="connsiteY84" fmla="*/ 5150567 h 6858000"/>
              <a:gd name="connsiteX85" fmla="*/ 6001127 w 6127519"/>
              <a:gd name="connsiteY85" fmla="*/ 5164609 h 6858000"/>
              <a:gd name="connsiteX86" fmla="*/ 5998514 w 6127519"/>
              <a:gd name="connsiteY86" fmla="*/ 5189673 h 6858000"/>
              <a:gd name="connsiteX87" fmla="*/ 6018409 w 6127519"/>
              <a:gd name="connsiteY87" fmla="*/ 5227157 h 6858000"/>
              <a:gd name="connsiteX88" fmla="*/ 6036748 w 6127519"/>
              <a:gd name="connsiteY88" fmla="*/ 5322752 h 6858000"/>
              <a:gd name="connsiteX89" fmla="*/ 6036943 w 6127519"/>
              <a:gd name="connsiteY89" fmla="*/ 5329480 h 6858000"/>
              <a:gd name="connsiteX90" fmla="*/ 6037677 w 6127519"/>
              <a:gd name="connsiteY90" fmla="*/ 5354807 h 6858000"/>
              <a:gd name="connsiteX91" fmla="*/ 6039728 w 6127519"/>
              <a:gd name="connsiteY91" fmla="*/ 5359416 h 6858000"/>
              <a:gd name="connsiteX92" fmla="*/ 6053435 w 6127519"/>
              <a:gd name="connsiteY92" fmla="*/ 5387547 h 6858000"/>
              <a:gd name="connsiteX93" fmla="*/ 6065933 w 6127519"/>
              <a:gd name="connsiteY93" fmla="*/ 5443002 h 6858000"/>
              <a:gd name="connsiteX94" fmla="*/ 6068640 w 6127519"/>
              <a:gd name="connsiteY94" fmla="*/ 5474503 h 6858000"/>
              <a:gd name="connsiteX95" fmla="*/ 6080922 w 6127519"/>
              <a:gd name="connsiteY95" fmla="*/ 5561070 h 6858000"/>
              <a:gd name="connsiteX96" fmla="*/ 6096949 w 6127519"/>
              <a:gd name="connsiteY96" fmla="*/ 5648179 h 6858000"/>
              <a:gd name="connsiteX97" fmla="*/ 6125703 w 6127519"/>
              <a:gd name="connsiteY97" fmla="*/ 5692894 h 6858000"/>
              <a:gd name="connsiteX98" fmla="*/ 6121353 w 6127519"/>
              <a:gd name="connsiteY98" fmla="*/ 5721725 h 6858000"/>
              <a:gd name="connsiteX99" fmla="*/ 6121607 w 6127519"/>
              <a:gd name="connsiteY99" fmla="*/ 5721959 h 6858000"/>
              <a:gd name="connsiteX100" fmla="*/ 6127024 w 6127519"/>
              <a:gd name="connsiteY100" fmla="*/ 5786902 h 6858000"/>
              <a:gd name="connsiteX101" fmla="*/ 6127519 w 6127519"/>
              <a:gd name="connsiteY101" fmla="*/ 5865775 h 6858000"/>
              <a:gd name="connsiteX102" fmla="*/ 6119217 w 6127519"/>
              <a:gd name="connsiteY102" fmla="*/ 5888542 h 6858000"/>
              <a:gd name="connsiteX103" fmla="*/ 6102493 w 6127519"/>
              <a:gd name="connsiteY103" fmla="*/ 5928602 h 6858000"/>
              <a:gd name="connsiteX104" fmla="*/ 6056863 w 6127519"/>
              <a:gd name="connsiteY104" fmla="*/ 6000643 h 6858000"/>
              <a:gd name="connsiteX105" fmla="*/ 6045436 w 6127519"/>
              <a:gd name="connsiteY105" fmla="*/ 6124480 h 6858000"/>
              <a:gd name="connsiteX106" fmla="*/ 6030489 w 6127519"/>
              <a:gd name="connsiteY106" fmla="*/ 6317666 h 6858000"/>
              <a:gd name="connsiteX107" fmla="*/ 6007492 w 6127519"/>
              <a:gd name="connsiteY107" fmla="*/ 6440818 h 6858000"/>
              <a:gd name="connsiteX108" fmla="*/ 6009467 w 6127519"/>
              <a:gd name="connsiteY108" fmla="*/ 6487076 h 6858000"/>
              <a:gd name="connsiteX109" fmla="*/ 5995064 w 6127519"/>
              <a:gd name="connsiteY109" fmla="*/ 6540791 h 6858000"/>
              <a:gd name="connsiteX110" fmla="*/ 6004510 w 6127519"/>
              <a:gd name="connsiteY110" fmla="*/ 6599256 h 6858000"/>
              <a:gd name="connsiteX111" fmla="*/ 5986207 w 6127519"/>
              <a:gd name="connsiteY111" fmla="*/ 6695855 h 6858000"/>
              <a:gd name="connsiteX112" fmla="*/ 5979428 w 6127519"/>
              <a:gd name="connsiteY112" fmla="*/ 6754678 h 6858000"/>
              <a:gd name="connsiteX113" fmla="*/ 5983398 w 6127519"/>
              <a:gd name="connsiteY113" fmla="*/ 6778641 h 6858000"/>
              <a:gd name="connsiteX114" fmla="*/ 5984543 w 6127519"/>
              <a:gd name="connsiteY114" fmla="*/ 6811016 h 6858000"/>
              <a:gd name="connsiteX115" fmla="*/ 5979671 w 6127519"/>
              <a:gd name="connsiteY115" fmla="*/ 6858000 h 6858000"/>
              <a:gd name="connsiteX116" fmla="*/ 0 w 6127519"/>
              <a:gd name="connsiteY116" fmla="*/ 6858000 h 6858000"/>
              <a:gd name="connsiteX117" fmla="*/ 0 w 6127519"/>
              <a:gd name="connsiteY11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07819 w 6127519"/>
              <a:gd name="connsiteY82" fmla="*/ 4858148 h 6858000"/>
              <a:gd name="connsiteX83" fmla="*/ 6007749 w 6127519"/>
              <a:gd name="connsiteY83" fmla="*/ 4964715 h 6858000"/>
              <a:gd name="connsiteX84" fmla="*/ 6005269 w 6127519"/>
              <a:gd name="connsiteY84" fmla="*/ 5150567 h 6858000"/>
              <a:gd name="connsiteX85" fmla="*/ 6001127 w 6127519"/>
              <a:gd name="connsiteY85" fmla="*/ 5164609 h 6858000"/>
              <a:gd name="connsiteX86" fmla="*/ 5998514 w 6127519"/>
              <a:gd name="connsiteY86" fmla="*/ 5189673 h 6858000"/>
              <a:gd name="connsiteX87" fmla="*/ 6018409 w 6127519"/>
              <a:gd name="connsiteY87" fmla="*/ 5227157 h 6858000"/>
              <a:gd name="connsiteX88" fmla="*/ 6036748 w 6127519"/>
              <a:gd name="connsiteY88" fmla="*/ 5322752 h 6858000"/>
              <a:gd name="connsiteX89" fmla="*/ 6036943 w 6127519"/>
              <a:gd name="connsiteY89" fmla="*/ 5329480 h 6858000"/>
              <a:gd name="connsiteX90" fmla="*/ 6037677 w 6127519"/>
              <a:gd name="connsiteY90" fmla="*/ 5354807 h 6858000"/>
              <a:gd name="connsiteX91" fmla="*/ 6039728 w 6127519"/>
              <a:gd name="connsiteY91" fmla="*/ 5359416 h 6858000"/>
              <a:gd name="connsiteX92" fmla="*/ 6053435 w 6127519"/>
              <a:gd name="connsiteY92" fmla="*/ 5387547 h 6858000"/>
              <a:gd name="connsiteX93" fmla="*/ 6065933 w 6127519"/>
              <a:gd name="connsiteY93" fmla="*/ 5443002 h 6858000"/>
              <a:gd name="connsiteX94" fmla="*/ 6068640 w 6127519"/>
              <a:gd name="connsiteY94" fmla="*/ 5474503 h 6858000"/>
              <a:gd name="connsiteX95" fmla="*/ 6080922 w 6127519"/>
              <a:gd name="connsiteY95" fmla="*/ 5561070 h 6858000"/>
              <a:gd name="connsiteX96" fmla="*/ 6096949 w 6127519"/>
              <a:gd name="connsiteY96" fmla="*/ 5648179 h 6858000"/>
              <a:gd name="connsiteX97" fmla="*/ 6125703 w 6127519"/>
              <a:gd name="connsiteY97" fmla="*/ 5692894 h 6858000"/>
              <a:gd name="connsiteX98" fmla="*/ 6121353 w 6127519"/>
              <a:gd name="connsiteY98" fmla="*/ 5721725 h 6858000"/>
              <a:gd name="connsiteX99" fmla="*/ 6121607 w 6127519"/>
              <a:gd name="connsiteY99" fmla="*/ 5721959 h 6858000"/>
              <a:gd name="connsiteX100" fmla="*/ 6127024 w 6127519"/>
              <a:gd name="connsiteY100" fmla="*/ 5786902 h 6858000"/>
              <a:gd name="connsiteX101" fmla="*/ 6127519 w 6127519"/>
              <a:gd name="connsiteY101" fmla="*/ 5865775 h 6858000"/>
              <a:gd name="connsiteX102" fmla="*/ 6119217 w 6127519"/>
              <a:gd name="connsiteY102" fmla="*/ 5888542 h 6858000"/>
              <a:gd name="connsiteX103" fmla="*/ 6102493 w 6127519"/>
              <a:gd name="connsiteY103" fmla="*/ 5928602 h 6858000"/>
              <a:gd name="connsiteX104" fmla="*/ 6056863 w 6127519"/>
              <a:gd name="connsiteY104" fmla="*/ 6000643 h 6858000"/>
              <a:gd name="connsiteX105" fmla="*/ 6045436 w 6127519"/>
              <a:gd name="connsiteY105" fmla="*/ 6124480 h 6858000"/>
              <a:gd name="connsiteX106" fmla="*/ 6030489 w 6127519"/>
              <a:gd name="connsiteY106" fmla="*/ 6317666 h 6858000"/>
              <a:gd name="connsiteX107" fmla="*/ 6007492 w 6127519"/>
              <a:gd name="connsiteY107" fmla="*/ 6440818 h 6858000"/>
              <a:gd name="connsiteX108" fmla="*/ 6009467 w 6127519"/>
              <a:gd name="connsiteY108" fmla="*/ 6487076 h 6858000"/>
              <a:gd name="connsiteX109" fmla="*/ 5995064 w 6127519"/>
              <a:gd name="connsiteY109" fmla="*/ 6540791 h 6858000"/>
              <a:gd name="connsiteX110" fmla="*/ 6004510 w 6127519"/>
              <a:gd name="connsiteY110" fmla="*/ 6599256 h 6858000"/>
              <a:gd name="connsiteX111" fmla="*/ 5986207 w 6127519"/>
              <a:gd name="connsiteY111" fmla="*/ 6695855 h 6858000"/>
              <a:gd name="connsiteX112" fmla="*/ 5979428 w 6127519"/>
              <a:gd name="connsiteY112" fmla="*/ 6754678 h 6858000"/>
              <a:gd name="connsiteX113" fmla="*/ 5983398 w 6127519"/>
              <a:gd name="connsiteY113" fmla="*/ 6778641 h 6858000"/>
              <a:gd name="connsiteX114" fmla="*/ 5984543 w 6127519"/>
              <a:gd name="connsiteY114" fmla="*/ 6811016 h 6858000"/>
              <a:gd name="connsiteX115" fmla="*/ 5979671 w 6127519"/>
              <a:gd name="connsiteY115" fmla="*/ 6858000 h 6858000"/>
              <a:gd name="connsiteX116" fmla="*/ 0 w 6127519"/>
              <a:gd name="connsiteY116" fmla="*/ 6858000 h 6858000"/>
              <a:gd name="connsiteX117" fmla="*/ 0 w 6127519"/>
              <a:gd name="connsiteY11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68491 w 6127519"/>
              <a:gd name="connsiteY64" fmla="*/ 3914399 h 6858000"/>
              <a:gd name="connsiteX65" fmla="*/ 5793123 w 6127519"/>
              <a:gd name="connsiteY65" fmla="*/ 3969952 h 6858000"/>
              <a:gd name="connsiteX66" fmla="*/ 5808321 w 6127519"/>
              <a:gd name="connsiteY66" fmla="*/ 3988153 h 6858000"/>
              <a:gd name="connsiteX67" fmla="*/ 5825621 w 6127519"/>
              <a:gd name="connsiteY67" fmla="*/ 4015525 h 6858000"/>
              <a:gd name="connsiteX68" fmla="*/ 5860672 w 6127519"/>
              <a:gd name="connsiteY68" fmla="*/ 4061579 h 6858000"/>
              <a:gd name="connsiteX69" fmla="*/ 5872173 w 6127519"/>
              <a:gd name="connsiteY69" fmla="*/ 4088497 h 6858000"/>
              <a:gd name="connsiteX70" fmla="*/ 5894095 w 6127519"/>
              <a:gd name="connsiteY70" fmla="*/ 4128857 h 6858000"/>
              <a:gd name="connsiteX71" fmla="*/ 5903513 w 6127519"/>
              <a:gd name="connsiteY71" fmla="*/ 4187661 h 6858000"/>
              <a:gd name="connsiteX72" fmla="*/ 5917114 w 6127519"/>
              <a:gd name="connsiteY72" fmla="*/ 4213096 h 6858000"/>
              <a:gd name="connsiteX73" fmla="*/ 5924233 w 6127519"/>
              <a:gd name="connsiteY73" fmla="*/ 4242060 h 6858000"/>
              <a:gd name="connsiteX74" fmla="*/ 5928910 w 6127519"/>
              <a:gd name="connsiteY74" fmla="*/ 4300973 h 6858000"/>
              <a:gd name="connsiteX75" fmla="*/ 5939320 w 6127519"/>
              <a:gd name="connsiteY75" fmla="*/ 4340435 h 6858000"/>
              <a:gd name="connsiteX76" fmla="*/ 5946705 w 6127519"/>
              <a:gd name="connsiteY76" fmla="*/ 4428051 h 6858000"/>
              <a:gd name="connsiteX77" fmla="*/ 5949261 w 6127519"/>
              <a:gd name="connsiteY77" fmla="*/ 4449185 h 6858000"/>
              <a:gd name="connsiteX78" fmla="*/ 5968960 w 6127519"/>
              <a:gd name="connsiteY78" fmla="*/ 4482655 h 6858000"/>
              <a:gd name="connsiteX79" fmla="*/ 5980106 w 6127519"/>
              <a:gd name="connsiteY79" fmla="*/ 4585087 h 6858000"/>
              <a:gd name="connsiteX80" fmla="*/ 5998138 w 6127519"/>
              <a:gd name="connsiteY80" fmla="*/ 4697518 h 6858000"/>
              <a:gd name="connsiteX81" fmla="*/ 6007819 w 6127519"/>
              <a:gd name="connsiteY81" fmla="*/ 4858148 h 6858000"/>
              <a:gd name="connsiteX82" fmla="*/ 6007749 w 6127519"/>
              <a:gd name="connsiteY82" fmla="*/ 4964715 h 6858000"/>
              <a:gd name="connsiteX83" fmla="*/ 6005269 w 6127519"/>
              <a:gd name="connsiteY83" fmla="*/ 5150567 h 6858000"/>
              <a:gd name="connsiteX84" fmla="*/ 6001127 w 6127519"/>
              <a:gd name="connsiteY84" fmla="*/ 5164609 h 6858000"/>
              <a:gd name="connsiteX85" fmla="*/ 5998514 w 6127519"/>
              <a:gd name="connsiteY85" fmla="*/ 5189673 h 6858000"/>
              <a:gd name="connsiteX86" fmla="*/ 6018409 w 6127519"/>
              <a:gd name="connsiteY86" fmla="*/ 5227157 h 6858000"/>
              <a:gd name="connsiteX87" fmla="*/ 6036748 w 6127519"/>
              <a:gd name="connsiteY87" fmla="*/ 5322752 h 6858000"/>
              <a:gd name="connsiteX88" fmla="*/ 6036943 w 6127519"/>
              <a:gd name="connsiteY88" fmla="*/ 5329480 h 6858000"/>
              <a:gd name="connsiteX89" fmla="*/ 6037677 w 6127519"/>
              <a:gd name="connsiteY89" fmla="*/ 5354807 h 6858000"/>
              <a:gd name="connsiteX90" fmla="*/ 6039728 w 6127519"/>
              <a:gd name="connsiteY90" fmla="*/ 5359416 h 6858000"/>
              <a:gd name="connsiteX91" fmla="*/ 6053435 w 6127519"/>
              <a:gd name="connsiteY91" fmla="*/ 5387547 h 6858000"/>
              <a:gd name="connsiteX92" fmla="*/ 6065933 w 6127519"/>
              <a:gd name="connsiteY92" fmla="*/ 5443002 h 6858000"/>
              <a:gd name="connsiteX93" fmla="*/ 6068640 w 6127519"/>
              <a:gd name="connsiteY93" fmla="*/ 5474503 h 6858000"/>
              <a:gd name="connsiteX94" fmla="*/ 6080922 w 6127519"/>
              <a:gd name="connsiteY94" fmla="*/ 5561070 h 6858000"/>
              <a:gd name="connsiteX95" fmla="*/ 6096949 w 6127519"/>
              <a:gd name="connsiteY95" fmla="*/ 5648179 h 6858000"/>
              <a:gd name="connsiteX96" fmla="*/ 6125703 w 6127519"/>
              <a:gd name="connsiteY96" fmla="*/ 5692894 h 6858000"/>
              <a:gd name="connsiteX97" fmla="*/ 6121353 w 6127519"/>
              <a:gd name="connsiteY97" fmla="*/ 5721725 h 6858000"/>
              <a:gd name="connsiteX98" fmla="*/ 6121607 w 6127519"/>
              <a:gd name="connsiteY98" fmla="*/ 5721959 h 6858000"/>
              <a:gd name="connsiteX99" fmla="*/ 6127024 w 6127519"/>
              <a:gd name="connsiteY99" fmla="*/ 5786902 h 6858000"/>
              <a:gd name="connsiteX100" fmla="*/ 6127519 w 6127519"/>
              <a:gd name="connsiteY100" fmla="*/ 5865775 h 6858000"/>
              <a:gd name="connsiteX101" fmla="*/ 6119217 w 6127519"/>
              <a:gd name="connsiteY101" fmla="*/ 5888542 h 6858000"/>
              <a:gd name="connsiteX102" fmla="*/ 6102493 w 6127519"/>
              <a:gd name="connsiteY102" fmla="*/ 5928602 h 6858000"/>
              <a:gd name="connsiteX103" fmla="*/ 6056863 w 6127519"/>
              <a:gd name="connsiteY103" fmla="*/ 6000643 h 6858000"/>
              <a:gd name="connsiteX104" fmla="*/ 6045436 w 6127519"/>
              <a:gd name="connsiteY104" fmla="*/ 6124480 h 6858000"/>
              <a:gd name="connsiteX105" fmla="*/ 6030489 w 6127519"/>
              <a:gd name="connsiteY105" fmla="*/ 6317666 h 6858000"/>
              <a:gd name="connsiteX106" fmla="*/ 6007492 w 6127519"/>
              <a:gd name="connsiteY106" fmla="*/ 6440818 h 6858000"/>
              <a:gd name="connsiteX107" fmla="*/ 6009467 w 6127519"/>
              <a:gd name="connsiteY107" fmla="*/ 6487076 h 6858000"/>
              <a:gd name="connsiteX108" fmla="*/ 5995064 w 6127519"/>
              <a:gd name="connsiteY108" fmla="*/ 6540791 h 6858000"/>
              <a:gd name="connsiteX109" fmla="*/ 6004510 w 6127519"/>
              <a:gd name="connsiteY109" fmla="*/ 6599256 h 6858000"/>
              <a:gd name="connsiteX110" fmla="*/ 5986207 w 6127519"/>
              <a:gd name="connsiteY110" fmla="*/ 6695855 h 6858000"/>
              <a:gd name="connsiteX111" fmla="*/ 5979428 w 6127519"/>
              <a:gd name="connsiteY111" fmla="*/ 6754678 h 6858000"/>
              <a:gd name="connsiteX112" fmla="*/ 5983398 w 6127519"/>
              <a:gd name="connsiteY112" fmla="*/ 6778641 h 6858000"/>
              <a:gd name="connsiteX113" fmla="*/ 5984543 w 6127519"/>
              <a:gd name="connsiteY113" fmla="*/ 6811016 h 6858000"/>
              <a:gd name="connsiteX114" fmla="*/ 5979671 w 6127519"/>
              <a:gd name="connsiteY114" fmla="*/ 6858000 h 6858000"/>
              <a:gd name="connsiteX115" fmla="*/ 0 w 6127519"/>
              <a:gd name="connsiteY115" fmla="*/ 6858000 h 6858000"/>
              <a:gd name="connsiteX116" fmla="*/ 0 w 6127519"/>
              <a:gd name="connsiteY11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707995 w 6127519"/>
              <a:gd name="connsiteY62" fmla="*/ 3781685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707995 w 6127519"/>
              <a:gd name="connsiteY62" fmla="*/ 3781685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89758 w 6127519"/>
              <a:gd name="connsiteY50" fmla="*/ 3506453 h 6858000"/>
              <a:gd name="connsiteX51" fmla="*/ 5596144 w 6127519"/>
              <a:gd name="connsiteY51" fmla="*/ 3534624 h 6858000"/>
              <a:gd name="connsiteX52" fmla="*/ 5597750 w 6127519"/>
              <a:gd name="connsiteY52" fmla="*/ 3534129 h 6858000"/>
              <a:gd name="connsiteX53" fmla="*/ 5599700 w 6127519"/>
              <a:gd name="connsiteY53" fmla="*/ 3547221 h 6858000"/>
              <a:gd name="connsiteX54" fmla="*/ 5615031 w 6127519"/>
              <a:gd name="connsiteY54" fmla="*/ 3557482 h 6858000"/>
              <a:gd name="connsiteX55" fmla="*/ 5618377 w 6127519"/>
              <a:gd name="connsiteY55" fmla="*/ 3588431 h 6858000"/>
              <a:gd name="connsiteX56" fmla="*/ 5612155 w 6127519"/>
              <a:gd name="connsiteY56" fmla="*/ 3589869 h 6858000"/>
              <a:gd name="connsiteX57" fmla="*/ 5620843 w 6127519"/>
              <a:gd name="connsiteY57" fmla="*/ 3606745 h 6858000"/>
              <a:gd name="connsiteX58" fmla="*/ 5655472 w 6127519"/>
              <a:gd name="connsiteY58" fmla="*/ 3678877 h 6858000"/>
              <a:gd name="connsiteX59" fmla="*/ 5683015 w 6127519"/>
              <a:gd name="connsiteY59" fmla="*/ 3762025 h 6858000"/>
              <a:gd name="connsiteX60" fmla="*/ 5696643 w 6127519"/>
              <a:gd name="connsiteY60" fmla="*/ 3773888 h 6858000"/>
              <a:gd name="connsiteX61" fmla="*/ 5707995 w 6127519"/>
              <a:gd name="connsiteY61" fmla="*/ 3781685 h 6858000"/>
              <a:gd name="connsiteX62" fmla="*/ 5768491 w 6127519"/>
              <a:gd name="connsiteY62" fmla="*/ 3914399 h 6858000"/>
              <a:gd name="connsiteX63" fmla="*/ 5793123 w 6127519"/>
              <a:gd name="connsiteY63" fmla="*/ 3969952 h 6858000"/>
              <a:gd name="connsiteX64" fmla="*/ 5808321 w 6127519"/>
              <a:gd name="connsiteY64" fmla="*/ 3988153 h 6858000"/>
              <a:gd name="connsiteX65" fmla="*/ 5825621 w 6127519"/>
              <a:gd name="connsiteY65" fmla="*/ 4015525 h 6858000"/>
              <a:gd name="connsiteX66" fmla="*/ 5860672 w 6127519"/>
              <a:gd name="connsiteY66" fmla="*/ 4061579 h 6858000"/>
              <a:gd name="connsiteX67" fmla="*/ 5872173 w 6127519"/>
              <a:gd name="connsiteY67" fmla="*/ 4088497 h 6858000"/>
              <a:gd name="connsiteX68" fmla="*/ 5894095 w 6127519"/>
              <a:gd name="connsiteY68" fmla="*/ 4128857 h 6858000"/>
              <a:gd name="connsiteX69" fmla="*/ 5903513 w 6127519"/>
              <a:gd name="connsiteY69" fmla="*/ 4187661 h 6858000"/>
              <a:gd name="connsiteX70" fmla="*/ 5917114 w 6127519"/>
              <a:gd name="connsiteY70" fmla="*/ 4213096 h 6858000"/>
              <a:gd name="connsiteX71" fmla="*/ 5924233 w 6127519"/>
              <a:gd name="connsiteY71" fmla="*/ 4242060 h 6858000"/>
              <a:gd name="connsiteX72" fmla="*/ 5928910 w 6127519"/>
              <a:gd name="connsiteY72" fmla="*/ 4300973 h 6858000"/>
              <a:gd name="connsiteX73" fmla="*/ 5939320 w 6127519"/>
              <a:gd name="connsiteY73" fmla="*/ 4340435 h 6858000"/>
              <a:gd name="connsiteX74" fmla="*/ 5946705 w 6127519"/>
              <a:gd name="connsiteY74" fmla="*/ 4428051 h 6858000"/>
              <a:gd name="connsiteX75" fmla="*/ 5949261 w 6127519"/>
              <a:gd name="connsiteY75" fmla="*/ 4449185 h 6858000"/>
              <a:gd name="connsiteX76" fmla="*/ 5968960 w 6127519"/>
              <a:gd name="connsiteY76" fmla="*/ 4482655 h 6858000"/>
              <a:gd name="connsiteX77" fmla="*/ 5980106 w 6127519"/>
              <a:gd name="connsiteY77" fmla="*/ 4585087 h 6858000"/>
              <a:gd name="connsiteX78" fmla="*/ 5998138 w 6127519"/>
              <a:gd name="connsiteY78" fmla="*/ 4697518 h 6858000"/>
              <a:gd name="connsiteX79" fmla="*/ 6007819 w 6127519"/>
              <a:gd name="connsiteY79" fmla="*/ 4858148 h 6858000"/>
              <a:gd name="connsiteX80" fmla="*/ 6007749 w 6127519"/>
              <a:gd name="connsiteY80" fmla="*/ 4964715 h 6858000"/>
              <a:gd name="connsiteX81" fmla="*/ 6005269 w 6127519"/>
              <a:gd name="connsiteY81" fmla="*/ 5150567 h 6858000"/>
              <a:gd name="connsiteX82" fmla="*/ 6001127 w 6127519"/>
              <a:gd name="connsiteY82" fmla="*/ 5164609 h 6858000"/>
              <a:gd name="connsiteX83" fmla="*/ 5998514 w 6127519"/>
              <a:gd name="connsiteY83" fmla="*/ 5189673 h 6858000"/>
              <a:gd name="connsiteX84" fmla="*/ 6018409 w 6127519"/>
              <a:gd name="connsiteY84" fmla="*/ 5227157 h 6858000"/>
              <a:gd name="connsiteX85" fmla="*/ 6036748 w 6127519"/>
              <a:gd name="connsiteY85" fmla="*/ 5322752 h 6858000"/>
              <a:gd name="connsiteX86" fmla="*/ 6036943 w 6127519"/>
              <a:gd name="connsiteY86" fmla="*/ 5329480 h 6858000"/>
              <a:gd name="connsiteX87" fmla="*/ 6037677 w 6127519"/>
              <a:gd name="connsiteY87" fmla="*/ 5354807 h 6858000"/>
              <a:gd name="connsiteX88" fmla="*/ 6039728 w 6127519"/>
              <a:gd name="connsiteY88" fmla="*/ 5359416 h 6858000"/>
              <a:gd name="connsiteX89" fmla="*/ 6053435 w 6127519"/>
              <a:gd name="connsiteY89" fmla="*/ 5387547 h 6858000"/>
              <a:gd name="connsiteX90" fmla="*/ 6065933 w 6127519"/>
              <a:gd name="connsiteY90" fmla="*/ 5443002 h 6858000"/>
              <a:gd name="connsiteX91" fmla="*/ 6068640 w 6127519"/>
              <a:gd name="connsiteY91" fmla="*/ 5474503 h 6858000"/>
              <a:gd name="connsiteX92" fmla="*/ 6080922 w 6127519"/>
              <a:gd name="connsiteY92" fmla="*/ 5561070 h 6858000"/>
              <a:gd name="connsiteX93" fmla="*/ 6096949 w 6127519"/>
              <a:gd name="connsiteY93" fmla="*/ 5648179 h 6858000"/>
              <a:gd name="connsiteX94" fmla="*/ 6125703 w 6127519"/>
              <a:gd name="connsiteY94" fmla="*/ 5692894 h 6858000"/>
              <a:gd name="connsiteX95" fmla="*/ 6121353 w 6127519"/>
              <a:gd name="connsiteY95" fmla="*/ 5721725 h 6858000"/>
              <a:gd name="connsiteX96" fmla="*/ 6121607 w 6127519"/>
              <a:gd name="connsiteY96" fmla="*/ 5721959 h 6858000"/>
              <a:gd name="connsiteX97" fmla="*/ 6127024 w 6127519"/>
              <a:gd name="connsiteY97" fmla="*/ 5786902 h 6858000"/>
              <a:gd name="connsiteX98" fmla="*/ 6127519 w 6127519"/>
              <a:gd name="connsiteY98" fmla="*/ 5865775 h 6858000"/>
              <a:gd name="connsiteX99" fmla="*/ 6119217 w 6127519"/>
              <a:gd name="connsiteY99" fmla="*/ 5888542 h 6858000"/>
              <a:gd name="connsiteX100" fmla="*/ 6102493 w 6127519"/>
              <a:gd name="connsiteY100" fmla="*/ 5928602 h 6858000"/>
              <a:gd name="connsiteX101" fmla="*/ 6056863 w 6127519"/>
              <a:gd name="connsiteY101" fmla="*/ 6000643 h 6858000"/>
              <a:gd name="connsiteX102" fmla="*/ 6045436 w 6127519"/>
              <a:gd name="connsiteY102" fmla="*/ 6124480 h 6858000"/>
              <a:gd name="connsiteX103" fmla="*/ 6030489 w 6127519"/>
              <a:gd name="connsiteY103" fmla="*/ 6317666 h 6858000"/>
              <a:gd name="connsiteX104" fmla="*/ 6007492 w 6127519"/>
              <a:gd name="connsiteY104" fmla="*/ 6440818 h 6858000"/>
              <a:gd name="connsiteX105" fmla="*/ 6009467 w 6127519"/>
              <a:gd name="connsiteY105" fmla="*/ 6487076 h 6858000"/>
              <a:gd name="connsiteX106" fmla="*/ 5995064 w 6127519"/>
              <a:gd name="connsiteY106" fmla="*/ 6540791 h 6858000"/>
              <a:gd name="connsiteX107" fmla="*/ 6004510 w 6127519"/>
              <a:gd name="connsiteY107" fmla="*/ 6599256 h 6858000"/>
              <a:gd name="connsiteX108" fmla="*/ 5986207 w 6127519"/>
              <a:gd name="connsiteY108" fmla="*/ 6695855 h 6858000"/>
              <a:gd name="connsiteX109" fmla="*/ 5979428 w 6127519"/>
              <a:gd name="connsiteY109" fmla="*/ 6754678 h 6858000"/>
              <a:gd name="connsiteX110" fmla="*/ 5983398 w 6127519"/>
              <a:gd name="connsiteY110" fmla="*/ 6778641 h 6858000"/>
              <a:gd name="connsiteX111" fmla="*/ 5984543 w 6127519"/>
              <a:gd name="connsiteY111" fmla="*/ 6811016 h 6858000"/>
              <a:gd name="connsiteX112" fmla="*/ 5979671 w 6127519"/>
              <a:gd name="connsiteY112" fmla="*/ 6858000 h 6858000"/>
              <a:gd name="connsiteX113" fmla="*/ 0 w 6127519"/>
              <a:gd name="connsiteY113" fmla="*/ 6858000 h 6858000"/>
              <a:gd name="connsiteX114" fmla="*/ 0 w 6127519"/>
              <a:gd name="connsiteY11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89758 w 6127519"/>
              <a:gd name="connsiteY50" fmla="*/ 3453699 h 6858000"/>
              <a:gd name="connsiteX51" fmla="*/ 5596144 w 6127519"/>
              <a:gd name="connsiteY51" fmla="*/ 3534624 h 6858000"/>
              <a:gd name="connsiteX52" fmla="*/ 5597750 w 6127519"/>
              <a:gd name="connsiteY52" fmla="*/ 3534129 h 6858000"/>
              <a:gd name="connsiteX53" fmla="*/ 5599700 w 6127519"/>
              <a:gd name="connsiteY53" fmla="*/ 3547221 h 6858000"/>
              <a:gd name="connsiteX54" fmla="*/ 5615031 w 6127519"/>
              <a:gd name="connsiteY54" fmla="*/ 3557482 h 6858000"/>
              <a:gd name="connsiteX55" fmla="*/ 5618377 w 6127519"/>
              <a:gd name="connsiteY55" fmla="*/ 3588431 h 6858000"/>
              <a:gd name="connsiteX56" fmla="*/ 5612155 w 6127519"/>
              <a:gd name="connsiteY56" fmla="*/ 3589869 h 6858000"/>
              <a:gd name="connsiteX57" fmla="*/ 5620843 w 6127519"/>
              <a:gd name="connsiteY57" fmla="*/ 3606745 h 6858000"/>
              <a:gd name="connsiteX58" fmla="*/ 5655472 w 6127519"/>
              <a:gd name="connsiteY58" fmla="*/ 3678877 h 6858000"/>
              <a:gd name="connsiteX59" fmla="*/ 5683015 w 6127519"/>
              <a:gd name="connsiteY59" fmla="*/ 3762025 h 6858000"/>
              <a:gd name="connsiteX60" fmla="*/ 5696643 w 6127519"/>
              <a:gd name="connsiteY60" fmla="*/ 3773888 h 6858000"/>
              <a:gd name="connsiteX61" fmla="*/ 5707995 w 6127519"/>
              <a:gd name="connsiteY61" fmla="*/ 3781685 h 6858000"/>
              <a:gd name="connsiteX62" fmla="*/ 5768491 w 6127519"/>
              <a:gd name="connsiteY62" fmla="*/ 3914399 h 6858000"/>
              <a:gd name="connsiteX63" fmla="*/ 5793123 w 6127519"/>
              <a:gd name="connsiteY63" fmla="*/ 3969952 h 6858000"/>
              <a:gd name="connsiteX64" fmla="*/ 5808321 w 6127519"/>
              <a:gd name="connsiteY64" fmla="*/ 3988153 h 6858000"/>
              <a:gd name="connsiteX65" fmla="*/ 5825621 w 6127519"/>
              <a:gd name="connsiteY65" fmla="*/ 4015525 h 6858000"/>
              <a:gd name="connsiteX66" fmla="*/ 5860672 w 6127519"/>
              <a:gd name="connsiteY66" fmla="*/ 4061579 h 6858000"/>
              <a:gd name="connsiteX67" fmla="*/ 5872173 w 6127519"/>
              <a:gd name="connsiteY67" fmla="*/ 4088497 h 6858000"/>
              <a:gd name="connsiteX68" fmla="*/ 5894095 w 6127519"/>
              <a:gd name="connsiteY68" fmla="*/ 4128857 h 6858000"/>
              <a:gd name="connsiteX69" fmla="*/ 5903513 w 6127519"/>
              <a:gd name="connsiteY69" fmla="*/ 4187661 h 6858000"/>
              <a:gd name="connsiteX70" fmla="*/ 5917114 w 6127519"/>
              <a:gd name="connsiteY70" fmla="*/ 4213096 h 6858000"/>
              <a:gd name="connsiteX71" fmla="*/ 5924233 w 6127519"/>
              <a:gd name="connsiteY71" fmla="*/ 4242060 h 6858000"/>
              <a:gd name="connsiteX72" fmla="*/ 5928910 w 6127519"/>
              <a:gd name="connsiteY72" fmla="*/ 4300973 h 6858000"/>
              <a:gd name="connsiteX73" fmla="*/ 5939320 w 6127519"/>
              <a:gd name="connsiteY73" fmla="*/ 4340435 h 6858000"/>
              <a:gd name="connsiteX74" fmla="*/ 5946705 w 6127519"/>
              <a:gd name="connsiteY74" fmla="*/ 4428051 h 6858000"/>
              <a:gd name="connsiteX75" fmla="*/ 5949261 w 6127519"/>
              <a:gd name="connsiteY75" fmla="*/ 4449185 h 6858000"/>
              <a:gd name="connsiteX76" fmla="*/ 5968960 w 6127519"/>
              <a:gd name="connsiteY76" fmla="*/ 4482655 h 6858000"/>
              <a:gd name="connsiteX77" fmla="*/ 5980106 w 6127519"/>
              <a:gd name="connsiteY77" fmla="*/ 4585087 h 6858000"/>
              <a:gd name="connsiteX78" fmla="*/ 5998138 w 6127519"/>
              <a:gd name="connsiteY78" fmla="*/ 4697518 h 6858000"/>
              <a:gd name="connsiteX79" fmla="*/ 6007819 w 6127519"/>
              <a:gd name="connsiteY79" fmla="*/ 4858148 h 6858000"/>
              <a:gd name="connsiteX80" fmla="*/ 6007749 w 6127519"/>
              <a:gd name="connsiteY80" fmla="*/ 4964715 h 6858000"/>
              <a:gd name="connsiteX81" fmla="*/ 6005269 w 6127519"/>
              <a:gd name="connsiteY81" fmla="*/ 5150567 h 6858000"/>
              <a:gd name="connsiteX82" fmla="*/ 6001127 w 6127519"/>
              <a:gd name="connsiteY82" fmla="*/ 5164609 h 6858000"/>
              <a:gd name="connsiteX83" fmla="*/ 5998514 w 6127519"/>
              <a:gd name="connsiteY83" fmla="*/ 5189673 h 6858000"/>
              <a:gd name="connsiteX84" fmla="*/ 6018409 w 6127519"/>
              <a:gd name="connsiteY84" fmla="*/ 5227157 h 6858000"/>
              <a:gd name="connsiteX85" fmla="*/ 6036748 w 6127519"/>
              <a:gd name="connsiteY85" fmla="*/ 5322752 h 6858000"/>
              <a:gd name="connsiteX86" fmla="*/ 6036943 w 6127519"/>
              <a:gd name="connsiteY86" fmla="*/ 5329480 h 6858000"/>
              <a:gd name="connsiteX87" fmla="*/ 6037677 w 6127519"/>
              <a:gd name="connsiteY87" fmla="*/ 5354807 h 6858000"/>
              <a:gd name="connsiteX88" fmla="*/ 6039728 w 6127519"/>
              <a:gd name="connsiteY88" fmla="*/ 5359416 h 6858000"/>
              <a:gd name="connsiteX89" fmla="*/ 6053435 w 6127519"/>
              <a:gd name="connsiteY89" fmla="*/ 5387547 h 6858000"/>
              <a:gd name="connsiteX90" fmla="*/ 6065933 w 6127519"/>
              <a:gd name="connsiteY90" fmla="*/ 5443002 h 6858000"/>
              <a:gd name="connsiteX91" fmla="*/ 6068640 w 6127519"/>
              <a:gd name="connsiteY91" fmla="*/ 5474503 h 6858000"/>
              <a:gd name="connsiteX92" fmla="*/ 6080922 w 6127519"/>
              <a:gd name="connsiteY92" fmla="*/ 5561070 h 6858000"/>
              <a:gd name="connsiteX93" fmla="*/ 6096949 w 6127519"/>
              <a:gd name="connsiteY93" fmla="*/ 5648179 h 6858000"/>
              <a:gd name="connsiteX94" fmla="*/ 6125703 w 6127519"/>
              <a:gd name="connsiteY94" fmla="*/ 5692894 h 6858000"/>
              <a:gd name="connsiteX95" fmla="*/ 6121353 w 6127519"/>
              <a:gd name="connsiteY95" fmla="*/ 5721725 h 6858000"/>
              <a:gd name="connsiteX96" fmla="*/ 6121607 w 6127519"/>
              <a:gd name="connsiteY96" fmla="*/ 5721959 h 6858000"/>
              <a:gd name="connsiteX97" fmla="*/ 6127024 w 6127519"/>
              <a:gd name="connsiteY97" fmla="*/ 5786902 h 6858000"/>
              <a:gd name="connsiteX98" fmla="*/ 6127519 w 6127519"/>
              <a:gd name="connsiteY98" fmla="*/ 5865775 h 6858000"/>
              <a:gd name="connsiteX99" fmla="*/ 6119217 w 6127519"/>
              <a:gd name="connsiteY99" fmla="*/ 5888542 h 6858000"/>
              <a:gd name="connsiteX100" fmla="*/ 6102493 w 6127519"/>
              <a:gd name="connsiteY100" fmla="*/ 5928602 h 6858000"/>
              <a:gd name="connsiteX101" fmla="*/ 6056863 w 6127519"/>
              <a:gd name="connsiteY101" fmla="*/ 6000643 h 6858000"/>
              <a:gd name="connsiteX102" fmla="*/ 6045436 w 6127519"/>
              <a:gd name="connsiteY102" fmla="*/ 6124480 h 6858000"/>
              <a:gd name="connsiteX103" fmla="*/ 6030489 w 6127519"/>
              <a:gd name="connsiteY103" fmla="*/ 6317666 h 6858000"/>
              <a:gd name="connsiteX104" fmla="*/ 6007492 w 6127519"/>
              <a:gd name="connsiteY104" fmla="*/ 6440818 h 6858000"/>
              <a:gd name="connsiteX105" fmla="*/ 6009467 w 6127519"/>
              <a:gd name="connsiteY105" fmla="*/ 6487076 h 6858000"/>
              <a:gd name="connsiteX106" fmla="*/ 5995064 w 6127519"/>
              <a:gd name="connsiteY106" fmla="*/ 6540791 h 6858000"/>
              <a:gd name="connsiteX107" fmla="*/ 6004510 w 6127519"/>
              <a:gd name="connsiteY107" fmla="*/ 6599256 h 6858000"/>
              <a:gd name="connsiteX108" fmla="*/ 5986207 w 6127519"/>
              <a:gd name="connsiteY108" fmla="*/ 6695855 h 6858000"/>
              <a:gd name="connsiteX109" fmla="*/ 5979428 w 6127519"/>
              <a:gd name="connsiteY109" fmla="*/ 6754678 h 6858000"/>
              <a:gd name="connsiteX110" fmla="*/ 5983398 w 6127519"/>
              <a:gd name="connsiteY110" fmla="*/ 6778641 h 6858000"/>
              <a:gd name="connsiteX111" fmla="*/ 5984543 w 6127519"/>
              <a:gd name="connsiteY111" fmla="*/ 6811016 h 6858000"/>
              <a:gd name="connsiteX112" fmla="*/ 5979671 w 6127519"/>
              <a:gd name="connsiteY112" fmla="*/ 6858000 h 6858000"/>
              <a:gd name="connsiteX113" fmla="*/ 0 w 6127519"/>
              <a:gd name="connsiteY113" fmla="*/ 6858000 h 6858000"/>
              <a:gd name="connsiteX114" fmla="*/ 0 w 6127519"/>
              <a:gd name="connsiteY11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415 w 6127519"/>
              <a:gd name="connsiteY46" fmla="*/ 3004079 h 6858000"/>
              <a:gd name="connsiteX47" fmla="*/ 5503944 w 6127519"/>
              <a:gd name="connsiteY47" fmla="*/ 3123335 h 6858000"/>
              <a:gd name="connsiteX48" fmla="*/ 5516007 w 6127519"/>
              <a:gd name="connsiteY48" fmla="*/ 3258473 h 6858000"/>
              <a:gd name="connsiteX49" fmla="*/ 5589758 w 6127519"/>
              <a:gd name="connsiteY49" fmla="*/ 3453699 h 6858000"/>
              <a:gd name="connsiteX50" fmla="*/ 5596144 w 6127519"/>
              <a:gd name="connsiteY50" fmla="*/ 3534624 h 6858000"/>
              <a:gd name="connsiteX51" fmla="*/ 5597750 w 6127519"/>
              <a:gd name="connsiteY51" fmla="*/ 3534129 h 6858000"/>
              <a:gd name="connsiteX52" fmla="*/ 5599700 w 6127519"/>
              <a:gd name="connsiteY52" fmla="*/ 3547221 h 6858000"/>
              <a:gd name="connsiteX53" fmla="*/ 5615031 w 6127519"/>
              <a:gd name="connsiteY53" fmla="*/ 3557482 h 6858000"/>
              <a:gd name="connsiteX54" fmla="*/ 5618377 w 6127519"/>
              <a:gd name="connsiteY54" fmla="*/ 3588431 h 6858000"/>
              <a:gd name="connsiteX55" fmla="*/ 5612155 w 6127519"/>
              <a:gd name="connsiteY55" fmla="*/ 3589869 h 6858000"/>
              <a:gd name="connsiteX56" fmla="*/ 5620843 w 6127519"/>
              <a:gd name="connsiteY56" fmla="*/ 3606745 h 6858000"/>
              <a:gd name="connsiteX57" fmla="*/ 5655472 w 6127519"/>
              <a:gd name="connsiteY57" fmla="*/ 3678877 h 6858000"/>
              <a:gd name="connsiteX58" fmla="*/ 5683015 w 6127519"/>
              <a:gd name="connsiteY58" fmla="*/ 3762025 h 6858000"/>
              <a:gd name="connsiteX59" fmla="*/ 5696643 w 6127519"/>
              <a:gd name="connsiteY59" fmla="*/ 3773888 h 6858000"/>
              <a:gd name="connsiteX60" fmla="*/ 5707995 w 6127519"/>
              <a:gd name="connsiteY60" fmla="*/ 3781685 h 6858000"/>
              <a:gd name="connsiteX61" fmla="*/ 5768491 w 6127519"/>
              <a:gd name="connsiteY61" fmla="*/ 3914399 h 6858000"/>
              <a:gd name="connsiteX62" fmla="*/ 5793123 w 6127519"/>
              <a:gd name="connsiteY62" fmla="*/ 3969952 h 6858000"/>
              <a:gd name="connsiteX63" fmla="*/ 5808321 w 6127519"/>
              <a:gd name="connsiteY63" fmla="*/ 3988153 h 6858000"/>
              <a:gd name="connsiteX64" fmla="*/ 5825621 w 6127519"/>
              <a:gd name="connsiteY64" fmla="*/ 4015525 h 6858000"/>
              <a:gd name="connsiteX65" fmla="*/ 5860672 w 6127519"/>
              <a:gd name="connsiteY65" fmla="*/ 4061579 h 6858000"/>
              <a:gd name="connsiteX66" fmla="*/ 5872173 w 6127519"/>
              <a:gd name="connsiteY66" fmla="*/ 4088497 h 6858000"/>
              <a:gd name="connsiteX67" fmla="*/ 5894095 w 6127519"/>
              <a:gd name="connsiteY67" fmla="*/ 4128857 h 6858000"/>
              <a:gd name="connsiteX68" fmla="*/ 5903513 w 6127519"/>
              <a:gd name="connsiteY68" fmla="*/ 4187661 h 6858000"/>
              <a:gd name="connsiteX69" fmla="*/ 5917114 w 6127519"/>
              <a:gd name="connsiteY69" fmla="*/ 4213096 h 6858000"/>
              <a:gd name="connsiteX70" fmla="*/ 5924233 w 6127519"/>
              <a:gd name="connsiteY70" fmla="*/ 4242060 h 6858000"/>
              <a:gd name="connsiteX71" fmla="*/ 5928910 w 6127519"/>
              <a:gd name="connsiteY71" fmla="*/ 4300973 h 6858000"/>
              <a:gd name="connsiteX72" fmla="*/ 5939320 w 6127519"/>
              <a:gd name="connsiteY72" fmla="*/ 4340435 h 6858000"/>
              <a:gd name="connsiteX73" fmla="*/ 5946705 w 6127519"/>
              <a:gd name="connsiteY73" fmla="*/ 4428051 h 6858000"/>
              <a:gd name="connsiteX74" fmla="*/ 5949261 w 6127519"/>
              <a:gd name="connsiteY74" fmla="*/ 4449185 h 6858000"/>
              <a:gd name="connsiteX75" fmla="*/ 5968960 w 6127519"/>
              <a:gd name="connsiteY75" fmla="*/ 4482655 h 6858000"/>
              <a:gd name="connsiteX76" fmla="*/ 5980106 w 6127519"/>
              <a:gd name="connsiteY76" fmla="*/ 4585087 h 6858000"/>
              <a:gd name="connsiteX77" fmla="*/ 5998138 w 6127519"/>
              <a:gd name="connsiteY77" fmla="*/ 4697518 h 6858000"/>
              <a:gd name="connsiteX78" fmla="*/ 6007819 w 6127519"/>
              <a:gd name="connsiteY78" fmla="*/ 4858148 h 6858000"/>
              <a:gd name="connsiteX79" fmla="*/ 6007749 w 6127519"/>
              <a:gd name="connsiteY79" fmla="*/ 4964715 h 6858000"/>
              <a:gd name="connsiteX80" fmla="*/ 6005269 w 6127519"/>
              <a:gd name="connsiteY80" fmla="*/ 5150567 h 6858000"/>
              <a:gd name="connsiteX81" fmla="*/ 6001127 w 6127519"/>
              <a:gd name="connsiteY81" fmla="*/ 5164609 h 6858000"/>
              <a:gd name="connsiteX82" fmla="*/ 5998514 w 6127519"/>
              <a:gd name="connsiteY82" fmla="*/ 5189673 h 6858000"/>
              <a:gd name="connsiteX83" fmla="*/ 6018409 w 6127519"/>
              <a:gd name="connsiteY83" fmla="*/ 5227157 h 6858000"/>
              <a:gd name="connsiteX84" fmla="*/ 6036748 w 6127519"/>
              <a:gd name="connsiteY84" fmla="*/ 5322752 h 6858000"/>
              <a:gd name="connsiteX85" fmla="*/ 6036943 w 6127519"/>
              <a:gd name="connsiteY85" fmla="*/ 5329480 h 6858000"/>
              <a:gd name="connsiteX86" fmla="*/ 6037677 w 6127519"/>
              <a:gd name="connsiteY86" fmla="*/ 5354807 h 6858000"/>
              <a:gd name="connsiteX87" fmla="*/ 6039728 w 6127519"/>
              <a:gd name="connsiteY87" fmla="*/ 5359416 h 6858000"/>
              <a:gd name="connsiteX88" fmla="*/ 6053435 w 6127519"/>
              <a:gd name="connsiteY88" fmla="*/ 5387547 h 6858000"/>
              <a:gd name="connsiteX89" fmla="*/ 6065933 w 6127519"/>
              <a:gd name="connsiteY89" fmla="*/ 5443002 h 6858000"/>
              <a:gd name="connsiteX90" fmla="*/ 6068640 w 6127519"/>
              <a:gd name="connsiteY90" fmla="*/ 5474503 h 6858000"/>
              <a:gd name="connsiteX91" fmla="*/ 6080922 w 6127519"/>
              <a:gd name="connsiteY91" fmla="*/ 5561070 h 6858000"/>
              <a:gd name="connsiteX92" fmla="*/ 6096949 w 6127519"/>
              <a:gd name="connsiteY92" fmla="*/ 5648179 h 6858000"/>
              <a:gd name="connsiteX93" fmla="*/ 6125703 w 6127519"/>
              <a:gd name="connsiteY93" fmla="*/ 5692894 h 6858000"/>
              <a:gd name="connsiteX94" fmla="*/ 6121353 w 6127519"/>
              <a:gd name="connsiteY94" fmla="*/ 5721725 h 6858000"/>
              <a:gd name="connsiteX95" fmla="*/ 6121607 w 6127519"/>
              <a:gd name="connsiteY95" fmla="*/ 5721959 h 6858000"/>
              <a:gd name="connsiteX96" fmla="*/ 6127024 w 6127519"/>
              <a:gd name="connsiteY96" fmla="*/ 5786902 h 6858000"/>
              <a:gd name="connsiteX97" fmla="*/ 6127519 w 6127519"/>
              <a:gd name="connsiteY97" fmla="*/ 5865775 h 6858000"/>
              <a:gd name="connsiteX98" fmla="*/ 6119217 w 6127519"/>
              <a:gd name="connsiteY98" fmla="*/ 5888542 h 6858000"/>
              <a:gd name="connsiteX99" fmla="*/ 6102493 w 6127519"/>
              <a:gd name="connsiteY99" fmla="*/ 5928602 h 6858000"/>
              <a:gd name="connsiteX100" fmla="*/ 6056863 w 6127519"/>
              <a:gd name="connsiteY100" fmla="*/ 6000643 h 6858000"/>
              <a:gd name="connsiteX101" fmla="*/ 6045436 w 6127519"/>
              <a:gd name="connsiteY101" fmla="*/ 6124480 h 6858000"/>
              <a:gd name="connsiteX102" fmla="*/ 6030489 w 6127519"/>
              <a:gd name="connsiteY102" fmla="*/ 6317666 h 6858000"/>
              <a:gd name="connsiteX103" fmla="*/ 6007492 w 6127519"/>
              <a:gd name="connsiteY103" fmla="*/ 6440818 h 6858000"/>
              <a:gd name="connsiteX104" fmla="*/ 6009467 w 6127519"/>
              <a:gd name="connsiteY104" fmla="*/ 6487076 h 6858000"/>
              <a:gd name="connsiteX105" fmla="*/ 5995064 w 6127519"/>
              <a:gd name="connsiteY105" fmla="*/ 6540791 h 6858000"/>
              <a:gd name="connsiteX106" fmla="*/ 6004510 w 6127519"/>
              <a:gd name="connsiteY106" fmla="*/ 6599256 h 6858000"/>
              <a:gd name="connsiteX107" fmla="*/ 5986207 w 6127519"/>
              <a:gd name="connsiteY107" fmla="*/ 6695855 h 6858000"/>
              <a:gd name="connsiteX108" fmla="*/ 5979428 w 6127519"/>
              <a:gd name="connsiteY108" fmla="*/ 6754678 h 6858000"/>
              <a:gd name="connsiteX109" fmla="*/ 5983398 w 6127519"/>
              <a:gd name="connsiteY109" fmla="*/ 6778641 h 6858000"/>
              <a:gd name="connsiteX110" fmla="*/ 5984543 w 6127519"/>
              <a:gd name="connsiteY110" fmla="*/ 6811016 h 6858000"/>
              <a:gd name="connsiteX111" fmla="*/ 5979671 w 6127519"/>
              <a:gd name="connsiteY111" fmla="*/ 6858000 h 6858000"/>
              <a:gd name="connsiteX112" fmla="*/ 0 w 6127519"/>
              <a:gd name="connsiteY112" fmla="*/ 6858000 h 6858000"/>
              <a:gd name="connsiteX113" fmla="*/ 0 w 6127519"/>
              <a:gd name="connsiteY11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57023 w 6127519"/>
              <a:gd name="connsiteY42" fmla="*/ 2858292 h 6858000"/>
              <a:gd name="connsiteX43" fmla="*/ 5479298 w 6127519"/>
              <a:gd name="connsiteY43" fmla="*/ 2947791 h 6858000"/>
              <a:gd name="connsiteX44" fmla="*/ 5481770 w 6127519"/>
              <a:gd name="connsiteY44" fmla="*/ 2951352 h 6858000"/>
              <a:gd name="connsiteX45" fmla="*/ 5482415 w 6127519"/>
              <a:gd name="connsiteY45" fmla="*/ 3004079 h 6858000"/>
              <a:gd name="connsiteX46" fmla="*/ 5503944 w 6127519"/>
              <a:gd name="connsiteY46" fmla="*/ 3123335 h 6858000"/>
              <a:gd name="connsiteX47" fmla="*/ 5516007 w 6127519"/>
              <a:gd name="connsiteY47" fmla="*/ 3258473 h 6858000"/>
              <a:gd name="connsiteX48" fmla="*/ 5589758 w 6127519"/>
              <a:gd name="connsiteY48" fmla="*/ 3453699 h 6858000"/>
              <a:gd name="connsiteX49" fmla="*/ 5596144 w 6127519"/>
              <a:gd name="connsiteY49" fmla="*/ 3534624 h 6858000"/>
              <a:gd name="connsiteX50" fmla="*/ 5597750 w 6127519"/>
              <a:gd name="connsiteY50" fmla="*/ 3534129 h 6858000"/>
              <a:gd name="connsiteX51" fmla="*/ 5599700 w 6127519"/>
              <a:gd name="connsiteY51" fmla="*/ 3547221 h 6858000"/>
              <a:gd name="connsiteX52" fmla="*/ 5615031 w 6127519"/>
              <a:gd name="connsiteY52" fmla="*/ 3557482 h 6858000"/>
              <a:gd name="connsiteX53" fmla="*/ 5618377 w 6127519"/>
              <a:gd name="connsiteY53" fmla="*/ 3588431 h 6858000"/>
              <a:gd name="connsiteX54" fmla="*/ 5612155 w 6127519"/>
              <a:gd name="connsiteY54" fmla="*/ 3589869 h 6858000"/>
              <a:gd name="connsiteX55" fmla="*/ 5620843 w 6127519"/>
              <a:gd name="connsiteY55" fmla="*/ 3606745 h 6858000"/>
              <a:gd name="connsiteX56" fmla="*/ 5655472 w 6127519"/>
              <a:gd name="connsiteY56" fmla="*/ 3678877 h 6858000"/>
              <a:gd name="connsiteX57" fmla="*/ 5683015 w 6127519"/>
              <a:gd name="connsiteY57" fmla="*/ 3762025 h 6858000"/>
              <a:gd name="connsiteX58" fmla="*/ 5696643 w 6127519"/>
              <a:gd name="connsiteY58" fmla="*/ 3773888 h 6858000"/>
              <a:gd name="connsiteX59" fmla="*/ 5707995 w 6127519"/>
              <a:gd name="connsiteY59" fmla="*/ 3781685 h 6858000"/>
              <a:gd name="connsiteX60" fmla="*/ 5768491 w 6127519"/>
              <a:gd name="connsiteY60" fmla="*/ 3914399 h 6858000"/>
              <a:gd name="connsiteX61" fmla="*/ 5793123 w 6127519"/>
              <a:gd name="connsiteY61" fmla="*/ 3969952 h 6858000"/>
              <a:gd name="connsiteX62" fmla="*/ 5808321 w 6127519"/>
              <a:gd name="connsiteY62" fmla="*/ 3988153 h 6858000"/>
              <a:gd name="connsiteX63" fmla="*/ 5825621 w 6127519"/>
              <a:gd name="connsiteY63" fmla="*/ 4015525 h 6858000"/>
              <a:gd name="connsiteX64" fmla="*/ 5860672 w 6127519"/>
              <a:gd name="connsiteY64" fmla="*/ 4061579 h 6858000"/>
              <a:gd name="connsiteX65" fmla="*/ 5872173 w 6127519"/>
              <a:gd name="connsiteY65" fmla="*/ 4088497 h 6858000"/>
              <a:gd name="connsiteX66" fmla="*/ 5894095 w 6127519"/>
              <a:gd name="connsiteY66" fmla="*/ 4128857 h 6858000"/>
              <a:gd name="connsiteX67" fmla="*/ 5903513 w 6127519"/>
              <a:gd name="connsiteY67" fmla="*/ 4187661 h 6858000"/>
              <a:gd name="connsiteX68" fmla="*/ 5917114 w 6127519"/>
              <a:gd name="connsiteY68" fmla="*/ 4213096 h 6858000"/>
              <a:gd name="connsiteX69" fmla="*/ 5924233 w 6127519"/>
              <a:gd name="connsiteY69" fmla="*/ 4242060 h 6858000"/>
              <a:gd name="connsiteX70" fmla="*/ 5928910 w 6127519"/>
              <a:gd name="connsiteY70" fmla="*/ 4300973 h 6858000"/>
              <a:gd name="connsiteX71" fmla="*/ 5939320 w 6127519"/>
              <a:gd name="connsiteY71" fmla="*/ 4340435 h 6858000"/>
              <a:gd name="connsiteX72" fmla="*/ 5946705 w 6127519"/>
              <a:gd name="connsiteY72" fmla="*/ 4428051 h 6858000"/>
              <a:gd name="connsiteX73" fmla="*/ 5949261 w 6127519"/>
              <a:gd name="connsiteY73" fmla="*/ 4449185 h 6858000"/>
              <a:gd name="connsiteX74" fmla="*/ 5968960 w 6127519"/>
              <a:gd name="connsiteY74" fmla="*/ 4482655 h 6858000"/>
              <a:gd name="connsiteX75" fmla="*/ 5980106 w 6127519"/>
              <a:gd name="connsiteY75" fmla="*/ 4585087 h 6858000"/>
              <a:gd name="connsiteX76" fmla="*/ 5998138 w 6127519"/>
              <a:gd name="connsiteY76" fmla="*/ 4697518 h 6858000"/>
              <a:gd name="connsiteX77" fmla="*/ 6007819 w 6127519"/>
              <a:gd name="connsiteY77" fmla="*/ 4858148 h 6858000"/>
              <a:gd name="connsiteX78" fmla="*/ 6007749 w 6127519"/>
              <a:gd name="connsiteY78" fmla="*/ 4964715 h 6858000"/>
              <a:gd name="connsiteX79" fmla="*/ 6005269 w 6127519"/>
              <a:gd name="connsiteY79" fmla="*/ 5150567 h 6858000"/>
              <a:gd name="connsiteX80" fmla="*/ 6001127 w 6127519"/>
              <a:gd name="connsiteY80" fmla="*/ 5164609 h 6858000"/>
              <a:gd name="connsiteX81" fmla="*/ 5998514 w 6127519"/>
              <a:gd name="connsiteY81" fmla="*/ 5189673 h 6858000"/>
              <a:gd name="connsiteX82" fmla="*/ 6018409 w 6127519"/>
              <a:gd name="connsiteY82" fmla="*/ 5227157 h 6858000"/>
              <a:gd name="connsiteX83" fmla="*/ 6036748 w 6127519"/>
              <a:gd name="connsiteY83" fmla="*/ 5322752 h 6858000"/>
              <a:gd name="connsiteX84" fmla="*/ 6036943 w 6127519"/>
              <a:gd name="connsiteY84" fmla="*/ 5329480 h 6858000"/>
              <a:gd name="connsiteX85" fmla="*/ 6037677 w 6127519"/>
              <a:gd name="connsiteY85" fmla="*/ 5354807 h 6858000"/>
              <a:gd name="connsiteX86" fmla="*/ 6039728 w 6127519"/>
              <a:gd name="connsiteY86" fmla="*/ 5359416 h 6858000"/>
              <a:gd name="connsiteX87" fmla="*/ 6053435 w 6127519"/>
              <a:gd name="connsiteY87" fmla="*/ 5387547 h 6858000"/>
              <a:gd name="connsiteX88" fmla="*/ 6065933 w 6127519"/>
              <a:gd name="connsiteY88" fmla="*/ 5443002 h 6858000"/>
              <a:gd name="connsiteX89" fmla="*/ 6068640 w 6127519"/>
              <a:gd name="connsiteY89" fmla="*/ 5474503 h 6858000"/>
              <a:gd name="connsiteX90" fmla="*/ 6080922 w 6127519"/>
              <a:gd name="connsiteY90" fmla="*/ 5561070 h 6858000"/>
              <a:gd name="connsiteX91" fmla="*/ 6096949 w 6127519"/>
              <a:gd name="connsiteY91" fmla="*/ 5648179 h 6858000"/>
              <a:gd name="connsiteX92" fmla="*/ 6125703 w 6127519"/>
              <a:gd name="connsiteY92" fmla="*/ 5692894 h 6858000"/>
              <a:gd name="connsiteX93" fmla="*/ 6121353 w 6127519"/>
              <a:gd name="connsiteY93" fmla="*/ 5721725 h 6858000"/>
              <a:gd name="connsiteX94" fmla="*/ 6121607 w 6127519"/>
              <a:gd name="connsiteY94" fmla="*/ 5721959 h 6858000"/>
              <a:gd name="connsiteX95" fmla="*/ 6127024 w 6127519"/>
              <a:gd name="connsiteY95" fmla="*/ 5786902 h 6858000"/>
              <a:gd name="connsiteX96" fmla="*/ 6127519 w 6127519"/>
              <a:gd name="connsiteY96" fmla="*/ 5865775 h 6858000"/>
              <a:gd name="connsiteX97" fmla="*/ 6119217 w 6127519"/>
              <a:gd name="connsiteY97" fmla="*/ 5888542 h 6858000"/>
              <a:gd name="connsiteX98" fmla="*/ 6102493 w 6127519"/>
              <a:gd name="connsiteY98" fmla="*/ 5928602 h 6858000"/>
              <a:gd name="connsiteX99" fmla="*/ 6056863 w 6127519"/>
              <a:gd name="connsiteY99" fmla="*/ 6000643 h 6858000"/>
              <a:gd name="connsiteX100" fmla="*/ 6045436 w 6127519"/>
              <a:gd name="connsiteY100" fmla="*/ 6124480 h 6858000"/>
              <a:gd name="connsiteX101" fmla="*/ 6030489 w 6127519"/>
              <a:gd name="connsiteY101" fmla="*/ 6317666 h 6858000"/>
              <a:gd name="connsiteX102" fmla="*/ 6007492 w 6127519"/>
              <a:gd name="connsiteY102" fmla="*/ 6440818 h 6858000"/>
              <a:gd name="connsiteX103" fmla="*/ 6009467 w 6127519"/>
              <a:gd name="connsiteY103" fmla="*/ 6487076 h 6858000"/>
              <a:gd name="connsiteX104" fmla="*/ 5995064 w 6127519"/>
              <a:gd name="connsiteY104" fmla="*/ 6540791 h 6858000"/>
              <a:gd name="connsiteX105" fmla="*/ 6004510 w 6127519"/>
              <a:gd name="connsiteY105" fmla="*/ 6599256 h 6858000"/>
              <a:gd name="connsiteX106" fmla="*/ 5986207 w 6127519"/>
              <a:gd name="connsiteY106" fmla="*/ 6695855 h 6858000"/>
              <a:gd name="connsiteX107" fmla="*/ 5979428 w 6127519"/>
              <a:gd name="connsiteY107" fmla="*/ 6754678 h 6858000"/>
              <a:gd name="connsiteX108" fmla="*/ 5983398 w 6127519"/>
              <a:gd name="connsiteY108" fmla="*/ 6778641 h 6858000"/>
              <a:gd name="connsiteX109" fmla="*/ 5984543 w 6127519"/>
              <a:gd name="connsiteY109" fmla="*/ 6811016 h 6858000"/>
              <a:gd name="connsiteX110" fmla="*/ 5979671 w 6127519"/>
              <a:gd name="connsiteY110" fmla="*/ 6858000 h 6858000"/>
              <a:gd name="connsiteX111" fmla="*/ 0 w 6127519"/>
              <a:gd name="connsiteY111" fmla="*/ 6858000 h 6858000"/>
              <a:gd name="connsiteX112" fmla="*/ 0 w 6127519"/>
              <a:gd name="connsiteY112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57023 w 6127519"/>
              <a:gd name="connsiteY41" fmla="*/ 2858292 h 6858000"/>
              <a:gd name="connsiteX42" fmla="*/ 5479298 w 6127519"/>
              <a:gd name="connsiteY42" fmla="*/ 2947791 h 6858000"/>
              <a:gd name="connsiteX43" fmla="*/ 5481770 w 6127519"/>
              <a:gd name="connsiteY43" fmla="*/ 2951352 h 6858000"/>
              <a:gd name="connsiteX44" fmla="*/ 5482415 w 6127519"/>
              <a:gd name="connsiteY44" fmla="*/ 3004079 h 6858000"/>
              <a:gd name="connsiteX45" fmla="*/ 5503944 w 6127519"/>
              <a:gd name="connsiteY45" fmla="*/ 3123335 h 6858000"/>
              <a:gd name="connsiteX46" fmla="*/ 5516007 w 6127519"/>
              <a:gd name="connsiteY46" fmla="*/ 3258473 h 6858000"/>
              <a:gd name="connsiteX47" fmla="*/ 5589758 w 6127519"/>
              <a:gd name="connsiteY47" fmla="*/ 3453699 h 6858000"/>
              <a:gd name="connsiteX48" fmla="*/ 5596144 w 6127519"/>
              <a:gd name="connsiteY48" fmla="*/ 3534624 h 6858000"/>
              <a:gd name="connsiteX49" fmla="*/ 5597750 w 6127519"/>
              <a:gd name="connsiteY49" fmla="*/ 3534129 h 6858000"/>
              <a:gd name="connsiteX50" fmla="*/ 5599700 w 6127519"/>
              <a:gd name="connsiteY50" fmla="*/ 3547221 h 6858000"/>
              <a:gd name="connsiteX51" fmla="*/ 5615031 w 6127519"/>
              <a:gd name="connsiteY51" fmla="*/ 3557482 h 6858000"/>
              <a:gd name="connsiteX52" fmla="*/ 5618377 w 6127519"/>
              <a:gd name="connsiteY52" fmla="*/ 3588431 h 6858000"/>
              <a:gd name="connsiteX53" fmla="*/ 5612155 w 6127519"/>
              <a:gd name="connsiteY53" fmla="*/ 3589869 h 6858000"/>
              <a:gd name="connsiteX54" fmla="*/ 5620843 w 6127519"/>
              <a:gd name="connsiteY54" fmla="*/ 3606745 h 6858000"/>
              <a:gd name="connsiteX55" fmla="*/ 5655472 w 6127519"/>
              <a:gd name="connsiteY55" fmla="*/ 3678877 h 6858000"/>
              <a:gd name="connsiteX56" fmla="*/ 5683015 w 6127519"/>
              <a:gd name="connsiteY56" fmla="*/ 3762025 h 6858000"/>
              <a:gd name="connsiteX57" fmla="*/ 5696643 w 6127519"/>
              <a:gd name="connsiteY57" fmla="*/ 3773888 h 6858000"/>
              <a:gd name="connsiteX58" fmla="*/ 5707995 w 6127519"/>
              <a:gd name="connsiteY58" fmla="*/ 3781685 h 6858000"/>
              <a:gd name="connsiteX59" fmla="*/ 5768491 w 6127519"/>
              <a:gd name="connsiteY59" fmla="*/ 3914399 h 6858000"/>
              <a:gd name="connsiteX60" fmla="*/ 5793123 w 6127519"/>
              <a:gd name="connsiteY60" fmla="*/ 3969952 h 6858000"/>
              <a:gd name="connsiteX61" fmla="*/ 5808321 w 6127519"/>
              <a:gd name="connsiteY61" fmla="*/ 3988153 h 6858000"/>
              <a:gd name="connsiteX62" fmla="*/ 5825621 w 6127519"/>
              <a:gd name="connsiteY62" fmla="*/ 4015525 h 6858000"/>
              <a:gd name="connsiteX63" fmla="*/ 5860672 w 6127519"/>
              <a:gd name="connsiteY63" fmla="*/ 4061579 h 6858000"/>
              <a:gd name="connsiteX64" fmla="*/ 5872173 w 6127519"/>
              <a:gd name="connsiteY64" fmla="*/ 4088497 h 6858000"/>
              <a:gd name="connsiteX65" fmla="*/ 5894095 w 6127519"/>
              <a:gd name="connsiteY65" fmla="*/ 4128857 h 6858000"/>
              <a:gd name="connsiteX66" fmla="*/ 5903513 w 6127519"/>
              <a:gd name="connsiteY66" fmla="*/ 4187661 h 6858000"/>
              <a:gd name="connsiteX67" fmla="*/ 5917114 w 6127519"/>
              <a:gd name="connsiteY67" fmla="*/ 4213096 h 6858000"/>
              <a:gd name="connsiteX68" fmla="*/ 5924233 w 6127519"/>
              <a:gd name="connsiteY68" fmla="*/ 4242060 h 6858000"/>
              <a:gd name="connsiteX69" fmla="*/ 5928910 w 6127519"/>
              <a:gd name="connsiteY69" fmla="*/ 4300973 h 6858000"/>
              <a:gd name="connsiteX70" fmla="*/ 5939320 w 6127519"/>
              <a:gd name="connsiteY70" fmla="*/ 4340435 h 6858000"/>
              <a:gd name="connsiteX71" fmla="*/ 5946705 w 6127519"/>
              <a:gd name="connsiteY71" fmla="*/ 4428051 h 6858000"/>
              <a:gd name="connsiteX72" fmla="*/ 5949261 w 6127519"/>
              <a:gd name="connsiteY72" fmla="*/ 4449185 h 6858000"/>
              <a:gd name="connsiteX73" fmla="*/ 5968960 w 6127519"/>
              <a:gd name="connsiteY73" fmla="*/ 4482655 h 6858000"/>
              <a:gd name="connsiteX74" fmla="*/ 5980106 w 6127519"/>
              <a:gd name="connsiteY74" fmla="*/ 4585087 h 6858000"/>
              <a:gd name="connsiteX75" fmla="*/ 5998138 w 6127519"/>
              <a:gd name="connsiteY75" fmla="*/ 4697518 h 6858000"/>
              <a:gd name="connsiteX76" fmla="*/ 6007819 w 6127519"/>
              <a:gd name="connsiteY76" fmla="*/ 4858148 h 6858000"/>
              <a:gd name="connsiteX77" fmla="*/ 6007749 w 6127519"/>
              <a:gd name="connsiteY77" fmla="*/ 4964715 h 6858000"/>
              <a:gd name="connsiteX78" fmla="*/ 6005269 w 6127519"/>
              <a:gd name="connsiteY78" fmla="*/ 5150567 h 6858000"/>
              <a:gd name="connsiteX79" fmla="*/ 6001127 w 6127519"/>
              <a:gd name="connsiteY79" fmla="*/ 5164609 h 6858000"/>
              <a:gd name="connsiteX80" fmla="*/ 5998514 w 6127519"/>
              <a:gd name="connsiteY80" fmla="*/ 5189673 h 6858000"/>
              <a:gd name="connsiteX81" fmla="*/ 6018409 w 6127519"/>
              <a:gd name="connsiteY81" fmla="*/ 5227157 h 6858000"/>
              <a:gd name="connsiteX82" fmla="*/ 6036748 w 6127519"/>
              <a:gd name="connsiteY82" fmla="*/ 5322752 h 6858000"/>
              <a:gd name="connsiteX83" fmla="*/ 6036943 w 6127519"/>
              <a:gd name="connsiteY83" fmla="*/ 5329480 h 6858000"/>
              <a:gd name="connsiteX84" fmla="*/ 6037677 w 6127519"/>
              <a:gd name="connsiteY84" fmla="*/ 5354807 h 6858000"/>
              <a:gd name="connsiteX85" fmla="*/ 6039728 w 6127519"/>
              <a:gd name="connsiteY85" fmla="*/ 5359416 h 6858000"/>
              <a:gd name="connsiteX86" fmla="*/ 6053435 w 6127519"/>
              <a:gd name="connsiteY86" fmla="*/ 5387547 h 6858000"/>
              <a:gd name="connsiteX87" fmla="*/ 6065933 w 6127519"/>
              <a:gd name="connsiteY87" fmla="*/ 5443002 h 6858000"/>
              <a:gd name="connsiteX88" fmla="*/ 6068640 w 6127519"/>
              <a:gd name="connsiteY88" fmla="*/ 5474503 h 6858000"/>
              <a:gd name="connsiteX89" fmla="*/ 6080922 w 6127519"/>
              <a:gd name="connsiteY89" fmla="*/ 5561070 h 6858000"/>
              <a:gd name="connsiteX90" fmla="*/ 6096949 w 6127519"/>
              <a:gd name="connsiteY90" fmla="*/ 5648179 h 6858000"/>
              <a:gd name="connsiteX91" fmla="*/ 6125703 w 6127519"/>
              <a:gd name="connsiteY91" fmla="*/ 5692894 h 6858000"/>
              <a:gd name="connsiteX92" fmla="*/ 6121353 w 6127519"/>
              <a:gd name="connsiteY92" fmla="*/ 5721725 h 6858000"/>
              <a:gd name="connsiteX93" fmla="*/ 6121607 w 6127519"/>
              <a:gd name="connsiteY93" fmla="*/ 5721959 h 6858000"/>
              <a:gd name="connsiteX94" fmla="*/ 6127024 w 6127519"/>
              <a:gd name="connsiteY94" fmla="*/ 5786902 h 6858000"/>
              <a:gd name="connsiteX95" fmla="*/ 6127519 w 6127519"/>
              <a:gd name="connsiteY95" fmla="*/ 5865775 h 6858000"/>
              <a:gd name="connsiteX96" fmla="*/ 6119217 w 6127519"/>
              <a:gd name="connsiteY96" fmla="*/ 5888542 h 6858000"/>
              <a:gd name="connsiteX97" fmla="*/ 6102493 w 6127519"/>
              <a:gd name="connsiteY97" fmla="*/ 5928602 h 6858000"/>
              <a:gd name="connsiteX98" fmla="*/ 6056863 w 6127519"/>
              <a:gd name="connsiteY98" fmla="*/ 6000643 h 6858000"/>
              <a:gd name="connsiteX99" fmla="*/ 6045436 w 6127519"/>
              <a:gd name="connsiteY99" fmla="*/ 6124480 h 6858000"/>
              <a:gd name="connsiteX100" fmla="*/ 6030489 w 6127519"/>
              <a:gd name="connsiteY100" fmla="*/ 6317666 h 6858000"/>
              <a:gd name="connsiteX101" fmla="*/ 6007492 w 6127519"/>
              <a:gd name="connsiteY101" fmla="*/ 6440818 h 6858000"/>
              <a:gd name="connsiteX102" fmla="*/ 6009467 w 6127519"/>
              <a:gd name="connsiteY102" fmla="*/ 6487076 h 6858000"/>
              <a:gd name="connsiteX103" fmla="*/ 5995064 w 6127519"/>
              <a:gd name="connsiteY103" fmla="*/ 6540791 h 6858000"/>
              <a:gd name="connsiteX104" fmla="*/ 6004510 w 6127519"/>
              <a:gd name="connsiteY104" fmla="*/ 6599256 h 6858000"/>
              <a:gd name="connsiteX105" fmla="*/ 5986207 w 6127519"/>
              <a:gd name="connsiteY105" fmla="*/ 6695855 h 6858000"/>
              <a:gd name="connsiteX106" fmla="*/ 5979428 w 6127519"/>
              <a:gd name="connsiteY106" fmla="*/ 6754678 h 6858000"/>
              <a:gd name="connsiteX107" fmla="*/ 5983398 w 6127519"/>
              <a:gd name="connsiteY107" fmla="*/ 6778641 h 6858000"/>
              <a:gd name="connsiteX108" fmla="*/ 5984543 w 6127519"/>
              <a:gd name="connsiteY108" fmla="*/ 6811016 h 6858000"/>
              <a:gd name="connsiteX109" fmla="*/ 5979671 w 6127519"/>
              <a:gd name="connsiteY109" fmla="*/ 6858000 h 6858000"/>
              <a:gd name="connsiteX110" fmla="*/ 0 w 6127519"/>
              <a:gd name="connsiteY110" fmla="*/ 6858000 h 6858000"/>
              <a:gd name="connsiteX111" fmla="*/ 0 w 6127519"/>
              <a:gd name="connsiteY11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57023 w 6127519"/>
              <a:gd name="connsiteY41" fmla="*/ 2858292 h 6858000"/>
              <a:gd name="connsiteX42" fmla="*/ 5479298 w 6127519"/>
              <a:gd name="connsiteY42" fmla="*/ 2947791 h 6858000"/>
              <a:gd name="connsiteX43" fmla="*/ 5481770 w 6127519"/>
              <a:gd name="connsiteY43" fmla="*/ 2951352 h 6858000"/>
              <a:gd name="connsiteX44" fmla="*/ 5482415 w 6127519"/>
              <a:gd name="connsiteY44" fmla="*/ 3004079 h 6858000"/>
              <a:gd name="connsiteX45" fmla="*/ 5503944 w 6127519"/>
              <a:gd name="connsiteY45" fmla="*/ 3123335 h 6858000"/>
              <a:gd name="connsiteX46" fmla="*/ 5516007 w 6127519"/>
              <a:gd name="connsiteY46" fmla="*/ 3258473 h 6858000"/>
              <a:gd name="connsiteX47" fmla="*/ 5589758 w 6127519"/>
              <a:gd name="connsiteY47" fmla="*/ 3453699 h 6858000"/>
              <a:gd name="connsiteX48" fmla="*/ 5596144 w 6127519"/>
              <a:gd name="connsiteY48" fmla="*/ 3534624 h 6858000"/>
              <a:gd name="connsiteX49" fmla="*/ 5597750 w 6127519"/>
              <a:gd name="connsiteY49" fmla="*/ 3534129 h 6858000"/>
              <a:gd name="connsiteX50" fmla="*/ 5599700 w 6127519"/>
              <a:gd name="connsiteY50" fmla="*/ 3547221 h 6858000"/>
              <a:gd name="connsiteX51" fmla="*/ 5615031 w 6127519"/>
              <a:gd name="connsiteY51" fmla="*/ 3557482 h 6858000"/>
              <a:gd name="connsiteX52" fmla="*/ 5618377 w 6127519"/>
              <a:gd name="connsiteY52" fmla="*/ 3588431 h 6858000"/>
              <a:gd name="connsiteX53" fmla="*/ 5612155 w 6127519"/>
              <a:gd name="connsiteY53" fmla="*/ 3589869 h 6858000"/>
              <a:gd name="connsiteX54" fmla="*/ 5620843 w 6127519"/>
              <a:gd name="connsiteY54" fmla="*/ 3606745 h 6858000"/>
              <a:gd name="connsiteX55" fmla="*/ 5655472 w 6127519"/>
              <a:gd name="connsiteY55" fmla="*/ 3678877 h 6858000"/>
              <a:gd name="connsiteX56" fmla="*/ 5683015 w 6127519"/>
              <a:gd name="connsiteY56" fmla="*/ 3762025 h 6858000"/>
              <a:gd name="connsiteX57" fmla="*/ 5696643 w 6127519"/>
              <a:gd name="connsiteY57" fmla="*/ 3773888 h 6858000"/>
              <a:gd name="connsiteX58" fmla="*/ 5707995 w 6127519"/>
              <a:gd name="connsiteY58" fmla="*/ 3781685 h 6858000"/>
              <a:gd name="connsiteX59" fmla="*/ 5768491 w 6127519"/>
              <a:gd name="connsiteY59" fmla="*/ 3914399 h 6858000"/>
              <a:gd name="connsiteX60" fmla="*/ 5793123 w 6127519"/>
              <a:gd name="connsiteY60" fmla="*/ 3969952 h 6858000"/>
              <a:gd name="connsiteX61" fmla="*/ 5808321 w 6127519"/>
              <a:gd name="connsiteY61" fmla="*/ 3988153 h 6858000"/>
              <a:gd name="connsiteX62" fmla="*/ 5825621 w 6127519"/>
              <a:gd name="connsiteY62" fmla="*/ 4015525 h 6858000"/>
              <a:gd name="connsiteX63" fmla="*/ 5860672 w 6127519"/>
              <a:gd name="connsiteY63" fmla="*/ 4061579 h 6858000"/>
              <a:gd name="connsiteX64" fmla="*/ 5872173 w 6127519"/>
              <a:gd name="connsiteY64" fmla="*/ 4088497 h 6858000"/>
              <a:gd name="connsiteX65" fmla="*/ 5894095 w 6127519"/>
              <a:gd name="connsiteY65" fmla="*/ 4128857 h 6858000"/>
              <a:gd name="connsiteX66" fmla="*/ 5903513 w 6127519"/>
              <a:gd name="connsiteY66" fmla="*/ 4187661 h 6858000"/>
              <a:gd name="connsiteX67" fmla="*/ 5917114 w 6127519"/>
              <a:gd name="connsiteY67" fmla="*/ 4213096 h 6858000"/>
              <a:gd name="connsiteX68" fmla="*/ 5924233 w 6127519"/>
              <a:gd name="connsiteY68" fmla="*/ 4242060 h 6858000"/>
              <a:gd name="connsiteX69" fmla="*/ 5928910 w 6127519"/>
              <a:gd name="connsiteY69" fmla="*/ 4300973 h 6858000"/>
              <a:gd name="connsiteX70" fmla="*/ 5939320 w 6127519"/>
              <a:gd name="connsiteY70" fmla="*/ 4340435 h 6858000"/>
              <a:gd name="connsiteX71" fmla="*/ 5946705 w 6127519"/>
              <a:gd name="connsiteY71" fmla="*/ 4428051 h 6858000"/>
              <a:gd name="connsiteX72" fmla="*/ 5949261 w 6127519"/>
              <a:gd name="connsiteY72" fmla="*/ 4449185 h 6858000"/>
              <a:gd name="connsiteX73" fmla="*/ 5968960 w 6127519"/>
              <a:gd name="connsiteY73" fmla="*/ 4482655 h 6858000"/>
              <a:gd name="connsiteX74" fmla="*/ 5980106 w 6127519"/>
              <a:gd name="connsiteY74" fmla="*/ 4585087 h 6858000"/>
              <a:gd name="connsiteX75" fmla="*/ 5998138 w 6127519"/>
              <a:gd name="connsiteY75" fmla="*/ 4697518 h 6858000"/>
              <a:gd name="connsiteX76" fmla="*/ 6007819 w 6127519"/>
              <a:gd name="connsiteY76" fmla="*/ 4858148 h 6858000"/>
              <a:gd name="connsiteX77" fmla="*/ 6007749 w 6127519"/>
              <a:gd name="connsiteY77" fmla="*/ 4964715 h 6858000"/>
              <a:gd name="connsiteX78" fmla="*/ 6005269 w 6127519"/>
              <a:gd name="connsiteY78" fmla="*/ 5150567 h 6858000"/>
              <a:gd name="connsiteX79" fmla="*/ 6001127 w 6127519"/>
              <a:gd name="connsiteY79" fmla="*/ 5164609 h 6858000"/>
              <a:gd name="connsiteX80" fmla="*/ 5998514 w 6127519"/>
              <a:gd name="connsiteY80" fmla="*/ 5189673 h 6858000"/>
              <a:gd name="connsiteX81" fmla="*/ 6018409 w 6127519"/>
              <a:gd name="connsiteY81" fmla="*/ 5227157 h 6858000"/>
              <a:gd name="connsiteX82" fmla="*/ 6036748 w 6127519"/>
              <a:gd name="connsiteY82" fmla="*/ 5322752 h 6858000"/>
              <a:gd name="connsiteX83" fmla="*/ 6036943 w 6127519"/>
              <a:gd name="connsiteY83" fmla="*/ 5329480 h 6858000"/>
              <a:gd name="connsiteX84" fmla="*/ 6037677 w 6127519"/>
              <a:gd name="connsiteY84" fmla="*/ 5354807 h 6858000"/>
              <a:gd name="connsiteX85" fmla="*/ 6039728 w 6127519"/>
              <a:gd name="connsiteY85" fmla="*/ 5359416 h 6858000"/>
              <a:gd name="connsiteX86" fmla="*/ 6053435 w 6127519"/>
              <a:gd name="connsiteY86" fmla="*/ 5387547 h 6858000"/>
              <a:gd name="connsiteX87" fmla="*/ 6065933 w 6127519"/>
              <a:gd name="connsiteY87" fmla="*/ 5443002 h 6858000"/>
              <a:gd name="connsiteX88" fmla="*/ 6068640 w 6127519"/>
              <a:gd name="connsiteY88" fmla="*/ 5474503 h 6858000"/>
              <a:gd name="connsiteX89" fmla="*/ 6080922 w 6127519"/>
              <a:gd name="connsiteY89" fmla="*/ 5561070 h 6858000"/>
              <a:gd name="connsiteX90" fmla="*/ 6096949 w 6127519"/>
              <a:gd name="connsiteY90" fmla="*/ 5648179 h 6858000"/>
              <a:gd name="connsiteX91" fmla="*/ 6125703 w 6127519"/>
              <a:gd name="connsiteY91" fmla="*/ 5692894 h 6858000"/>
              <a:gd name="connsiteX92" fmla="*/ 6121353 w 6127519"/>
              <a:gd name="connsiteY92" fmla="*/ 5721725 h 6858000"/>
              <a:gd name="connsiteX93" fmla="*/ 6121607 w 6127519"/>
              <a:gd name="connsiteY93" fmla="*/ 5721959 h 6858000"/>
              <a:gd name="connsiteX94" fmla="*/ 6127024 w 6127519"/>
              <a:gd name="connsiteY94" fmla="*/ 5786902 h 6858000"/>
              <a:gd name="connsiteX95" fmla="*/ 6127519 w 6127519"/>
              <a:gd name="connsiteY95" fmla="*/ 5865775 h 6858000"/>
              <a:gd name="connsiteX96" fmla="*/ 6119217 w 6127519"/>
              <a:gd name="connsiteY96" fmla="*/ 5888542 h 6858000"/>
              <a:gd name="connsiteX97" fmla="*/ 6102493 w 6127519"/>
              <a:gd name="connsiteY97" fmla="*/ 5928602 h 6858000"/>
              <a:gd name="connsiteX98" fmla="*/ 6056863 w 6127519"/>
              <a:gd name="connsiteY98" fmla="*/ 6000643 h 6858000"/>
              <a:gd name="connsiteX99" fmla="*/ 6045436 w 6127519"/>
              <a:gd name="connsiteY99" fmla="*/ 6124480 h 6858000"/>
              <a:gd name="connsiteX100" fmla="*/ 6030489 w 6127519"/>
              <a:gd name="connsiteY100" fmla="*/ 6317666 h 6858000"/>
              <a:gd name="connsiteX101" fmla="*/ 6007492 w 6127519"/>
              <a:gd name="connsiteY101" fmla="*/ 6440818 h 6858000"/>
              <a:gd name="connsiteX102" fmla="*/ 6009467 w 6127519"/>
              <a:gd name="connsiteY102" fmla="*/ 6487076 h 6858000"/>
              <a:gd name="connsiteX103" fmla="*/ 5995064 w 6127519"/>
              <a:gd name="connsiteY103" fmla="*/ 6540791 h 6858000"/>
              <a:gd name="connsiteX104" fmla="*/ 6004510 w 6127519"/>
              <a:gd name="connsiteY104" fmla="*/ 6599256 h 6858000"/>
              <a:gd name="connsiteX105" fmla="*/ 5986207 w 6127519"/>
              <a:gd name="connsiteY105" fmla="*/ 6695855 h 6858000"/>
              <a:gd name="connsiteX106" fmla="*/ 5979428 w 6127519"/>
              <a:gd name="connsiteY106" fmla="*/ 6754678 h 6858000"/>
              <a:gd name="connsiteX107" fmla="*/ 5983398 w 6127519"/>
              <a:gd name="connsiteY107" fmla="*/ 6778641 h 6858000"/>
              <a:gd name="connsiteX108" fmla="*/ 5984543 w 6127519"/>
              <a:gd name="connsiteY108" fmla="*/ 6811016 h 6858000"/>
              <a:gd name="connsiteX109" fmla="*/ 5979671 w 6127519"/>
              <a:gd name="connsiteY109" fmla="*/ 6858000 h 6858000"/>
              <a:gd name="connsiteX110" fmla="*/ 0 w 6127519"/>
              <a:gd name="connsiteY110" fmla="*/ 6858000 h 6858000"/>
              <a:gd name="connsiteX111" fmla="*/ 0 w 6127519"/>
              <a:gd name="connsiteY11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0104 w 6127519"/>
              <a:gd name="connsiteY31" fmla="*/ 2249166 h 6858000"/>
              <a:gd name="connsiteX32" fmla="*/ 5251214 w 6127519"/>
              <a:gd name="connsiteY32" fmla="*/ 2250944 h 6858000"/>
              <a:gd name="connsiteX33" fmla="*/ 5250644 w 6127519"/>
              <a:gd name="connsiteY33" fmla="*/ 2266619 h 6858000"/>
              <a:gd name="connsiteX34" fmla="*/ 5293877 w 6127519"/>
              <a:gd name="connsiteY34" fmla="*/ 2368649 h 6858000"/>
              <a:gd name="connsiteX35" fmla="*/ 5311338 w 6127519"/>
              <a:gd name="connsiteY35" fmla="*/ 2404034 h 6858000"/>
              <a:gd name="connsiteX36" fmla="*/ 5338366 w 6127519"/>
              <a:gd name="connsiteY36" fmla="*/ 2465052 h 6858000"/>
              <a:gd name="connsiteX37" fmla="*/ 5371263 w 6127519"/>
              <a:gd name="connsiteY37" fmla="*/ 2586413 h 6858000"/>
              <a:gd name="connsiteX38" fmla="*/ 5407503 w 6127519"/>
              <a:gd name="connsiteY38" fmla="*/ 2786290 h 6858000"/>
              <a:gd name="connsiteX39" fmla="*/ 5407356 w 6127519"/>
              <a:gd name="connsiteY39" fmla="*/ 2787545 h 6858000"/>
              <a:gd name="connsiteX40" fmla="*/ 5457023 w 6127519"/>
              <a:gd name="connsiteY40" fmla="*/ 2858292 h 6858000"/>
              <a:gd name="connsiteX41" fmla="*/ 5479298 w 6127519"/>
              <a:gd name="connsiteY41" fmla="*/ 2947791 h 6858000"/>
              <a:gd name="connsiteX42" fmla="*/ 5481770 w 6127519"/>
              <a:gd name="connsiteY42" fmla="*/ 2951352 h 6858000"/>
              <a:gd name="connsiteX43" fmla="*/ 5482415 w 6127519"/>
              <a:gd name="connsiteY43" fmla="*/ 3004079 h 6858000"/>
              <a:gd name="connsiteX44" fmla="*/ 5503944 w 6127519"/>
              <a:gd name="connsiteY44" fmla="*/ 3123335 h 6858000"/>
              <a:gd name="connsiteX45" fmla="*/ 5516007 w 6127519"/>
              <a:gd name="connsiteY45" fmla="*/ 3258473 h 6858000"/>
              <a:gd name="connsiteX46" fmla="*/ 5589758 w 6127519"/>
              <a:gd name="connsiteY46" fmla="*/ 3453699 h 6858000"/>
              <a:gd name="connsiteX47" fmla="*/ 5596144 w 6127519"/>
              <a:gd name="connsiteY47" fmla="*/ 3534624 h 6858000"/>
              <a:gd name="connsiteX48" fmla="*/ 5597750 w 6127519"/>
              <a:gd name="connsiteY48" fmla="*/ 3534129 h 6858000"/>
              <a:gd name="connsiteX49" fmla="*/ 5599700 w 6127519"/>
              <a:gd name="connsiteY49" fmla="*/ 3547221 h 6858000"/>
              <a:gd name="connsiteX50" fmla="*/ 5615031 w 6127519"/>
              <a:gd name="connsiteY50" fmla="*/ 3557482 h 6858000"/>
              <a:gd name="connsiteX51" fmla="*/ 5618377 w 6127519"/>
              <a:gd name="connsiteY51" fmla="*/ 3588431 h 6858000"/>
              <a:gd name="connsiteX52" fmla="*/ 5612155 w 6127519"/>
              <a:gd name="connsiteY52" fmla="*/ 3589869 h 6858000"/>
              <a:gd name="connsiteX53" fmla="*/ 5620843 w 6127519"/>
              <a:gd name="connsiteY53" fmla="*/ 3606745 h 6858000"/>
              <a:gd name="connsiteX54" fmla="*/ 5655472 w 6127519"/>
              <a:gd name="connsiteY54" fmla="*/ 3678877 h 6858000"/>
              <a:gd name="connsiteX55" fmla="*/ 5683015 w 6127519"/>
              <a:gd name="connsiteY55" fmla="*/ 3762025 h 6858000"/>
              <a:gd name="connsiteX56" fmla="*/ 5696643 w 6127519"/>
              <a:gd name="connsiteY56" fmla="*/ 3773888 h 6858000"/>
              <a:gd name="connsiteX57" fmla="*/ 5707995 w 6127519"/>
              <a:gd name="connsiteY57" fmla="*/ 3781685 h 6858000"/>
              <a:gd name="connsiteX58" fmla="*/ 5768491 w 6127519"/>
              <a:gd name="connsiteY58" fmla="*/ 3914399 h 6858000"/>
              <a:gd name="connsiteX59" fmla="*/ 5793123 w 6127519"/>
              <a:gd name="connsiteY59" fmla="*/ 3969952 h 6858000"/>
              <a:gd name="connsiteX60" fmla="*/ 5808321 w 6127519"/>
              <a:gd name="connsiteY60" fmla="*/ 3988153 h 6858000"/>
              <a:gd name="connsiteX61" fmla="*/ 5825621 w 6127519"/>
              <a:gd name="connsiteY61" fmla="*/ 4015525 h 6858000"/>
              <a:gd name="connsiteX62" fmla="*/ 5860672 w 6127519"/>
              <a:gd name="connsiteY62" fmla="*/ 4061579 h 6858000"/>
              <a:gd name="connsiteX63" fmla="*/ 5872173 w 6127519"/>
              <a:gd name="connsiteY63" fmla="*/ 4088497 h 6858000"/>
              <a:gd name="connsiteX64" fmla="*/ 5894095 w 6127519"/>
              <a:gd name="connsiteY64" fmla="*/ 4128857 h 6858000"/>
              <a:gd name="connsiteX65" fmla="*/ 5903513 w 6127519"/>
              <a:gd name="connsiteY65" fmla="*/ 4187661 h 6858000"/>
              <a:gd name="connsiteX66" fmla="*/ 5917114 w 6127519"/>
              <a:gd name="connsiteY66" fmla="*/ 4213096 h 6858000"/>
              <a:gd name="connsiteX67" fmla="*/ 5924233 w 6127519"/>
              <a:gd name="connsiteY67" fmla="*/ 4242060 h 6858000"/>
              <a:gd name="connsiteX68" fmla="*/ 5928910 w 6127519"/>
              <a:gd name="connsiteY68" fmla="*/ 4300973 h 6858000"/>
              <a:gd name="connsiteX69" fmla="*/ 5939320 w 6127519"/>
              <a:gd name="connsiteY69" fmla="*/ 4340435 h 6858000"/>
              <a:gd name="connsiteX70" fmla="*/ 5946705 w 6127519"/>
              <a:gd name="connsiteY70" fmla="*/ 4428051 h 6858000"/>
              <a:gd name="connsiteX71" fmla="*/ 5949261 w 6127519"/>
              <a:gd name="connsiteY71" fmla="*/ 4449185 h 6858000"/>
              <a:gd name="connsiteX72" fmla="*/ 5968960 w 6127519"/>
              <a:gd name="connsiteY72" fmla="*/ 4482655 h 6858000"/>
              <a:gd name="connsiteX73" fmla="*/ 5980106 w 6127519"/>
              <a:gd name="connsiteY73" fmla="*/ 4585087 h 6858000"/>
              <a:gd name="connsiteX74" fmla="*/ 5998138 w 6127519"/>
              <a:gd name="connsiteY74" fmla="*/ 4697518 h 6858000"/>
              <a:gd name="connsiteX75" fmla="*/ 6007819 w 6127519"/>
              <a:gd name="connsiteY75" fmla="*/ 4858148 h 6858000"/>
              <a:gd name="connsiteX76" fmla="*/ 6007749 w 6127519"/>
              <a:gd name="connsiteY76" fmla="*/ 4964715 h 6858000"/>
              <a:gd name="connsiteX77" fmla="*/ 6005269 w 6127519"/>
              <a:gd name="connsiteY77" fmla="*/ 5150567 h 6858000"/>
              <a:gd name="connsiteX78" fmla="*/ 6001127 w 6127519"/>
              <a:gd name="connsiteY78" fmla="*/ 5164609 h 6858000"/>
              <a:gd name="connsiteX79" fmla="*/ 5998514 w 6127519"/>
              <a:gd name="connsiteY79" fmla="*/ 5189673 h 6858000"/>
              <a:gd name="connsiteX80" fmla="*/ 6018409 w 6127519"/>
              <a:gd name="connsiteY80" fmla="*/ 5227157 h 6858000"/>
              <a:gd name="connsiteX81" fmla="*/ 6036748 w 6127519"/>
              <a:gd name="connsiteY81" fmla="*/ 5322752 h 6858000"/>
              <a:gd name="connsiteX82" fmla="*/ 6036943 w 6127519"/>
              <a:gd name="connsiteY82" fmla="*/ 5329480 h 6858000"/>
              <a:gd name="connsiteX83" fmla="*/ 6037677 w 6127519"/>
              <a:gd name="connsiteY83" fmla="*/ 5354807 h 6858000"/>
              <a:gd name="connsiteX84" fmla="*/ 6039728 w 6127519"/>
              <a:gd name="connsiteY84" fmla="*/ 5359416 h 6858000"/>
              <a:gd name="connsiteX85" fmla="*/ 6053435 w 6127519"/>
              <a:gd name="connsiteY85" fmla="*/ 5387547 h 6858000"/>
              <a:gd name="connsiteX86" fmla="*/ 6065933 w 6127519"/>
              <a:gd name="connsiteY86" fmla="*/ 5443002 h 6858000"/>
              <a:gd name="connsiteX87" fmla="*/ 6068640 w 6127519"/>
              <a:gd name="connsiteY87" fmla="*/ 5474503 h 6858000"/>
              <a:gd name="connsiteX88" fmla="*/ 6080922 w 6127519"/>
              <a:gd name="connsiteY88" fmla="*/ 5561070 h 6858000"/>
              <a:gd name="connsiteX89" fmla="*/ 6096949 w 6127519"/>
              <a:gd name="connsiteY89" fmla="*/ 5648179 h 6858000"/>
              <a:gd name="connsiteX90" fmla="*/ 6125703 w 6127519"/>
              <a:gd name="connsiteY90" fmla="*/ 5692894 h 6858000"/>
              <a:gd name="connsiteX91" fmla="*/ 6121353 w 6127519"/>
              <a:gd name="connsiteY91" fmla="*/ 5721725 h 6858000"/>
              <a:gd name="connsiteX92" fmla="*/ 6121607 w 6127519"/>
              <a:gd name="connsiteY92" fmla="*/ 5721959 h 6858000"/>
              <a:gd name="connsiteX93" fmla="*/ 6127024 w 6127519"/>
              <a:gd name="connsiteY93" fmla="*/ 5786902 h 6858000"/>
              <a:gd name="connsiteX94" fmla="*/ 6127519 w 6127519"/>
              <a:gd name="connsiteY94" fmla="*/ 5865775 h 6858000"/>
              <a:gd name="connsiteX95" fmla="*/ 6119217 w 6127519"/>
              <a:gd name="connsiteY95" fmla="*/ 5888542 h 6858000"/>
              <a:gd name="connsiteX96" fmla="*/ 6102493 w 6127519"/>
              <a:gd name="connsiteY96" fmla="*/ 5928602 h 6858000"/>
              <a:gd name="connsiteX97" fmla="*/ 6056863 w 6127519"/>
              <a:gd name="connsiteY97" fmla="*/ 6000643 h 6858000"/>
              <a:gd name="connsiteX98" fmla="*/ 6045436 w 6127519"/>
              <a:gd name="connsiteY98" fmla="*/ 6124480 h 6858000"/>
              <a:gd name="connsiteX99" fmla="*/ 6030489 w 6127519"/>
              <a:gd name="connsiteY99" fmla="*/ 6317666 h 6858000"/>
              <a:gd name="connsiteX100" fmla="*/ 6007492 w 6127519"/>
              <a:gd name="connsiteY100" fmla="*/ 6440818 h 6858000"/>
              <a:gd name="connsiteX101" fmla="*/ 6009467 w 6127519"/>
              <a:gd name="connsiteY101" fmla="*/ 6487076 h 6858000"/>
              <a:gd name="connsiteX102" fmla="*/ 5995064 w 6127519"/>
              <a:gd name="connsiteY102" fmla="*/ 6540791 h 6858000"/>
              <a:gd name="connsiteX103" fmla="*/ 6004510 w 6127519"/>
              <a:gd name="connsiteY103" fmla="*/ 6599256 h 6858000"/>
              <a:gd name="connsiteX104" fmla="*/ 5986207 w 6127519"/>
              <a:gd name="connsiteY104" fmla="*/ 6695855 h 6858000"/>
              <a:gd name="connsiteX105" fmla="*/ 5979428 w 6127519"/>
              <a:gd name="connsiteY105" fmla="*/ 6754678 h 6858000"/>
              <a:gd name="connsiteX106" fmla="*/ 5983398 w 6127519"/>
              <a:gd name="connsiteY106" fmla="*/ 6778641 h 6858000"/>
              <a:gd name="connsiteX107" fmla="*/ 5984543 w 6127519"/>
              <a:gd name="connsiteY107" fmla="*/ 6811016 h 6858000"/>
              <a:gd name="connsiteX108" fmla="*/ 5979671 w 6127519"/>
              <a:gd name="connsiteY108" fmla="*/ 6858000 h 6858000"/>
              <a:gd name="connsiteX109" fmla="*/ 0 w 6127519"/>
              <a:gd name="connsiteY109" fmla="*/ 6858000 h 6858000"/>
              <a:gd name="connsiteX110" fmla="*/ 0 w 6127519"/>
              <a:gd name="connsiteY110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50104 w 6127519"/>
              <a:gd name="connsiteY30" fmla="*/ 2249166 h 6858000"/>
              <a:gd name="connsiteX31" fmla="*/ 5251214 w 6127519"/>
              <a:gd name="connsiteY31" fmla="*/ 2250944 h 6858000"/>
              <a:gd name="connsiteX32" fmla="*/ 5250644 w 6127519"/>
              <a:gd name="connsiteY32" fmla="*/ 2266619 h 6858000"/>
              <a:gd name="connsiteX33" fmla="*/ 5293877 w 6127519"/>
              <a:gd name="connsiteY33" fmla="*/ 2368649 h 6858000"/>
              <a:gd name="connsiteX34" fmla="*/ 5311338 w 6127519"/>
              <a:gd name="connsiteY34" fmla="*/ 2404034 h 6858000"/>
              <a:gd name="connsiteX35" fmla="*/ 5338366 w 6127519"/>
              <a:gd name="connsiteY35" fmla="*/ 2465052 h 6858000"/>
              <a:gd name="connsiteX36" fmla="*/ 5371263 w 6127519"/>
              <a:gd name="connsiteY36" fmla="*/ 2586413 h 6858000"/>
              <a:gd name="connsiteX37" fmla="*/ 5407503 w 6127519"/>
              <a:gd name="connsiteY37" fmla="*/ 2786290 h 6858000"/>
              <a:gd name="connsiteX38" fmla="*/ 5407356 w 6127519"/>
              <a:gd name="connsiteY38" fmla="*/ 2787545 h 6858000"/>
              <a:gd name="connsiteX39" fmla="*/ 5457023 w 6127519"/>
              <a:gd name="connsiteY39" fmla="*/ 2858292 h 6858000"/>
              <a:gd name="connsiteX40" fmla="*/ 5479298 w 6127519"/>
              <a:gd name="connsiteY40" fmla="*/ 2947791 h 6858000"/>
              <a:gd name="connsiteX41" fmla="*/ 5481770 w 6127519"/>
              <a:gd name="connsiteY41" fmla="*/ 2951352 h 6858000"/>
              <a:gd name="connsiteX42" fmla="*/ 5482415 w 6127519"/>
              <a:gd name="connsiteY42" fmla="*/ 3004079 h 6858000"/>
              <a:gd name="connsiteX43" fmla="*/ 5503944 w 6127519"/>
              <a:gd name="connsiteY43" fmla="*/ 3123335 h 6858000"/>
              <a:gd name="connsiteX44" fmla="*/ 5516007 w 6127519"/>
              <a:gd name="connsiteY44" fmla="*/ 3258473 h 6858000"/>
              <a:gd name="connsiteX45" fmla="*/ 5589758 w 6127519"/>
              <a:gd name="connsiteY45" fmla="*/ 3453699 h 6858000"/>
              <a:gd name="connsiteX46" fmla="*/ 5596144 w 6127519"/>
              <a:gd name="connsiteY46" fmla="*/ 3534624 h 6858000"/>
              <a:gd name="connsiteX47" fmla="*/ 5597750 w 6127519"/>
              <a:gd name="connsiteY47" fmla="*/ 3534129 h 6858000"/>
              <a:gd name="connsiteX48" fmla="*/ 5599700 w 6127519"/>
              <a:gd name="connsiteY48" fmla="*/ 3547221 h 6858000"/>
              <a:gd name="connsiteX49" fmla="*/ 5615031 w 6127519"/>
              <a:gd name="connsiteY49" fmla="*/ 3557482 h 6858000"/>
              <a:gd name="connsiteX50" fmla="*/ 5618377 w 6127519"/>
              <a:gd name="connsiteY50" fmla="*/ 3588431 h 6858000"/>
              <a:gd name="connsiteX51" fmla="*/ 5612155 w 6127519"/>
              <a:gd name="connsiteY51" fmla="*/ 3589869 h 6858000"/>
              <a:gd name="connsiteX52" fmla="*/ 5620843 w 6127519"/>
              <a:gd name="connsiteY52" fmla="*/ 3606745 h 6858000"/>
              <a:gd name="connsiteX53" fmla="*/ 5655472 w 6127519"/>
              <a:gd name="connsiteY53" fmla="*/ 3678877 h 6858000"/>
              <a:gd name="connsiteX54" fmla="*/ 5683015 w 6127519"/>
              <a:gd name="connsiteY54" fmla="*/ 3762025 h 6858000"/>
              <a:gd name="connsiteX55" fmla="*/ 5696643 w 6127519"/>
              <a:gd name="connsiteY55" fmla="*/ 3773888 h 6858000"/>
              <a:gd name="connsiteX56" fmla="*/ 5707995 w 6127519"/>
              <a:gd name="connsiteY56" fmla="*/ 3781685 h 6858000"/>
              <a:gd name="connsiteX57" fmla="*/ 5768491 w 6127519"/>
              <a:gd name="connsiteY57" fmla="*/ 3914399 h 6858000"/>
              <a:gd name="connsiteX58" fmla="*/ 5793123 w 6127519"/>
              <a:gd name="connsiteY58" fmla="*/ 3969952 h 6858000"/>
              <a:gd name="connsiteX59" fmla="*/ 5808321 w 6127519"/>
              <a:gd name="connsiteY59" fmla="*/ 3988153 h 6858000"/>
              <a:gd name="connsiteX60" fmla="*/ 5825621 w 6127519"/>
              <a:gd name="connsiteY60" fmla="*/ 4015525 h 6858000"/>
              <a:gd name="connsiteX61" fmla="*/ 5860672 w 6127519"/>
              <a:gd name="connsiteY61" fmla="*/ 4061579 h 6858000"/>
              <a:gd name="connsiteX62" fmla="*/ 5872173 w 6127519"/>
              <a:gd name="connsiteY62" fmla="*/ 4088497 h 6858000"/>
              <a:gd name="connsiteX63" fmla="*/ 5894095 w 6127519"/>
              <a:gd name="connsiteY63" fmla="*/ 4128857 h 6858000"/>
              <a:gd name="connsiteX64" fmla="*/ 5903513 w 6127519"/>
              <a:gd name="connsiteY64" fmla="*/ 4187661 h 6858000"/>
              <a:gd name="connsiteX65" fmla="*/ 5917114 w 6127519"/>
              <a:gd name="connsiteY65" fmla="*/ 4213096 h 6858000"/>
              <a:gd name="connsiteX66" fmla="*/ 5924233 w 6127519"/>
              <a:gd name="connsiteY66" fmla="*/ 4242060 h 6858000"/>
              <a:gd name="connsiteX67" fmla="*/ 5928910 w 6127519"/>
              <a:gd name="connsiteY67" fmla="*/ 4300973 h 6858000"/>
              <a:gd name="connsiteX68" fmla="*/ 5939320 w 6127519"/>
              <a:gd name="connsiteY68" fmla="*/ 4340435 h 6858000"/>
              <a:gd name="connsiteX69" fmla="*/ 5946705 w 6127519"/>
              <a:gd name="connsiteY69" fmla="*/ 4428051 h 6858000"/>
              <a:gd name="connsiteX70" fmla="*/ 5949261 w 6127519"/>
              <a:gd name="connsiteY70" fmla="*/ 4449185 h 6858000"/>
              <a:gd name="connsiteX71" fmla="*/ 5968960 w 6127519"/>
              <a:gd name="connsiteY71" fmla="*/ 4482655 h 6858000"/>
              <a:gd name="connsiteX72" fmla="*/ 5980106 w 6127519"/>
              <a:gd name="connsiteY72" fmla="*/ 4585087 h 6858000"/>
              <a:gd name="connsiteX73" fmla="*/ 5998138 w 6127519"/>
              <a:gd name="connsiteY73" fmla="*/ 4697518 h 6858000"/>
              <a:gd name="connsiteX74" fmla="*/ 6007819 w 6127519"/>
              <a:gd name="connsiteY74" fmla="*/ 4858148 h 6858000"/>
              <a:gd name="connsiteX75" fmla="*/ 6007749 w 6127519"/>
              <a:gd name="connsiteY75" fmla="*/ 4964715 h 6858000"/>
              <a:gd name="connsiteX76" fmla="*/ 6005269 w 6127519"/>
              <a:gd name="connsiteY76" fmla="*/ 5150567 h 6858000"/>
              <a:gd name="connsiteX77" fmla="*/ 6001127 w 6127519"/>
              <a:gd name="connsiteY77" fmla="*/ 5164609 h 6858000"/>
              <a:gd name="connsiteX78" fmla="*/ 5998514 w 6127519"/>
              <a:gd name="connsiteY78" fmla="*/ 5189673 h 6858000"/>
              <a:gd name="connsiteX79" fmla="*/ 6018409 w 6127519"/>
              <a:gd name="connsiteY79" fmla="*/ 5227157 h 6858000"/>
              <a:gd name="connsiteX80" fmla="*/ 6036748 w 6127519"/>
              <a:gd name="connsiteY80" fmla="*/ 5322752 h 6858000"/>
              <a:gd name="connsiteX81" fmla="*/ 6036943 w 6127519"/>
              <a:gd name="connsiteY81" fmla="*/ 5329480 h 6858000"/>
              <a:gd name="connsiteX82" fmla="*/ 6037677 w 6127519"/>
              <a:gd name="connsiteY82" fmla="*/ 5354807 h 6858000"/>
              <a:gd name="connsiteX83" fmla="*/ 6039728 w 6127519"/>
              <a:gd name="connsiteY83" fmla="*/ 5359416 h 6858000"/>
              <a:gd name="connsiteX84" fmla="*/ 6053435 w 6127519"/>
              <a:gd name="connsiteY84" fmla="*/ 5387547 h 6858000"/>
              <a:gd name="connsiteX85" fmla="*/ 6065933 w 6127519"/>
              <a:gd name="connsiteY85" fmla="*/ 5443002 h 6858000"/>
              <a:gd name="connsiteX86" fmla="*/ 6068640 w 6127519"/>
              <a:gd name="connsiteY86" fmla="*/ 5474503 h 6858000"/>
              <a:gd name="connsiteX87" fmla="*/ 6080922 w 6127519"/>
              <a:gd name="connsiteY87" fmla="*/ 5561070 h 6858000"/>
              <a:gd name="connsiteX88" fmla="*/ 6096949 w 6127519"/>
              <a:gd name="connsiteY88" fmla="*/ 5648179 h 6858000"/>
              <a:gd name="connsiteX89" fmla="*/ 6125703 w 6127519"/>
              <a:gd name="connsiteY89" fmla="*/ 5692894 h 6858000"/>
              <a:gd name="connsiteX90" fmla="*/ 6121353 w 6127519"/>
              <a:gd name="connsiteY90" fmla="*/ 5721725 h 6858000"/>
              <a:gd name="connsiteX91" fmla="*/ 6121607 w 6127519"/>
              <a:gd name="connsiteY91" fmla="*/ 5721959 h 6858000"/>
              <a:gd name="connsiteX92" fmla="*/ 6127024 w 6127519"/>
              <a:gd name="connsiteY92" fmla="*/ 5786902 h 6858000"/>
              <a:gd name="connsiteX93" fmla="*/ 6127519 w 6127519"/>
              <a:gd name="connsiteY93" fmla="*/ 5865775 h 6858000"/>
              <a:gd name="connsiteX94" fmla="*/ 6119217 w 6127519"/>
              <a:gd name="connsiteY94" fmla="*/ 5888542 h 6858000"/>
              <a:gd name="connsiteX95" fmla="*/ 6102493 w 6127519"/>
              <a:gd name="connsiteY95" fmla="*/ 5928602 h 6858000"/>
              <a:gd name="connsiteX96" fmla="*/ 6056863 w 6127519"/>
              <a:gd name="connsiteY96" fmla="*/ 6000643 h 6858000"/>
              <a:gd name="connsiteX97" fmla="*/ 6045436 w 6127519"/>
              <a:gd name="connsiteY97" fmla="*/ 6124480 h 6858000"/>
              <a:gd name="connsiteX98" fmla="*/ 6030489 w 6127519"/>
              <a:gd name="connsiteY98" fmla="*/ 6317666 h 6858000"/>
              <a:gd name="connsiteX99" fmla="*/ 6007492 w 6127519"/>
              <a:gd name="connsiteY99" fmla="*/ 6440818 h 6858000"/>
              <a:gd name="connsiteX100" fmla="*/ 6009467 w 6127519"/>
              <a:gd name="connsiteY100" fmla="*/ 6487076 h 6858000"/>
              <a:gd name="connsiteX101" fmla="*/ 5995064 w 6127519"/>
              <a:gd name="connsiteY101" fmla="*/ 6540791 h 6858000"/>
              <a:gd name="connsiteX102" fmla="*/ 6004510 w 6127519"/>
              <a:gd name="connsiteY102" fmla="*/ 6599256 h 6858000"/>
              <a:gd name="connsiteX103" fmla="*/ 5986207 w 6127519"/>
              <a:gd name="connsiteY103" fmla="*/ 6695855 h 6858000"/>
              <a:gd name="connsiteX104" fmla="*/ 5979428 w 6127519"/>
              <a:gd name="connsiteY104" fmla="*/ 6754678 h 6858000"/>
              <a:gd name="connsiteX105" fmla="*/ 5983398 w 6127519"/>
              <a:gd name="connsiteY105" fmla="*/ 6778641 h 6858000"/>
              <a:gd name="connsiteX106" fmla="*/ 5984543 w 6127519"/>
              <a:gd name="connsiteY106" fmla="*/ 6811016 h 6858000"/>
              <a:gd name="connsiteX107" fmla="*/ 5979671 w 6127519"/>
              <a:gd name="connsiteY107" fmla="*/ 6858000 h 6858000"/>
              <a:gd name="connsiteX108" fmla="*/ 0 w 6127519"/>
              <a:gd name="connsiteY108" fmla="*/ 6858000 h 6858000"/>
              <a:gd name="connsiteX109" fmla="*/ 0 w 6127519"/>
              <a:gd name="connsiteY109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189234 w 6127519"/>
              <a:gd name="connsiteY18" fmla="*/ 1193495 h 6858000"/>
              <a:gd name="connsiteX19" fmla="*/ 5202769 w 6127519"/>
              <a:gd name="connsiteY19" fmla="*/ 1269450 h 6858000"/>
              <a:gd name="connsiteX20" fmla="*/ 5225968 w 6127519"/>
              <a:gd name="connsiteY20" fmla="*/ 1357994 h 6858000"/>
              <a:gd name="connsiteX21" fmla="*/ 5233819 w 6127519"/>
              <a:gd name="connsiteY21" fmla="*/ 1380922 h 6858000"/>
              <a:gd name="connsiteX22" fmla="*/ 5237226 w 6127519"/>
              <a:gd name="connsiteY22" fmla="*/ 1441327 h 6858000"/>
              <a:gd name="connsiteX23" fmla="*/ 5255653 w 6127519"/>
              <a:gd name="connsiteY23" fmla="*/ 1524712 h 6858000"/>
              <a:gd name="connsiteX24" fmla="*/ 5263491 w 6127519"/>
              <a:gd name="connsiteY24" fmla="*/ 1642938 h 6858000"/>
              <a:gd name="connsiteX25" fmla="*/ 5261314 w 6127519"/>
              <a:gd name="connsiteY25" fmla="*/ 1689177 h 6858000"/>
              <a:gd name="connsiteX26" fmla="*/ 5259788 w 6127519"/>
              <a:gd name="connsiteY26" fmla="*/ 1768516 h 6858000"/>
              <a:gd name="connsiteX27" fmla="*/ 5255696 w 6127519"/>
              <a:gd name="connsiteY27" fmla="*/ 1953770 h 6858000"/>
              <a:gd name="connsiteX28" fmla="*/ 5252592 w 6127519"/>
              <a:gd name="connsiteY28" fmla="*/ 2092210 h 6858000"/>
              <a:gd name="connsiteX29" fmla="*/ 5250104 w 6127519"/>
              <a:gd name="connsiteY29" fmla="*/ 2249166 h 6858000"/>
              <a:gd name="connsiteX30" fmla="*/ 5251214 w 6127519"/>
              <a:gd name="connsiteY30" fmla="*/ 2250944 h 6858000"/>
              <a:gd name="connsiteX31" fmla="*/ 5250644 w 6127519"/>
              <a:gd name="connsiteY31" fmla="*/ 2266619 h 6858000"/>
              <a:gd name="connsiteX32" fmla="*/ 5293877 w 6127519"/>
              <a:gd name="connsiteY32" fmla="*/ 2368649 h 6858000"/>
              <a:gd name="connsiteX33" fmla="*/ 5311338 w 6127519"/>
              <a:gd name="connsiteY33" fmla="*/ 2404034 h 6858000"/>
              <a:gd name="connsiteX34" fmla="*/ 5338366 w 6127519"/>
              <a:gd name="connsiteY34" fmla="*/ 2465052 h 6858000"/>
              <a:gd name="connsiteX35" fmla="*/ 5371263 w 6127519"/>
              <a:gd name="connsiteY35" fmla="*/ 2586413 h 6858000"/>
              <a:gd name="connsiteX36" fmla="*/ 5407503 w 6127519"/>
              <a:gd name="connsiteY36" fmla="*/ 2786290 h 6858000"/>
              <a:gd name="connsiteX37" fmla="*/ 5407356 w 6127519"/>
              <a:gd name="connsiteY37" fmla="*/ 2787545 h 6858000"/>
              <a:gd name="connsiteX38" fmla="*/ 5457023 w 6127519"/>
              <a:gd name="connsiteY38" fmla="*/ 2858292 h 6858000"/>
              <a:gd name="connsiteX39" fmla="*/ 5479298 w 6127519"/>
              <a:gd name="connsiteY39" fmla="*/ 2947791 h 6858000"/>
              <a:gd name="connsiteX40" fmla="*/ 5481770 w 6127519"/>
              <a:gd name="connsiteY40" fmla="*/ 2951352 h 6858000"/>
              <a:gd name="connsiteX41" fmla="*/ 5482415 w 6127519"/>
              <a:gd name="connsiteY41" fmla="*/ 3004079 h 6858000"/>
              <a:gd name="connsiteX42" fmla="*/ 5503944 w 6127519"/>
              <a:gd name="connsiteY42" fmla="*/ 3123335 h 6858000"/>
              <a:gd name="connsiteX43" fmla="*/ 5516007 w 6127519"/>
              <a:gd name="connsiteY43" fmla="*/ 3258473 h 6858000"/>
              <a:gd name="connsiteX44" fmla="*/ 5589758 w 6127519"/>
              <a:gd name="connsiteY44" fmla="*/ 3453699 h 6858000"/>
              <a:gd name="connsiteX45" fmla="*/ 5596144 w 6127519"/>
              <a:gd name="connsiteY45" fmla="*/ 3534624 h 6858000"/>
              <a:gd name="connsiteX46" fmla="*/ 5597750 w 6127519"/>
              <a:gd name="connsiteY46" fmla="*/ 3534129 h 6858000"/>
              <a:gd name="connsiteX47" fmla="*/ 5599700 w 6127519"/>
              <a:gd name="connsiteY47" fmla="*/ 3547221 h 6858000"/>
              <a:gd name="connsiteX48" fmla="*/ 5615031 w 6127519"/>
              <a:gd name="connsiteY48" fmla="*/ 3557482 h 6858000"/>
              <a:gd name="connsiteX49" fmla="*/ 5618377 w 6127519"/>
              <a:gd name="connsiteY49" fmla="*/ 3588431 h 6858000"/>
              <a:gd name="connsiteX50" fmla="*/ 5612155 w 6127519"/>
              <a:gd name="connsiteY50" fmla="*/ 3589869 h 6858000"/>
              <a:gd name="connsiteX51" fmla="*/ 5620843 w 6127519"/>
              <a:gd name="connsiteY51" fmla="*/ 3606745 h 6858000"/>
              <a:gd name="connsiteX52" fmla="*/ 5655472 w 6127519"/>
              <a:gd name="connsiteY52" fmla="*/ 3678877 h 6858000"/>
              <a:gd name="connsiteX53" fmla="*/ 5683015 w 6127519"/>
              <a:gd name="connsiteY53" fmla="*/ 3762025 h 6858000"/>
              <a:gd name="connsiteX54" fmla="*/ 5696643 w 6127519"/>
              <a:gd name="connsiteY54" fmla="*/ 3773888 h 6858000"/>
              <a:gd name="connsiteX55" fmla="*/ 5707995 w 6127519"/>
              <a:gd name="connsiteY55" fmla="*/ 3781685 h 6858000"/>
              <a:gd name="connsiteX56" fmla="*/ 5768491 w 6127519"/>
              <a:gd name="connsiteY56" fmla="*/ 3914399 h 6858000"/>
              <a:gd name="connsiteX57" fmla="*/ 5793123 w 6127519"/>
              <a:gd name="connsiteY57" fmla="*/ 3969952 h 6858000"/>
              <a:gd name="connsiteX58" fmla="*/ 5808321 w 6127519"/>
              <a:gd name="connsiteY58" fmla="*/ 3988153 h 6858000"/>
              <a:gd name="connsiteX59" fmla="*/ 5825621 w 6127519"/>
              <a:gd name="connsiteY59" fmla="*/ 4015525 h 6858000"/>
              <a:gd name="connsiteX60" fmla="*/ 5860672 w 6127519"/>
              <a:gd name="connsiteY60" fmla="*/ 4061579 h 6858000"/>
              <a:gd name="connsiteX61" fmla="*/ 5872173 w 6127519"/>
              <a:gd name="connsiteY61" fmla="*/ 4088497 h 6858000"/>
              <a:gd name="connsiteX62" fmla="*/ 5894095 w 6127519"/>
              <a:gd name="connsiteY62" fmla="*/ 4128857 h 6858000"/>
              <a:gd name="connsiteX63" fmla="*/ 5903513 w 6127519"/>
              <a:gd name="connsiteY63" fmla="*/ 4187661 h 6858000"/>
              <a:gd name="connsiteX64" fmla="*/ 5917114 w 6127519"/>
              <a:gd name="connsiteY64" fmla="*/ 4213096 h 6858000"/>
              <a:gd name="connsiteX65" fmla="*/ 5924233 w 6127519"/>
              <a:gd name="connsiteY65" fmla="*/ 4242060 h 6858000"/>
              <a:gd name="connsiteX66" fmla="*/ 5928910 w 6127519"/>
              <a:gd name="connsiteY66" fmla="*/ 4300973 h 6858000"/>
              <a:gd name="connsiteX67" fmla="*/ 5939320 w 6127519"/>
              <a:gd name="connsiteY67" fmla="*/ 4340435 h 6858000"/>
              <a:gd name="connsiteX68" fmla="*/ 5946705 w 6127519"/>
              <a:gd name="connsiteY68" fmla="*/ 4428051 h 6858000"/>
              <a:gd name="connsiteX69" fmla="*/ 5949261 w 6127519"/>
              <a:gd name="connsiteY69" fmla="*/ 4449185 h 6858000"/>
              <a:gd name="connsiteX70" fmla="*/ 5968960 w 6127519"/>
              <a:gd name="connsiteY70" fmla="*/ 4482655 h 6858000"/>
              <a:gd name="connsiteX71" fmla="*/ 5980106 w 6127519"/>
              <a:gd name="connsiteY71" fmla="*/ 4585087 h 6858000"/>
              <a:gd name="connsiteX72" fmla="*/ 5998138 w 6127519"/>
              <a:gd name="connsiteY72" fmla="*/ 4697518 h 6858000"/>
              <a:gd name="connsiteX73" fmla="*/ 6007819 w 6127519"/>
              <a:gd name="connsiteY73" fmla="*/ 4858148 h 6858000"/>
              <a:gd name="connsiteX74" fmla="*/ 6007749 w 6127519"/>
              <a:gd name="connsiteY74" fmla="*/ 4964715 h 6858000"/>
              <a:gd name="connsiteX75" fmla="*/ 6005269 w 6127519"/>
              <a:gd name="connsiteY75" fmla="*/ 5150567 h 6858000"/>
              <a:gd name="connsiteX76" fmla="*/ 6001127 w 6127519"/>
              <a:gd name="connsiteY76" fmla="*/ 5164609 h 6858000"/>
              <a:gd name="connsiteX77" fmla="*/ 5998514 w 6127519"/>
              <a:gd name="connsiteY77" fmla="*/ 5189673 h 6858000"/>
              <a:gd name="connsiteX78" fmla="*/ 6018409 w 6127519"/>
              <a:gd name="connsiteY78" fmla="*/ 5227157 h 6858000"/>
              <a:gd name="connsiteX79" fmla="*/ 6036748 w 6127519"/>
              <a:gd name="connsiteY79" fmla="*/ 5322752 h 6858000"/>
              <a:gd name="connsiteX80" fmla="*/ 6036943 w 6127519"/>
              <a:gd name="connsiteY80" fmla="*/ 5329480 h 6858000"/>
              <a:gd name="connsiteX81" fmla="*/ 6037677 w 6127519"/>
              <a:gd name="connsiteY81" fmla="*/ 5354807 h 6858000"/>
              <a:gd name="connsiteX82" fmla="*/ 6039728 w 6127519"/>
              <a:gd name="connsiteY82" fmla="*/ 5359416 h 6858000"/>
              <a:gd name="connsiteX83" fmla="*/ 6053435 w 6127519"/>
              <a:gd name="connsiteY83" fmla="*/ 5387547 h 6858000"/>
              <a:gd name="connsiteX84" fmla="*/ 6065933 w 6127519"/>
              <a:gd name="connsiteY84" fmla="*/ 5443002 h 6858000"/>
              <a:gd name="connsiteX85" fmla="*/ 6068640 w 6127519"/>
              <a:gd name="connsiteY85" fmla="*/ 5474503 h 6858000"/>
              <a:gd name="connsiteX86" fmla="*/ 6080922 w 6127519"/>
              <a:gd name="connsiteY86" fmla="*/ 5561070 h 6858000"/>
              <a:gd name="connsiteX87" fmla="*/ 6096949 w 6127519"/>
              <a:gd name="connsiteY87" fmla="*/ 5648179 h 6858000"/>
              <a:gd name="connsiteX88" fmla="*/ 6125703 w 6127519"/>
              <a:gd name="connsiteY88" fmla="*/ 5692894 h 6858000"/>
              <a:gd name="connsiteX89" fmla="*/ 6121353 w 6127519"/>
              <a:gd name="connsiteY89" fmla="*/ 5721725 h 6858000"/>
              <a:gd name="connsiteX90" fmla="*/ 6121607 w 6127519"/>
              <a:gd name="connsiteY90" fmla="*/ 5721959 h 6858000"/>
              <a:gd name="connsiteX91" fmla="*/ 6127024 w 6127519"/>
              <a:gd name="connsiteY91" fmla="*/ 5786902 h 6858000"/>
              <a:gd name="connsiteX92" fmla="*/ 6127519 w 6127519"/>
              <a:gd name="connsiteY92" fmla="*/ 5865775 h 6858000"/>
              <a:gd name="connsiteX93" fmla="*/ 6119217 w 6127519"/>
              <a:gd name="connsiteY93" fmla="*/ 5888542 h 6858000"/>
              <a:gd name="connsiteX94" fmla="*/ 6102493 w 6127519"/>
              <a:gd name="connsiteY94" fmla="*/ 5928602 h 6858000"/>
              <a:gd name="connsiteX95" fmla="*/ 6056863 w 6127519"/>
              <a:gd name="connsiteY95" fmla="*/ 6000643 h 6858000"/>
              <a:gd name="connsiteX96" fmla="*/ 6045436 w 6127519"/>
              <a:gd name="connsiteY96" fmla="*/ 6124480 h 6858000"/>
              <a:gd name="connsiteX97" fmla="*/ 6030489 w 6127519"/>
              <a:gd name="connsiteY97" fmla="*/ 6317666 h 6858000"/>
              <a:gd name="connsiteX98" fmla="*/ 6007492 w 6127519"/>
              <a:gd name="connsiteY98" fmla="*/ 6440818 h 6858000"/>
              <a:gd name="connsiteX99" fmla="*/ 6009467 w 6127519"/>
              <a:gd name="connsiteY99" fmla="*/ 6487076 h 6858000"/>
              <a:gd name="connsiteX100" fmla="*/ 5995064 w 6127519"/>
              <a:gd name="connsiteY100" fmla="*/ 6540791 h 6858000"/>
              <a:gd name="connsiteX101" fmla="*/ 6004510 w 6127519"/>
              <a:gd name="connsiteY101" fmla="*/ 6599256 h 6858000"/>
              <a:gd name="connsiteX102" fmla="*/ 5986207 w 6127519"/>
              <a:gd name="connsiteY102" fmla="*/ 6695855 h 6858000"/>
              <a:gd name="connsiteX103" fmla="*/ 5979428 w 6127519"/>
              <a:gd name="connsiteY103" fmla="*/ 6754678 h 6858000"/>
              <a:gd name="connsiteX104" fmla="*/ 5983398 w 6127519"/>
              <a:gd name="connsiteY104" fmla="*/ 6778641 h 6858000"/>
              <a:gd name="connsiteX105" fmla="*/ 5984543 w 6127519"/>
              <a:gd name="connsiteY105" fmla="*/ 6811016 h 6858000"/>
              <a:gd name="connsiteX106" fmla="*/ 5979671 w 6127519"/>
              <a:gd name="connsiteY106" fmla="*/ 6858000 h 6858000"/>
              <a:gd name="connsiteX107" fmla="*/ 0 w 6127519"/>
              <a:gd name="connsiteY107" fmla="*/ 6858000 h 6858000"/>
              <a:gd name="connsiteX108" fmla="*/ 0 w 6127519"/>
              <a:gd name="connsiteY10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5703 w 6127519"/>
              <a:gd name="connsiteY87" fmla="*/ 5692894 h 6858000"/>
              <a:gd name="connsiteX88" fmla="*/ 6121353 w 6127519"/>
              <a:gd name="connsiteY88" fmla="*/ 5721725 h 6858000"/>
              <a:gd name="connsiteX89" fmla="*/ 6121607 w 6127519"/>
              <a:gd name="connsiteY89" fmla="*/ 5721959 h 6858000"/>
              <a:gd name="connsiteX90" fmla="*/ 6127024 w 6127519"/>
              <a:gd name="connsiteY90" fmla="*/ 5786902 h 6858000"/>
              <a:gd name="connsiteX91" fmla="*/ 6127519 w 6127519"/>
              <a:gd name="connsiteY91" fmla="*/ 5865775 h 6858000"/>
              <a:gd name="connsiteX92" fmla="*/ 6119217 w 6127519"/>
              <a:gd name="connsiteY92" fmla="*/ 5888542 h 6858000"/>
              <a:gd name="connsiteX93" fmla="*/ 6102493 w 6127519"/>
              <a:gd name="connsiteY93" fmla="*/ 5928602 h 6858000"/>
              <a:gd name="connsiteX94" fmla="*/ 6056863 w 6127519"/>
              <a:gd name="connsiteY94" fmla="*/ 6000643 h 6858000"/>
              <a:gd name="connsiteX95" fmla="*/ 6045436 w 6127519"/>
              <a:gd name="connsiteY95" fmla="*/ 6124480 h 6858000"/>
              <a:gd name="connsiteX96" fmla="*/ 6030489 w 6127519"/>
              <a:gd name="connsiteY96" fmla="*/ 6317666 h 6858000"/>
              <a:gd name="connsiteX97" fmla="*/ 6007492 w 6127519"/>
              <a:gd name="connsiteY97" fmla="*/ 6440818 h 6858000"/>
              <a:gd name="connsiteX98" fmla="*/ 6009467 w 6127519"/>
              <a:gd name="connsiteY98" fmla="*/ 6487076 h 6858000"/>
              <a:gd name="connsiteX99" fmla="*/ 5995064 w 6127519"/>
              <a:gd name="connsiteY99" fmla="*/ 6540791 h 6858000"/>
              <a:gd name="connsiteX100" fmla="*/ 6004510 w 6127519"/>
              <a:gd name="connsiteY100" fmla="*/ 6599256 h 6858000"/>
              <a:gd name="connsiteX101" fmla="*/ 5986207 w 6127519"/>
              <a:gd name="connsiteY101" fmla="*/ 6695855 h 6858000"/>
              <a:gd name="connsiteX102" fmla="*/ 5979428 w 6127519"/>
              <a:gd name="connsiteY102" fmla="*/ 6754678 h 6858000"/>
              <a:gd name="connsiteX103" fmla="*/ 5983398 w 6127519"/>
              <a:gd name="connsiteY103" fmla="*/ 6778641 h 6858000"/>
              <a:gd name="connsiteX104" fmla="*/ 5984543 w 6127519"/>
              <a:gd name="connsiteY104" fmla="*/ 6811016 h 6858000"/>
              <a:gd name="connsiteX105" fmla="*/ 5979671 w 6127519"/>
              <a:gd name="connsiteY105" fmla="*/ 6858000 h 6858000"/>
              <a:gd name="connsiteX106" fmla="*/ 0 w 6127519"/>
              <a:gd name="connsiteY106" fmla="*/ 6858000 h 6858000"/>
              <a:gd name="connsiteX107" fmla="*/ 0 w 6127519"/>
              <a:gd name="connsiteY10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21607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9217 w 6127519"/>
              <a:gd name="connsiteY91" fmla="*/ 5888542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9217 w 6127519"/>
              <a:gd name="connsiteY91" fmla="*/ 5888542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6287 w 6127519"/>
              <a:gd name="connsiteY91" fmla="*/ 5868026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02493 w 6127519"/>
              <a:gd name="connsiteY91" fmla="*/ 5928602 h 6858000"/>
              <a:gd name="connsiteX92" fmla="*/ 6056863 w 6127519"/>
              <a:gd name="connsiteY92" fmla="*/ 6000643 h 6858000"/>
              <a:gd name="connsiteX93" fmla="*/ 6045436 w 6127519"/>
              <a:gd name="connsiteY93" fmla="*/ 6124480 h 6858000"/>
              <a:gd name="connsiteX94" fmla="*/ 6030489 w 6127519"/>
              <a:gd name="connsiteY94" fmla="*/ 6317666 h 6858000"/>
              <a:gd name="connsiteX95" fmla="*/ 6007492 w 6127519"/>
              <a:gd name="connsiteY95" fmla="*/ 6440818 h 6858000"/>
              <a:gd name="connsiteX96" fmla="*/ 6009467 w 6127519"/>
              <a:gd name="connsiteY96" fmla="*/ 6487076 h 6858000"/>
              <a:gd name="connsiteX97" fmla="*/ 5995064 w 6127519"/>
              <a:gd name="connsiteY97" fmla="*/ 6540791 h 6858000"/>
              <a:gd name="connsiteX98" fmla="*/ 6004510 w 6127519"/>
              <a:gd name="connsiteY98" fmla="*/ 6599256 h 6858000"/>
              <a:gd name="connsiteX99" fmla="*/ 5986207 w 6127519"/>
              <a:gd name="connsiteY99" fmla="*/ 6695855 h 6858000"/>
              <a:gd name="connsiteX100" fmla="*/ 5979428 w 6127519"/>
              <a:gd name="connsiteY100" fmla="*/ 6754678 h 6858000"/>
              <a:gd name="connsiteX101" fmla="*/ 5983398 w 6127519"/>
              <a:gd name="connsiteY101" fmla="*/ 6778641 h 6858000"/>
              <a:gd name="connsiteX102" fmla="*/ 5984543 w 6127519"/>
              <a:gd name="connsiteY102" fmla="*/ 6811016 h 6858000"/>
              <a:gd name="connsiteX103" fmla="*/ 5979671 w 6127519"/>
              <a:gd name="connsiteY103" fmla="*/ 6858000 h 6858000"/>
              <a:gd name="connsiteX104" fmla="*/ 0 w 6127519"/>
              <a:gd name="connsiteY104" fmla="*/ 6858000 h 6858000"/>
              <a:gd name="connsiteX105" fmla="*/ 0 w 6127519"/>
              <a:gd name="connsiteY10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5031 w 6127024"/>
              <a:gd name="connsiteY47" fmla="*/ 3557482 h 6858000"/>
              <a:gd name="connsiteX48" fmla="*/ 5618377 w 6127024"/>
              <a:gd name="connsiteY48" fmla="*/ 3588431 h 6858000"/>
              <a:gd name="connsiteX49" fmla="*/ 5612155 w 6127024"/>
              <a:gd name="connsiteY49" fmla="*/ 3589869 h 6858000"/>
              <a:gd name="connsiteX50" fmla="*/ 5620843 w 6127024"/>
              <a:gd name="connsiteY50" fmla="*/ 3606745 h 6858000"/>
              <a:gd name="connsiteX51" fmla="*/ 5655472 w 6127024"/>
              <a:gd name="connsiteY51" fmla="*/ 3678877 h 6858000"/>
              <a:gd name="connsiteX52" fmla="*/ 5683015 w 6127024"/>
              <a:gd name="connsiteY52" fmla="*/ 3762025 h 6858000"/>
              <a:gd name="connsiteX53" fmla="*/ 5696643 w 6127024"/>
              <a:gd name="connsiteY53" fmla="*/ 3773888 h 6858000"/>
              <a:gd name="connsiteX54" fmla="*/ 5707995 w 6127024"/>
              <a:gd name="connsiteY54" fmla="*/ 3781685 h 6858000"/>
              <a:gd name="connsiteX55" fmla="*/ 5768491 w 6127024"/>
              <a:gd name="connsiteY55" fmla="*/ 3914399 h 6858000"/>
              <a:gd name="connsiteX56" fmla="*/ 5793123 w 6127024"/>
              <a:gd name="connsiteY56" fmla="*/ 3969952 h 6858000"/>
              <a:gd name="connsiteX57" fmla="*/ 5808321 w 6127024"/>
              <a:gd name="connsiteY57" fmla="*/ 3988153 h 6858000"/>
              <a:gd name="connsiteX58" fmla="*/ 5825621 w 6127024"/>
              <a:gd name="connsiteY58" fmla="*/ 4015525 h 6858000"/>
              <a:gd name="connsiteX59" fmla="*/ 5860672 w 6127024"/>
              <a:gd name="connsiteY59" fmla="*/ 4061579 h 6858000"/>
              <a:gd name="connsiteX60" fmla="*/ 5872173 w 6127024"/>
              <a:gd name="connsiteY60" fmla="*/ 4088497 h 6858000"/>
              <a:gd name="connsiteX61" fmla="*/ 5894095 w 6127024"/>
              <a:gd name="connsiteY61" fmla="*/ 4128857 h 6858000"/>
              <a:gd name="connsiteX62" fmla="*/ 5903513 w 6127024"/>
              <a:gd name="connsiteY62" fmla="*/ 4187661 h 6858000"/>
              <a:gd name="connsiteX63" fmla="*/ 5917114 w 6127024"/>
              <a:gd name="connsiteY63" fmla="*/ 4213096 h 6858000"/>
              <a:gd name="connsiteX64" fmla="*/ 5924233 w 6127024"/>
              <a:gd name="connsiteY64" fmla="*/ 4242060 h 6858000"/>
              <a:gd name="connsiteX65" fmla="*/ 5928910 w 6127024"/>
              <a:gd name="connsiteY65" fmla="*/ 4300973 h 6858000"/>
              <a:gd name="connsiteX66" fmla="*/ 5939320 w 6127024"/>
              <a:gd name="connsiteY66" fmla="*/ 4340435 h 6858000"/>
              <a:gd name="connsiteX67" fmla="*/ 5946705 w 6127024"/>
              <a:gd name="connsiteY67" fmla="*/ 4428051 h 6858000"/>
              <a:gd name="connsiteX68" fmla="*/ 5949261 w 6127024"/>
              <a:gd name="connsiteY68" fmla="*/ 4449185 h 6858000"/>
              <a:gd name="connsiteX69" fmla="*/ 5968960 w 6127024"/>
              <a:gd name="connsiteY69" fmla="*/ 4482655 h 6858000"/>
              <a:gd name="connsiteX70" fmla="*/ 5980106 w 6127024"/>
              <a:gd name="connsiteY70" fmla="*/ 4585087 h 6858000"/>
              <a:gd name="connsiteX71" fmla="*/ 5998138 w 6127024"/>
              <a:gd name="connsiteY71" fmla="*/ 4697518 h 6858000"/>
              <a:gd name="connsiteX72" fmla="*/ 6007819 w 6127024"/>
              <a:gd name="connsiteY72" fmla="*/ 4858148 h 6858000"/>
              <a:gd name="connsiteX73" fmla="*/ 6007749 w 6127024"/>
              <a:gd name="connsiteY73" fmla="*/ 4964715 h 6858000"/>
              <a:gd name="connsiteX74" fmla="*/ 6005269 w 6127024"/>
              <a:gd name="connsiteY74" fmla="*/ 5150567 h 6858000"/>
              <a:gd name="connsiteX75" fmla="*/ 6001127 w 6127024"/>
              <a:gd name="connsiteY75" fmla="*/ 5164609 h 6858000"/>
              <a:gd name="connsiteX76" fmla="*/ 5998514 w 6127024"/>
              <a:gd name="connsiteY76" fmla="*/ 5189673 h 6858000"/>
              <a:gd name="connsiteX77" fmla="*/ 6018409 w 6127024"/>
              <a:gd name="connsiteY77" fmla="*/ 5227157 h 6858000"/>
              <a:gd name="connsiteX78" fmla="*/ 6036748 w 6127024"/>
              <a:gd name="connsiteY78" fmla="*/ 5322752 h 6858000"/>
              <a:gd name="connsiteX79" fmla="*/ 6036943 w 6127024"/>
              <a:gd name="connsiteY79" fmla="*/ 5329480 h 6858000"/>
              <a:gd name="connsiteX80" fmla="*/ 6037677 w 6127024"/>
              <a:gd name="connsiteY80" fmla="*/ 5354807 h 6858000"/>
              <a:gd name="connsiteX81" fmla="*/ 6039728 w 6127024"/>
              <a:gd name="connsiteY81" fmla="*/ 5359416 h 6858000"/>
              <a:gd name="connsiteX82" fmla="*/ 6053435 w 6127024"/>
              <a:gd name="connsiteY82" fmla="*/ 5387547 h 6858000"/>
              <a:gd name="connsiteX83" fmla="*/ 6065933 w 6127024"/>
              <a:gd name="connsiteY83" fmla="*/ 5443002 h 6858000"/>
              <a:gd name="connsiteX84" fmla="*/ 6068640 w 6127024"/>
              <a:gd name="connsiteY84" fmla="*/ 5474503 h 6858000"/>
              <a:gd name="connsiteX85" fmla="*/ 6080922 w 6127024"/>
              <a:gd name="connsiteY85" fmla="*/ 5561070 h 6858000"/>
              <a:gd name="connsiteX86" fmla="*/ 6096949 w 6127024"/>
              <a:gd name="connsiteY86" fmla="*/ 5648179 h 6858000"/>
              <a:gd name="connsiteX87" fmla="*/ 6121353 w 6127024"/>
              <a:gd name="connsiteY87" fmla="*/ 5721725 h 6858000"/>
              <a:gd name="connsiteX88" fmla="*/ 6109884 w 6127024"/>
              <a:gd name="connsiteY88" fmla="*/ 5721959 h 6858000"/>
              <a:gd name="connsiteX89" fmla="*/ 6127024 w 6127024"/>
              <a:gd name="connsiteY89" fmla="*/ 5786902 h 6858000"/>
              <a:gd name="connsiteX90" fmla="*/ 6115796 w 6127024"/>
              <a:gd name="connsiteY90" fmla="*/ 5862844 h 6858000"/>
              <a:gd name="connsiteX91" fmla="*/ 6102493 w 6127024"/>
              <a:gd name="connsiteY91" fmla="*/ 5928602 h 6858000"/>
              <a:gd name="connsiteX92" fmla="*/ 6056863 w 6127024"/>
              <a:gd name="connsiteY92" fmla="*/ 6000643 h 6858000"/>
              <a:gd name="connsiteX93" fmla="*/ 6045436 w 6127024"/>
              <a:gd name="connsiteY93" fmla="*/ 6124480 h 6858000"/>
              <a:gd name="connsiteX94" fmla="*/ 6030489 w 6127024"/>
              <a:gd name="connsiteY94" fmla="*/ 6317666 h 6858000"/>
              <a:gd name="connsiteX95" fmla="*/ 6007492 w 6127024"/>
              <a:gd name="connsiteY95" fmla="*/ 6440818 h 6858000"/>
              <a:gd name="connsiteX96" fmla="*/ 6009467 w 6127024"/>
              <a:gd name="connsiteY96" fmla="*/ 6487076 h 6858000"/>
              <a:gd name="connsiteX97" fmla="*/ 5995064 w 6127024"/>
              <a:gd name="connsiteY97" fmla="*/ 6540791 h 6858000"/>
              <a:gd name="connsiteX98" fmla="*/ 6004510 w 6127024"/>
              <a:gd name="connsiteY98" fmla="*/ 6599256 h 6858000"/>
              <a:gd name="connsiteX99" fmla="*/ 5986207 w 6127024"/>
              <a:gd name="connsiteY99" fmla="*/ 6695855 h 6858000"/>
              <a:gd name="connsiteX100" fmla="*/ 5979428 w 6127024"/>
              <a:gd name="connsiteY100" fmla="*/ 6754678 h 6858000"/>
              <a:gd name="connsiteX101" fmla="*/ 5983398 w 6127024"/>
              <a:gd name="connsiteY101" fmla="*/ 6778641 h 6858000"/>
              <a:gd name="connsiteX102" fmla="*/ 5984543 w 6127024"/>
              <a:gd name="connsiteY102" fmla="*/ 6811016 h 6858000"/>
              <a:gd name="connsiteX103" fmla="*/ 5979671 w 6127024"/>
              <a:gd name="connsiteY103" fmla="*/ 6858000 h 6858000"/>
              <a:gd name="connsiteX104" fmla="*/ 0 w 6127024"/>
              <a:gd name="connsiteY104" fmla="*/ 6858000 h 6858000"/>
              <a:gd name="connsiteX105" fmla="*/ 0 w 6127024"/>
              <a:gd name="connsiteY10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5031 w 6127024"/>
              <a:gd name="connsiteY47" fmla="*/ 3557482 h 6858000"/>
              <a:gd name="connsiteX48" fmla="*/ 5618377 w 6127024"/>
              <a:gd name="connsiteY48" fmla="*/ 3588431 h 6858000"/>
              <a:gd name="connsiteX49" fmla="*/ 5612155 w 6127024"/>
              <a:gd name="connsiteY49" fmla="*/ 3589869 h 6858000"/>
              <a:gd name="connsiteX50" fmla="*/ 5620843 w 6127024"/>
              <a:gd name="connsiteY50" fmla="*/ 3606745 h 6858000"/>
              <a:gd name="connsiteX51" fmla="*/ 5655472 w 6127024"/>
              <a:gd name="connsiteY51" fmla="*/ 3678877 h 6858000"/>
              <a:gd name="connsiteX52" fmla="*/ 5683015 w 6127024"/>
              <a:gd name="connsiteY52" fmla="*/ 3762025 h 6858000"/>
              <a:gd name="connsiteX53" fmla="*/ 5696643 w 6127024"/>
              <a:gd name="connsiteY53" fmla="*/ 3773888 h 6858000"/>
              <a:gd name="connsiteX54" fmla="*/ 5768491 w 6127024"/>
              <a:gd name="connsiteY54" fmla="*/ 3914399 h 6858000"/>
              <a:gd name="connsiteX55" fmla="*/ 5793123 w 6127024"/>
              <a:gd name="connsiteY55" fmla="*/ 3969952 h 6858000"/>
              <a:gd name="connsiteX56" fmla="*/ 5808321 w 6127024"/>
              <a:gd name="connsiteY56" fmla="*/ 3988153 h 6858000"/>
              <a:gd name="connsiteX57" fmla="*/ 5825621 w 6127024"/>
              <a:gd name="connsiteY57" fmla="*/ 4015525 h 6858000"/>
              <a:gd name="connsiteX58" fmla="*/ 5860672 w 6127024"/>
              <a:gd name="connsiteY58" fmla="*/ 4061579 h 6858000"/>
              <a:gd name="connsiteX59" fmla="*/ 5872173 w 6127024"/>
              <a:gd name="connsiteY59" fmla="*/ 4088497 h 6858000"/>
              <a:gd name="connsiteX60" fmla="*/ 5894095 w 6127024"/>
              <a:gd name="connsiteY60" fmla="*/ 4128857 h 6858000"/>
              <a:gd name="connsiteX61" fmla="*/ 5903513 w 6127024"/>
              <a:gd name="connsiteY61" fmla="*/ 4187661 h 6858000"/>
              <a:gd name="connsiteX62" fmla="*/ 5917114 w 6127024"/>
              <a:gd name="connsiteY62" fmla="*/ 4213096 h 6858000"/>
              <a:gd name="connsiteX63" fmla="*/ 5924233 w 6127024"/>
              <a:gd name="connsiteY63" fmla="*/ 4242060 h 6858000"/>
              <a:gd name="connsiteX64" fmla="*/ 5928910 w 6127024"/>
              <a:gd name="connsiteY64" fmla="*/ 4300973 h 6858000"/>
              <a:gd name="connsiteX65" fmla="*/ 5939320 w 6127024"/>
              <a:gd name="connsiteY65" fmla="*/ 4340435 h 6858000"/>
              <a:gd name="connsiteX66" fmla="*/ 5946705 w 6127024"/>
              <a:gd name="connsiteY66" fmla="*/ 4428051 h 6858000"/>
              <a:gd name="connsiteX67" fmla="*/ 5949261 w 6127024"/>
              <a:gd name="connsiteY67" fmla="*/ 4449185 h 6858000"/>
              <a:gd name="connsiteX68" fmla="*/ 5968960 w 6127024"/>
              <a:gd name="connsiteY68" fmla="*/ 4482655 h 6858000"/>
              <a:gd name="connsiteX69" fmla="*/ 5980106 w 6127024"/>
              <a:gd name="connsiteY69" fmla="*/ 4585087 h 6858000"/>
              <a:gd name="connsiteX70" fmla="*/ 5998138 w 6127024"/>
              <a:gd name="connsiteY70" fmla="*/ 4697518 h 6858000"/>
              <a:gd name="connsiteX71" fmla="*/ 6007819 w 6127024"/>
              <a:gd name="connsiteY71" fmla="*/ 4858148 h 6858000"/>
              <a:gd name="connsiteX72" fmla="*/ 6007749 w 6127024"/>
              <a:gd name="connsiteY72" fmla="*/ 4964715 h 6858000"/>
              <a:gd name="connsiteX73" fmla="*/ 6005269 w 6127024"/>
              <a:gd name="connsiteY73" fmla="*/ 5150567 h 6858000"/>
              <a:gd name="connsiteX74" fmla="*/ 6001127 w 6127024"/>
              <a:gd name="connsiteY74" fmla="*/ 5164609 h 6858000"/>
              <a:gd name="connsiteX75" fmla="*/ 5998514 w 6127024"/>
              <a:gd name="connsiteY75" fmla="*/ 5189673 h 6858000"/>
              <a:gd name="connsiteX76" fmla="*/ 6018409 w 6127024"/>
              <a:gd name="connsiteY76" fmla="*/ 5227157 h 6858000"/>
              <a:gd name="connsiteX77" fmla="*/ 6036748 w 6127024"/>
              <a:gd name="connsiteY77" fmla="*/ 5322752 h 6858000"/>
              <a:gd name="connsiteX78" fmla="*/ 6036943 w 6127024"/>
              <a:gd name="connsiteY78" fmla="*/ 5329480 h 6858000"/>
              <a:gd name="connsiteX79" fmla="*/ 6037677 w 6127024"/>
              <a:gd name="connsiteY79" fmla="*/ 5354807 h 6858000"/>
              <a:gd name="connsiteX80" fmla="*/ 6039728 w 6127024"/>
              <a:gd name="connsiteY80" fmla="*/ 5359416 h 6858000"/>
              <a:gd name="connsiteX81" fmla="*/ 6053435 w 6127024"/>
              <a:gd name="connsiteY81" fmla="*/ 5387547 h 6858000"/>
              <a:gd name="connsiteX82" fmla="*/ 6065933 w 6127024"/>
              <a:gd name="connsiteY82" fmla="*/ 5443002 h 6858000"/>
              <a:gd name="connsiteX83" fmla="*/ 6068640 w 6127024"/>
              <a:gd name="connsiteY83" fmla="*/ 5474503 h 6858000"/>
              <a:gd name="connsiteX84" fmla="*/ 6080922 w 6127024"/>
              <a:gd name="connsiteY84" fmla="*/ 5561070 h 6858000"/>
              <a:gd name="connsiteX85" fmla="*/ 6096949 w 6127024"/>
              <a:gd name="connsiteY85" fmla="*/ 5648179 h 6858000"/>
              <a:gd name="connsiteX86" fmla="*/ 6121353 w 6127024"/>
              <a:gd name="connsiteY86" fmla="*/ 5721725 h 6858000"/>
              <a:gd name="connsiteX87" fmla="*/ 6109884 w 6127024"/>
              <a:gd name="connsiteY87" fmla="*/ 5721959 h 6858000"/>
              <a:gd name="connsiteX88" fmla="*/ 6127024 w 6127024"/>
              <a:gd name="connsiteY88" fmla="*/ 5786902 h 6858000"/>
              <a:gd name="connsiteX89" fmla="*/ 6115796 w 6127024"/>
              <a:gd name="connsiteY89" fmla="*/ 5862844 h 6858000"/>
              <a:gd name="connsiteX90" fmla="*/ 6102493 w 6127024"/>
              <a:gd name="connsiteY90" fmla="*/ 5928602 h 6858000"/>
              <a:gd name="connsiteX91" fmla="*/ 6056863 w 6127024"/>
              <a:gd name="connsiteY91" fmla="*/ 6000643 h 6858000"/>
              <a:gd name="connsiteX92" fmla="*/ 6045436 w 6127024"/>
              <a:gd name="connsiteY92" fmla="*/ 6124480 h 6858000"/>
              <a:gd name="connsiteX93" fmla="*/ 6030489 w 6127024"/>
              <a:gd name="connsiteY93" fmla="*/ 6317666 h 6858000"/>
              <a:gd name="connsiteX94" fmla="*/ 6007492 w 6127024"/>
              <a:gd name="connsiteY94" fmla="*/ 6440818 h 6858000"/>
              <a:gd name="connsiteX95" fmla="*/ 6009467 w 6127024"/>
              <a:gd name="connsiteY95" fmla="*/ 6487076 h 6858000"/>
              <a:gd name="connsiteX96" fmla="*/ 5995064 w 6127024"/>
              <a:gd name="connsiteY96" fmla="*/ 6540791 h 6858000"/>
              <a:gd name="connsiteX97" fmla="*/ 6004510 w 6127024"/>
              <a:gd name="connsiteY97" fmla="*/ 6599256 h 6858000"/>
              <a:gd name="connsiteX98" fmla="*/ 5986207 w 6127024"/>
              <a:gd name="connsiteY98" fmla="*/ 6695855 h 6858000"/>
              <a:gd name="connsiteX99" fmla="*/ 5979428 w 6127024"/>
              <a:gd name="connsiteY99" fmla="*/ 6754678 h 6858000"/>
              <a:gd name="connsiteX100" fmla="*/ 5983398 w 6127024"/>
              <a:gd name="connsiteY100" fmla="*/ 6778641 h 6858000"/>
              <a:gd name="connsiteX101" fmla="*/ 5984543 w 6127024"/>
              <a:gd name="connsiteY101" fmla="*/ 6811016 h 6858000"/>
              <a:gd name="connsiteX102" fmla="*/ 5979671 w 6127024"/>
              <a:gd name="connsiteY102" fmla="*/ 6858000 h 6858000"/>
              <a:gd name="connsiteX103" fmla="*/ 0 w 6127024"/>
              <a:gd name="connsiteY103" fmla="*/ 6858000 h 6858000"/>
              <a:gd name="connsiteX104" fmla="*/ 0 w 6127024"/>
              <a:gd name="connsiteY104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8377 w 6127024"/>
              <a:gd name="connsiteY47" fmla="*/ 3588431 h 6858000"/>
              <a:gd name="connsiteX48" fmla="*/ 5612155 w 6127024"/>
              <a:gd name="connsiteY48" fmla="*/ 3589869 h 6858000"/>
              <a:gd name="connsiteX49" fmla="*/ 5620843 w 6127024"/>
              <a:gd name="connsiteY49" fmla="*/ 3606745 h 6858000"/>
              <a:gd name="connsiteX50" fmla="*/ 5655472 w 6127024"/>
              <a:gd name="connsiteY50" fmla="*/ 3678877 h 6858000"/>
              <a:gd name="connsiteX51" fmla="*/ 5683015 w 6127024"/>
              <a:gd name="connsiteY51" fmla="*/ 3762025 h 6858000"/>
              <a:gd name="connsiteX52" fmla="*/ 5696643 w 6127024"/>
              <a:gd name="connsiteY52" fmla="*/ 3773888 h 6858000"/>
              <a:gd name="connsiteX53" fmla="*/ 5768491 w 6127024"/>
              <a:gd name="connsiteY53" fmla="*/ 3914399 h 6858000"/>
              <a:gd name="connsiteX54" fmla="*/ 5793123 w 6127024"/>
              <a:gd name="connsiteY54" fmla="*/ 3969952 h 6858000"/>
              <a:gd name="connsiteX55" fmla="*/ 5808321 w 6127024"/>
              <a:gd name="connsiteY55" fmla="*/ 3988153 h 6858000"/>
              <a:gd name="connsiteX56" fmla="*/ 5825621 w 6127024"/>
              <a:gd name="connsiteY56" fmla="*/ 4015525 h 6858000"/>
              <a:gd name="connsiteX57" fmla="*/ 5860672 w 6127024"/>
              <a:gd name="connsiteY57" fmla="*/ 4061579 h 6858000"/>
              <a:gd name="connsiteX58" fmla="*/ 5872173 w 6127024"/>
              <a:gd name="connsiteY58" fmla="*/ 4088497 h 6858000"/>
              <a:gd name="connsiteX59" fmla="*/ 5894095 w 6127024"/>
              <a:gd name="connsiteY59" fmla="*/ 4128857 h 6858000"/>
              <a:gd name="connsiteX60" fmla="*/ 5903513 w 6127024"/>
              <a:gd name="connsiteY60" fmla="*/ 4187661 h 6858000"/>
              <a:gd name="connsiteX61" fmla="*/ 5917114 w 6127024"/>
              <a:gd name="connsiteY61" fmla="*/ 4213096 h 6858000"/>
              <a:gd name="connsiteX62" fmla="*/ 5924233 w 6127024"/>
              <a:gd name="connsiteY62" fmla="*/ 4242060 h 6858000"/>
              <a:gd name="connsiteX63" fmla="*/ 5928910 w 6127024"/>
              <a:gd name="connsiteY63" fmla="*/ 4300973 h 6858000"/>
              <a:gd name="connsiteX64" fmla="*/ 5939320 w 6127024"/>
              <a:gd name="connsiteY64" fmla="*/ 4340435 h 6858000"/>
              <a:gd name="connsiteX65" fmla="*/ 5946705 w 6127024"/>
              <a:gd name="connsiteY65" fmla="*/ 4428051 h 6858000"/>
              <a:gd name="connsiteX66" fmla="*/ 5949261 w 6127024"/>
              <a:gd name="connsiteY66" fmla="*/ 4449185 h 6858000"/>
              <a:gd name="connsiteX67" fmla="*/ 5968960 w 6127024"/>
              <a:gd name="connsiteY67" fmla="*/ 4482655 h 6858000"/>
              <a:gd name="connsiteX68" fmla="*/ 5980106 w 6127024"/>
              <a:gd name="connsiteY68" fmla="*/ 4585087 h 6858000"/>
              <a:gd name="connsiteX69" fmla="*/ 5998138 w 6127024"/>
              <a:gd name="connsiteY69" fmla="*/ 4697518 h 6858000"/>
              <a:gd name="connsiteX70" fmla="*/ 6007819 w 6127024"/>
              <a:gd name="connsiteY70" fmla="*/ 4858148 h 6858000"/>
              <a:gd name="connsiteX71" fmla="*/ 6007749 w 6127024"/>
              <a:gd name="connsiteY71" fmla="*/ 4964715 h 6858000"/>
              <a:gd name="connsiteX72" fmla="*/ 6005269 w 6127024"/>
              <a:gd name="connsiteY72" fmla="*/ 5150567 h 6858000"/>
              <a:gd name="connsiteX73" fmla="*/ 6001127 w 6127024"/>
              <a:gd name="connsiteY73" fmla="*/ 5164609 h 6858000"/>
              <a:gd name="connsiteX74" fmla="*/ 5998514 w 6127024"/>
              <a:gd name="connsiteY74" fmla="*/ 5189673 h 6858000"/>
              <a:gd name="connsiteX75" fmla="*/ 6018409 w 6127024"/>
              <a:gd name="connsiteY75" fmla="*/ 5227157 h 6858000"/>
              <a:gd name="connsiteX76" fmla="*/ 6036748 w 6127024"/>
              <a:gd name="connsiteY76" fmla="*/ 5322752 h 6858000"/>
              <a:gd name="connsiteX77" fmla="*/ 6036943 w 6127024"/>
              <a:gd name="connsiteY77" fmla="*/ 5329480 h 6858000"/>
              <a:gd name="connsiteX78" fmla="*/ 6037677 w 6127024"/>
              <a:gd name="connsiteY78" fmla="*/ 5354807 h 6858000"/>
              <a:gd name="connsiteX79" fmla="*/ 6039728 w 6127024"/>
              <a:gd name="connsiteY79" fmla="*/ 5359416 h 6858000"/>
              <a:gd name="connsiteX80" fmla="*/ 6053435 w 6127024"/>
              <a:gd name="connsiteY80" fmla="*/ 5387547 h 6858000"/>
              <a:gd name="connsiteX81" fmla="*/ 6065933 w 6127024"/>
              <a:gd name="connsiteY81" fmla="*/ 5443002 h 6858000"/>
              <a:gd name="connsiteX82" fmla="*/ 6068640 w 6127024"/>
              <a:gd name="connsiteY82" fmla="*/ 5474503 h 6858000"/>
              <a:gd name="connsiteX83" fmla="*/ 6080922 w 6127024"/>
              <a:gd name="connsiteY83" fmla="*/ 5561070 h 6858000"/>
              <a:gd name="connsiteX84" fmla="*/ 6096949 w 6127024"/>
              <a:gd name="connsiteY84" fmla="*/ 5648179 h 6858000"/>
              <a:gd name="connsiteX85" fmla="*/ 6121353 w 6127024"/>
              <a:gd name="connsiteY85" fmla="*/ 5721725 h 6858000"/>
              <a:gd name="connsiteX86" fmla="*/ 6109884 w 6127024"/>
              <a:gd name="connsiteY86" fmla="*/ 5721959 h 6858000"/>
              <a:gd name="connsiteX87" fmla="*/ 6127024 w 6127024"/>
              <a:gd name="connsiteY87" fmla="*/ 5786902 h 6858000"/>
              <a:gd name="connsiteX88" fmla="*/ 6115796 w 6127024"/>
              <a:gd name="connsiteY88" fmla="*/ 5862844 h 6858000"/>
              <a:gd name="connsiteX89" fmla="*/ 6102493 w 6127024"/>
              <a:gd name="connsiteY89" fmla="*/ 5928602 h 6858000"/>
              <a:gd name="connsiteX90" fmla="*/ 6056863 w 6127024"/>
              <a:gd name="connsiteY90" fmla="*/ 6000643 h 6858000"/>
              <a:gd name="connsiteX91" fmla="*/ 6045436 w 6127024"/>
              <a:gd name="connsiteY91" fmla="*/ 6124480 h 6858000"/>
              <a:gd name="connsiteX92" fmla="*/ 6030489 w 6127024"/>
              <a:gd name="connsiteY92" fmla="*/ 6317666 h 6858000"/>
              <a:gd name="connsiteX93" fmla="*/ 6007492 w 6127024"/>
              <a:gd name="connsiteY93" fmla="*/ 6440818 h 6858000"/>
              <a:gd name="connsiteX94" fmla="*/ 6009467 w 6127024"/>
              <a:gd name="connsiteY94" fmla="*/ 6487076 h 6858000"/>
              <a:gd name="connsiteX95" fmla="*/ 5995064 w 6127024"/>
              <a:gd name="connsiteY95" fmla="*/ 6540791 h 6858000"/>
              <a:gd name="connsiteX96" fmla="*/ 6004510 w 6127024"/>
              <a:gd name="connsiteY96" fmla="*/ 6599256 h 6858000"/>
              <a:gd name="connsiteX97" fmla="*/ 5986207 w 6127024"/>
              <a:gd name="connsiteY97" fmla="*/ 6695855 h 6858000"/>
              <a:gd name="connsiteX98" fmla="*/ 5979428 w 6127024"/>
              <a:gd name="connsiteY98" fmla="*/ 6754678 h 6858000"/>
              <a:gd name="connsiteX99" fmla="*/ 5983398 w 6127024"/>
              <a:gd name="connsiteY99" fmla="*/ 6778641 h 6858000"/>
              <a:gd name="connsiteX100" fmla="*/ 5984543 w 6127024"/>
              <a:gd name="connsiteY100" fmla="*/ 6811016 h 6858000"/>
              <a:gd name="connsiteX101" fmla="*/ 5979671 w 6127024"/>
              <a:gd name="connsiteY101" fmla="*/ 6858000 h 6858000"/>
              <a:gd name="connsiteX102" fmla="*/ 0 w 6127024"/>
              <a:gd name="connsiteY102" fmla="*/ 6858000 h 6858000"/>
              <a:gd name="connsiteX103" fmla="*/ 0 w 6127024"/>
              <a:gd name="connsiteY10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30806 w 6127024"/>
              <a:gd name="connsiteY13" fmla="*/ 961354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30806 w 6127024"/>
              <a:gd name="connsiteY13" fmla="*/ 961354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193495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3819 w 6127024"/>
              <a:gd name="connsiteY18" fmla="*/ 1380922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3819 w 6127024"/>
              <a:gd name="connsiteY18" fmla="*/ 1380922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98138 w 6127024"/>
              <a:gd name="connsiteY66" fmla="*/ 4697518 h 6858000"/>
              <a:gd name="connsiteX67" fmla="*/ 6007819 w 6127024"/>
              <a:gd name="connsiteY67" fmla="*/ 4858148 h 6858000"/>
              <a:gd name="connsiteX68" fmla="*/ 6007749 w 6127024"/>
              <a:gd name="connsiteY68" fmla="*/ 4964715 h 6858000"/>
              <a:gd name="connsiteX69" fmla="*/ 6005269 w 6127024"/>
              <a:gd name="connsiteY69" fmla="*/ 5150567 h 6858000"/>
              <a:gd name="connsiteX70" fmla="*/ 6001127 w 6127024"/>
              <a:gd name="connsiteY70" fmla="*/ 5164609 h 6858000"/>
              <a:gd name="connsiteX71" fmla="*/ 5998514 w 6127024"/>
              <a:gd name="connsiteY71" fmla="*/ 5189673 h 6858000"/>
              <a:gd name="connsiteX72" fmla="*/ 6018409 w 6127024"/>
              <a:gd name="connsiteY72" fmla="*/ 5227157 h 6858000"/>
              <a:gd name="connsiteX73" fmla="*/ 6036748 w 6127024"/>
              <a:gd name="connsiteY73" fmla="*/ 5322752 h 6858000"/>
              <a:gd name="connsiteX74" fmla="*/ 6036943 w 6127024"/>
              <a:gd name="connsiteY74" fmla="*/ 5329480 h 6858000"/>
              <a:gd name="connsiteX75" fmla="*/ 6037677 w 6127024"/>
              <a:gd name="connsiteY75" fmla="*/ 5354807 h 6858000"/>
              <a:gd name="connsiteX76" fmla="*/ 6039728 w 6127024"/>
              <a:gd name="connsiteY76" fmla="*/ 5359416 h 6858000"/>
              <a:gd name="connsiteX77" fmla="*/ 6053435 w 6127024"/>
              <a:gd name="connsiteY77" fmla="*/ 5387547 h 6858000"/>
              <a:gd name="connsiteX78" fmla="*/ 6065933 w 6127024"/>
              <a:gd name="connsiteY78" fmla="*/ 5443002 h 6858000"/>
              <a:gd name="connsiteX79" fmla="*/ 6068640 w 6127024"/>
              <a:gd name="connsiteY79" fmla="*/ 5474503 h 6858000"/>
              <a:gd name="connsiteX80" fmla="*/ 6080922 w 6127024"/>
              <a:gd name="connsiteY80" fmla="*/ 5561070 h 6858000"/>
              <a:gd name="connsiteX81" fmla="*/ 6096949 w 6127024"/>
              <a:gd name="connsiteY81" fmla="*/ 5648179 h 6858000"/>
              <a:gd name="connsiteX82" fmla="*/ 6121353 w 6127024"/>
              <a:gd name="connsiteY82" fmla="*/ 5721725 h 6858000"/>
              <a:gd name="connsiteX83" fmla="*/ 6109884 w 6127024"/>
              <a:gd name="connsiteY83" fmla="*/ 5721959 h 6858000"/>
              <a:gd name="connsiteX84" fmla="*/ 6127024 w 6127024"/>
              <a:gd name="connsiteY84" fmla="*/ 5786902 h 6858000"/>
              <a:gd name="connsiteX85" fmla="*/ 6115796 w 6127024"/>
              <a:gd name="connsiteY85" fmla="*/ 5862844 h 6858000"/>
              <a:gd name="connsiteX86" fmla="*/ 6102493 w 6127024"/>
              <a:gd name="connsiteY86" fmla="*/ 5928602 h 6858000"/>
              <a:gd name="connsiteX87" fmla="*/ 6056863 w 6127024"/>
              <a:gd name="connsiteY87" fmla="*/ 6000643 h 6858000"/>
              <a:gd name="connsiteX88" fmla="*/ 6045436 w 6127024"/>
              <a:gd name="connsiteY88" fmla="*/ 6124480 h 6858000"/>
              <a:gd name="connsiteX89" fmla="*/ 6030489 w 6127024"/>
              <a:gd name="connsiteY89" fmla="*/ 6317666 h 6858000"/>
              <a:gd name="connsiteX90" fmla="*/ 6007492 w 6127024"/>
              <a:gd name="connsiteY90" fmla="*/ 6440818 h 6858000"/>
              <a:gd name="connsiteX91" fmla="*/ 6009467 w 6127024"/>
              <a:gd name="connsiteY91" fmla="*/ 6487076 h 6858000"/>
              <a:gd name="connsiteX92" fmla="*/ 5995064 w 6127024"/>
              <a:gd name="connsiteY92" fmla="*/ 6540791 h 6858000"/>
              <a:gd name="connsiteX93" fmla="*/ 6004510 w 6127024"/>
              <a:gd name="connsiteY93" fmla="*/ 6599256 h 6858000"/>
              <a:gd name="connsiteX94" fmla="*/ 5986207 w 6127024"/>
              <a:gd name="connsiteY94" fmla="*/ 6695855 h 6858000"/>
              <a:gd name="connsiteX95" fmla="*/ 5979428 w 6127024"/>
              <a:gd name="connsiteY95" fmla="*/ 6754678 h 6858000"/>
              <a:gd name="connsiteX96" fmla="*/ 5983398 w 6127024"/>
              <a:gd name="connsiteY96" fmla="*/ 6778641 h 6858000"/>
              <a:gd name="connsiteX97" fmla="*/ 5984543 w 6127024"/>
              <a:gd name="connsiteY97" fmla="*/ 6811016 h 6858000"/>
              <a:gd name="connsiteX98" fmla="*/ 5979671 w 6127024"/>
              <a:gd name="connsiteY98" fmla="*/ 6858000 h 6858000"/>
              <a:gd name="connsiteX99" fmla="*/ 0 w 6127024"/>
              <a:gd name="connsiteY99" fmla="*/ 6858000 h 6858000"/>
              <a:gd name="connsiteX100" fmla="*/ 0 w 6127024"/>
              <a:gd name="connsiteY10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98138 w 6127024"/>
              <a:gd name="connsiteY66" fmla="*/ 4697518 h 6858000"/>
              <a:gd name="connsiteX67" fmla="*/ 6007819 w 6127024"/>
              <a:gd name="connsiteY67" fmla="*/ 4858148 h 6858000"/>
              <a:gd name="connsiteX68" fmla="*/ 6007749 w 6127024"/>
              <a:gd name="connsiteY68" fmla="*/ 4964715 h 6858000"/>
              <a:gd name="connsiteX69" fmla="*/ 6005269 w 6127024"/>
              <a:gd name="connsiteY69" fmla="*/ 5150567 h 6858000"/>
              <a:gd name="connsiteX70" fmla="*/ 6001127 w 6127024"/>
              <a:gd name="connsiteY70" fmla="*/ 5164609 h 6858000"/>
              <a:gd name="connsiteX71" fmla="*/ 5998514 w 6127024"/>
              <a:gd name="connsiteY71" fmla="*/ 5189673 h 6858000"/>
              <a:gd name="connsiteX72" fmla="*/ 6018409 w 6127024"/>
              <a:gd name="connsiteY72" fmla="*/ 5227157 h 6858000"/>
              <a:gd name="connsiteX73" fmla="*/ 6036748 w 6127024"/>
              <a:gd name="connsiteY73" fmla="*/ 5322752 h 6858000"/>
              <a:gd name="connsiteX74" fmla="*/ 6036943 w 6127024"/>
              <a:gd name="connsiteY74" fmla="*/ 5329480 h 6858000"/>
              <a:gd name="connsiteX75" fmla="*/ 6037677 w 6127024"/>
              <a:gd name="connsiteY75" fmla="*/ 5354807 h 6858000"/>
              <a:gd name="connsiteX76" fmla="*/ 6039728 w 6127024"/>
              <a:gd name="connsiteY76" fmla="*/ 5359416 h 6858000"/>
              <a:gd name="connsiteX77" fmla="*/ 6053435 w 6127024"/>
              <a:gd name="connsiteY77" fmla="*/ 5387547 h 6858000"/>
              <a:gd name="connsiteX78" fmla="*/ 6065933 w 6127024"/>
              <a:gd name="connsiteY78" fmla="*/ 5443002 h 6858000"/>
              <a:gd name="connsiteX79" fmla="*/ 6068640 w 6127024"/>
              <a:gd name="connsiteY79" fmla="*/ 5474503 h 6858000"/>
              <a:gd name="connsiteX80" fmla="*/ 6080922 w 6127024"/>
              <a:gd name="connsiteY80" fmla="*/ 5561070 h 6858000"/>
              <a:gd name="connsiteX81" fmla="*/ 6096949 w 6127024"/>
              <a:gd name="connsiteY81" fmla="*/ 5648179 h 6858000"/>
              <a:gd name="connsiteX82" fmla="*/ 6121353 w 6127024"/>
              <a:gd name="connsiteY82" fmla="*/ 5721725 h 6858000"/>
              <a:gd name="connsiteX83" fmla="*/ 6109884 w 6127024"/>
              <a:gd name="connsiteY83" fmla="*/ 5721959 h 6858000"/>
              <a:gd name="connsiteX84" fmla="*/ 6127024 w 6127024"/>
              <a:gd name="connsiteY84" fmla="*/ 5786902 h 6858000"/>
              <a:gd name="connsiteX85" fmla="*/ 6115796 w 6127024"/>
              <a:gd name="connsiteY85" fmla="*/ 5862844 h 6858000"/>
              <a:gd name="connsiteX86" fmla="*/ 6102493 w 6127024"/>
              <a:gd name="connsiteY86" fmla="*/ 5928602 h 6858000"/>
              <a:gd name="connsiteX87" fmla="*/ 6056863 w 6127024"/>
              <a:gd name="connsiteY87" fmla="*/ 6000643 h 6858000"/>
              <a:gd name="connsiteX88" fmla="*/ 6045436 w 6127024"/>
              <a:gd name="connsiteY88" fmla="*/ 6124480 h 6858000"/>
              <a:gd name="connsiteX89" fmla="*/ 6030489 w 6127024"/>
              <a:gd name="connsiteY89" fmla="*/ 6317666 h 6858000"/>
              <a:gd name="connsiteX90" fmla="*/ 6007492 w 6127024"/>
              <a:gd name="connsiteY90" fmla="*/ 6440818 h 6858000"/>
              <a:gd name="connsiteX91" fmla="*/ 6009467 w 6127024"/>
              <a:gd name="connsiteY91" fmla="*/ 6487076 h 6858000"/>
              <a:gd name="connsiteX92" fmla="*/ 5995064 w 6127024"/>
              <a:gd name="connsiteY92" fmla="*/ 6540791 h 6858000"/>
              <a:gd name="connsiteX93" fmla="*/ 6004510 w 6127024"/>
              <a:gd name="connsiteY93" fmla="*/ 6599256 h 6858000"/>
              <a:gd name="connsiteX94" fmla="*/ 5986207 w 6127024"/>
              <a:gd name="connsiteY94" fmla="*/ 6695855 h 6858000"/>
              <a:gd name="connsiteX95" fmla="*/ 5979428 w 6127024"/>
              <a:gd name="connsiteY95" fmla="*/ 6754678 h 6858000"/>
              <a:gd name="connsiteX96" fmla="*/ 5983398 w 6127024"/>
              <a:gd name="connsiteY96" fmla="*/ 6778641 h 6858000"/>
              <a:gd name="connsiteX97" fmla="*/ 5984543 w 6127024"/>
              <a:gd name="connsiteY97" fmla="*/ 6811016 h 6858000"/>
              <a:gd name="connsiteX98" fmla="*/ 5979671 w 6127024"/>
              <a:gd name="connsiteY98" fmla="*/ 6858000 h 6858000"/>
              <a:gd name="connsiteX99" fmla="*/ 0 w 6127024"/>
              <a:gd name="connsiteY99" fmla="*/ 6858000 h 6858000"/>
              <a:gd name="connsiteX100" fmla="*/ 0 w 6127024"/>
              <a:gd name="connsiteY10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20843 w 6127024"/>
              <a:gd name="connsiteY46" fmla="*/ 3606745 h 6858000"/>
              <a:gd name="connsiteX47" fmla="*/ 5655472 w 6127024"/>
              <a:gd name="connsiteY47" fmla="*/ 3678877 h 6858000"/>
              <a:gd name="connsiteX48" fmla="*/ 5683015 w 6127024"/>
              <a:gd name="connsiteY48" fmla="*/ 3762025 h 6858000"/>
              <a:gd name="connsiteX49" fmla="*/ 5696643 w 6127024"/>
              <a:gd name="connsiteY49" fmla="*/ 3773888 h 6858000"/>
              <a:gd name="connsiteX50" fmla="*/ 5768491 w 6127024"/>
              <a:gd name="connsiteY50" fmla="*/ 3914399 h 6858000"/>
              <a:gd name="connsiteX51" fmla="*/ 5793123 w 6127024"/>
              <a:gd name="connsiteY51" fmla="*/ 3969952 h 6858000"/>
              <a:gd name="connsiteX52" fmla="*/ 5808321 w 6127024"/>
              <a:gd name="connsiteY52" fmla="*/ 3988153 h 6858000"/>
              <a:gd name="connsiteX53" fmla="*/ 5825621 w 6127024"/>
              <a:gd name="connsiteY53" fmla="*/ 4015525 h 6858000"/>
              <a:gd name="connsiteX54" fmla="*/ 5860672 w 6127024"/>
              <a:gd name="connsiteY54" fmla="*/ 4061579 h 6858000"/>
              <a:gd name="connsiteX55" fmla="*/ 5872173 w 6127024"/>
              <a:gd name="connsiteY55" fmla="*/ 4088497 h 6858000"/>
              <a:gd name="connsiteX56" fmla="*/ 5894095 w 6127024"/>
              <a:gd name="connsiteY56" fmla="*/ 4128857 h 6858000"/>
              <a:gd name="connsiteX57" fmla="*/ 5903513 w 6127024"/>
              <a:gd name="connsiteY57" fmla="*/ 4187661 h 6858000"/>
              <a:gd name="connsiteX58" fmla="*/ 5917114 w 6127024"/>
              <a:gd name="connsiteY58" fmla="*/ 4213096 h 6858000"/>
              <a:gd name="connsiteX59" fmla="*/ 5924233 w 6127024"/>
              <a:gd name="connsiteY59" fmla="*/ 4242060 h 6858000"/>
              <a:gd name="connsiteX60" fmla="*/ 5928910 w 6127024"/>
              <a:gd name="connsiteY60" fmla="*/ 4300973 h 6858000"/>
              <a:gd name="connsiteX61" fmla="*/ 5939320 w 6127024"/>
              <a:gd name="connsiteY61" fmla="*/ 4340435 h 6858000"/>
              <a:gd name="connsiteX62" fmla="*/ 5946705 w 6127024"/>
              <a:gd name="connsiteY62" fmla="*/ 4428051 h 6858000"/>
              <a:gd name="connsiteX63" fmla="*/ 5949261 w 6127024"/>
              <a:gd name="connsiteY63" fmla="*/ 4449185 h 6858000"/>
              <a:gd name="connsiteX64" fmla="*/ 5968960 w 6127024"/>
              <a:gd name="connsiteY64" fmla="*/ 4482655 h 6858000"/>
              <a:gd name="connsiteX65" fmla="*/ 5998138 w 6127024"/>
              <a:gd name="connsiteY65" fmla="*/ 4697518 h 6858000"/>
              <a:gd name="connsiteX66" fmla="*/ 6007819 w 6127024"/>
              <a:gd name="connsiteY66" fmla="*/ 4858148 h 6858000"/>
              <a:gd name="connsiteX67" fmla="*/ 6007749 w 6127024"/>
              <a:gd name="connsiteY67" fmla="*/ 4964715 h 6858000"/>
              <a:gd name="connsiteX68" fmla="*/ 6005269 w 6127024"/>
              <a:gd name="connsiteY68" fmla="*/ 5150567 h 6858000"/>
              <a:gd name="connsiteX69" fmla="*/ 6001127 w 6127024"/>
              <a:gd name="connsiteY69" fmla="*/ 5164609 h 6858000"/>
              <a:gd name="connsiteX70" fmla="*/ 5998514 w 6127024"/>
              <a:gd name="connsiteY70" fmla="*/ 5189673 h 6858000"/>
              <a:gd name="connsiteX71" fmla="*/ 6018409 w 6127024"/>
              <a:gd name="connsiteY71" fmla="*/ 5227157 h 6858000"/>
              <a:gd name="connsiteX72" fmla="*/ 6036748 w 6127024"/>
              <a:gd name="connsiteY72" fmla="*/ 5322752 h 6858000"/>
              <a:gd name="connsiteX73" fmla="*/ 6036943 w 6127024"/>
              <a:gd name="connsiteY73" fmla="*/ 5329480 h 6858000"/>
              <a:gd name="connsiteX74" fmla="*/ 6037677 w 6127024"/>
              <a:gd name="connsiteY74" fmla="*/ 5354807 h 6858000"/>
              <a:gd name="connsiteX75" fmla="*/ 6039728 w 6127024"/>
              <a:gd name="connsiteY75" fmla="*/ 5359416 h 6858000"/>
              <a:gd name="connsiteX76" fmla="*/ 6053435 w 6127024"/>
              <a:gd name="connsiteY76" fmla="*/ 5387547 h 6858000"/>
              <a:gd name="connsiteX77" fmla="*/ 6065933 w 6127024"/>
              <a:gd name="connsiteY77" fmla="*/ 5443002 h 6858000"/>
              <a:gd name="connsiteX78" fmla="*/ 6068640 w 6127024"/>
              <a:gd name="connsiteY78" fmla="*/ 5474503 h 6858000"/>
              <a:gd name="connsiteX79" fmla="*/ 6080922 w 6127024"/>
              <a:gd name="connsiteY79" fmla="*/ 5561070 h 6858000"/>
              <a:gd name="connsiteX80" fmla="*/ 6096949 w 6127024"/>
              <a:gd name="connsiteY80" fmla="*/ 5648179 h 6858000"/>
              <a:gd name="connsiteX81" fmla="*/ 6121353 w 6127024"/>
              <a:gd name="connsiteY81" fmla="*/ 5721725 h 6858000"/>
              <a:gd name="connsiteX82" fmla="*/ 6109884 w 6127024"/>
              <a:gd name="connsiteY82" fmla="*/ 5721959 h 6858000"/>
              <a:gd name="connsiteX83" fmla="*/ 6127024 w 6127024"/>
              <a:gd name="connsiteY83" fmla="*/ 5786902 h 6858000"/>
              <a:gd name="connsiteX84" fmla="*/ 6115796 w 6127024"/>
              <a:gd name="connsiteY84" fmla="*/ 5862844 h 6858000"/>
              <a:gd name="connsiteX85" fmla="*/ 6102493 w 6127024"/>
              <a:gd name="connsiteY85" fmla="*/ 5928602 h 6858000"/>
              <a:gd name="connsiteX86" fmla="*/ 6056863 w 6127024"/>
              <a:gd name="connsiteY86" fmla="*/ 6000643 h 6858000"/>
              <a:gd name="connsiteX87" fmla="*/ 6045436 w 6127024"/>
              <a:gd name="connsiteY87" fmla="*/ 6124480 h 6858000"/>
              <a:gd name="connsiteX88" fmla="*/ 6030489 w 6127024"/>
              <a:gd name="connsiteY88" fmla="*/ 6317666 h 6858000"/>
              <a:gd name="connsiteX89" fmla="*/ 6007492 w 6127024"/>
              <a:gd name="connsiteY89" fmla="*/ 6440818 h 6858000"/>
              <a:gd name="connsiteX90" fmla="*/ 6009467 w 6127024"/>
              <a:gd name="connsiteY90" fmla="*/ 6487076 h 6858000"/>
              <a:gd name="connsiteX91" fmla="*/ 5995064 w 6127024"/>
              <a:gd name="connsiteY91" fmla="*/ 6540791 h 6858000"/>
              <a:gd name="connsiteX92" fmla="*/ 6004510 w 6127024"/>
              <a:gd name="connsiteY92" fmla="*/ 6599256 h 6858000"/>
              <a:gd name="connsiteX93" fmla="*/ 5986207 w 6127024"/>
              <a:gd name="connsiteY93" fmla="*/ 6695855 h 6858000"/>
              <a:gd name="connsiteX94" fmla="*/ 5979428 w 6127024"/>
              <a:gd name="connsiteY94" fmla="*/ 6754678 h 6858000"/>
              <a:gd name="connsiteX95" fmla="*/ 5983398 w 6127024"/>
              <a:gd name="connsiteY95" fmla="*/ 6778641 h 6858000"/>
              <a:gd name="connsiteX96" fmla="*/ 5984543 w 6127024"/>
              <a:gd name="connsiteY96" fmla="*/ 6811016 h 6858000"/>
              <a:gd name="connsiteX97" fmla="*/ 5979671 w 6127024"/>
              <a:gd name="connsiteY97" fmla="*/ 6858000 h 6858000"/>
              <a:gd name="connsiteX98" fmla="*/ 0 w 6127024"/>
              <a:gd name="connsiteY98" fmla="*/ 6858000 h 6858000"/>
              <a:gd name="connsiteX99" fmla="*/ 0 w 6127024"/>
              <a:gd name="connsiteY99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55472 w 6127024"/>
              <a:gd name="connsiteY46" fmla="*/ 3678877 h 6858000"/>
              <a:gd name="connsiteX47" fmla="*/ 5683015 w 6127024"/>
              <a:gd name="connsiteY47" fmla="*/ 3762025 h 6858000"/>
              <a:gd name="connsiteX48" fmla="*/ 5696643 w 6127024"/>
              <a:gd name="connsiteY48" fmla="*/ 3773888 h 6858000"/>
              <a:gd name="connsiteX49" fmla="*/ 5768491 w 6127024"/>
              <a:gd name="connsiteY49" fmla="*/ 3914399 h 6858000"/>
              <a:gd name="connsiteX50" fmla="*/ 5793123 w 6127024"/>
              <a:gd name="connsiteY50" fmla="*/ 3969952 h 6858000"/>
              <a:gd name="connsiteX51" fmla="*/ 5808321 w 6127024"/>
              <a:gd name="connsiteY51" fmla="*/ 3988153 h 6858000"/>
              <a:gd name="connsiteX52" fmla="*/ 5825621 w 6127024"/>
              <a:gd name="connsiteY52" fmla="*/ 4015525 h 6858000"/>
              <a:gd name="connsiteX53" fmla="*/ 5860672 w 6127024"/>
              <a:gd name="connsiteY53" fmla="*/ 4061579 h 6858000"/>
              <a:gd name="connsiteX54" fmla="*/ 5872173 w 6127024"/>
              <a:gd name="connsiteY54" fmla="*/ 4088497 h 6858000"/>
              <a:gd name="connsiteX55" fmla="*/ 5894095 w 6127024"/>
              <a:gd name="connsiteY55" fmla="*/ 4128857 h 6858000"/>
              <a:gd name="connsiteX56" fmla="*/ 5903513 w 6127024"/>
              <a:gd name="connsiteY56" fmla="*/ 4187661 h 6858000"/>
              <a:gd name="connsiteX57" fmla="*/ 5917114 w 6127024"/>
              <a:gd name="connsiteY57" fmla="*/ 4213096 h 6858000"/>
              <a:gd name="connsiteX58" fmla="*/ 5924233 w 6127024"/>
              <a:gd name="connsiteY58" fmla="*/ 4242060 h 6858000"/>
              <a:gd name="connsiteX59" fmla="*/ 5928910 w 6127024"/>
              <a:gd name="connsiteY59" fmla="*/ 4300973 h 6858000"/>
              <a:gd name="connsiteX60" fmla="*/ 5939320 w 6127024"/>
              <a:gd name="connsiteY60" fmla="*/ 4340435 h 6858000"/>
              <a:gd name="connsiteX61" fmla="*/ 5946705 w 6127024"/>
              <a:gd name="connsiteY61" fmla="*/ 4428051 h 6858000"/>
              <a:gd name="connsiteX62" fmla="*/ 5949261 w 6127024"/>
              <a:gd name="connsiteY62" fmla="*/ 4449185 h 6858000"/>
              <a:gd name="connsiteX63" fmla="*/ 5968960 w 6127024"/>
              <a:gd name="connsiteY63" fmla="*/ 4482655 h 6858000"/>
              <a:gd name="connsiteX64" fmla="*/ 5998138 w 6127024"/>
              <a:gd name="connsiteY64" fmla="*/ 4697518 h 6858000"/>
              <a:gd name="connsiteX65" fmla="*/ 6007819 w 6127024"/>
              <a:gd name="connsiteY65" fmla="*/ 4858148 h 6858000"/>
              <a:gd name="connsiteX66" fmla="*/ 6007749 w 6127024"/>
              <a:gd name="connsiteY66" fmla="*/ 4964715 h 6858000"/>
              <a:gd name="connsiteX67" fmla="*/ 6005269 w 6127024"/>
              <a:gd name="connsiteY67" fmla="*/ 5150567 h 6858000"/>
              <a:gd name="connsiteX68" fmla="*/ 6001127 w 6127024"/>
              <a:gd name="connsiteY68" fmla="*/ 5164609 h 6858000"/>
              <a:gd name="connsiteX69" fmla="*/ 5998514 w 6127024"/>
              <a:gd name="connsiteY69" fmla="*/ 5189673 h 6858000"/>
              <a:gd name="connsiteX70" fmla="*/ 6018409 w 6127024"/>
              <a:gd name="connsiteY70" fmla="*/ 5227157 h 6858000"/>
              <a:gd name="connsiteX71" fmla="*/ 6036748 w 6127024"/>
              <a:gd name="connsiteY71" fmla="*/ 5322752 h 6858000"/>
              <a:gd name="connsiteX72" fmla="*/ 6036943 w 6127024"/>
              <a:gd name="connsiteY72" fmla="*/ 5329480 h 6858000"/>
              <a:gd name="connsiteX73" fmla="*/ 6037677 w 6127024"/>
              <a:gd name="connsiteY73" fmla="*/ 5354807 h 6858000"/>
              <a:gd name="connsiteX74" fmla="*/ 6039728 w 6127024"/>
              <a:gd name="connsiteY74" fmla="*/ 5359416 h 6858000"/>
              <a:gd name="connsiteX75" fmla="*/ 6053435 w 6127024"/>
              <a:gd name="connsiteY75" fmla="*/ 5387547 h 6858000"/>
              <a:gd name="connsiteX76" fmla="*/ 6065933 w 6127024"/>
              <a:gd name="connsiteY76" fmla="*/ 5443002 h 6858000"/>
              <a:gd name="connsiteX77" fmla="*/ 6068640 w 6127024"/>
              <a:gd name="connsiteY77" fmla="*/ 5474503 h 6858000"/>
              <a:gd name="connsiteX78" fmla="*/ 6080922 w 6127024"/>
              <a:gd name="connsiteY78" fmla="*/ 5561070 h 6858000"/>
              <a:gd name="connsiteX79" fmla="*/ 6096949 w 6127024"/>
              <a:gd name="connsiteY79" fmla="*/ 5648179 h 6858000"/>
              <a:gd name="connsiteX80" fmla="*/ 6121353 w 6127024"/>
              <a:gd name="connsiteY80" fmla="*/ 5721725 h 6858000"/>
              <a:gd name="connsiteX81" fmla="*/ 6109884 w 6127024"/>
              <a:gd name="connsiteY81" fmla="*/ 5721959 h 6858000"/>
              <a:gd name="connsiteX82" fmla="*/ 6127024 w 6127024"/>
              <a:gd name="connsiteY82" fmla="*/ 5786902 h 6858000"/>
              <a:gd name="connsiteX83" fmla="*/ 6115796 w 6127024"/>
              <a:gd name="connsiteY83" fmla="*/ 5862844 h 6858000"/>
              <a:gd name="connsiteX84" fmla="*/ 6102493 w 6127024"/>
              <a:gd name="connsiteY84" fmla="*/ 5928602 h 6858000"/>
              <a:gd name="connsiteX85" fmla="*/ 6056863 w 6127024"/>
              <a:gd name="connsiteY85" fmla="*/ 6000643 h 6858000"/>
              <a:gd name="connsiteX86" fmla="*/ 6045436 w 6127024"/>
              <a:gd name="connsiteY86" fmla="*/ 6124480 h 6858000"/>
              <a:gd name="connsiteX87" fmla="*/ 6030489 w 6127024"/>
              <a:gd name="connsiteY87" fmla="*/ 6317666 h 6858000"/>
              <a:gd name="connsiteX88" fmla="*/ 6007492 w 6127024"/>
              <a:gd name="connsiteY88" fmla="*/ 6440818 h 6858000"/>
              <a:gd name="connsiteX89" fmla="*/ 6009467 w 6127024"/>
              <a:gd name="connsiteY89" fmla="*/ 6487076 h 6858000"/>
              <a:gd name="connsiteX90" fmla="*/ 5995064 w 6127024"/>
              <a:gd name="connsiteY90" fmla="*/ 6540791 h 6858000"/>
              <a:gd name="connsiteX91" fmla="*/ 6004510 w 6127024"/>
              <a:gd name="connsiteY91" fmla="*/ 6599256 h 6858000"/>
              <a:gd name="connsiteX92" fmla="*/ 5986207 w 6127024"/>
              <a:gd name="connsiteY92" fmla="*/ 6695855 h 6858000"/>
              <a:gd name="connsiteX93" fmla="*/ 5979428 w 6127024"/>
              <a:gd name="connsiteY93" fmla="*/ 6754678 h 6858000"/>
              <a:gd name="connsiteX94" fmla="*/ 5983398 w 6127024"/>
              <a:gd name="connsiteY94" fmla="*/ 6778641 h 6858000"/>
              <a:gd name="connsiteX95" fmla="*/ 5984543 w 6127024"/>
              <a:gd name="connsiteY95" fmla="*/ 6811016 h 6858000"/>
              <a:gd name="connsiteX96" fmla="*/ 5979671 w 6127024"/>
              <a:gd name="connsiteY96" fmla="*/ 6858000 h 6858000"/>
              <a:gd name="connsiteX97" fmla="*/ 0 w 6127024"/>
              <a:gd name="connsiteY97" fmla="*/ 6858000 h 6858000"/>
              <a:gd name="connsiteX98" fmla="*/ 0 w 6127024"/>
              <a:gd name="connsiteY98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17114 w 6127024"/>
              <a:gd name="connsiteY56" fmla="*/ 4213096 h 6858000"/>
              <a:gd name="connsiteX57" fmla="*/ 5924233 w 6127024"/>
              <a:gd name="connsiteY57" fmla="*/ 4242060 h 6858000"/>
              <a:gd name="connsiteX58" fmla="*/ 5928910 w 6127024"/>
              <a:gd name="connsiteY58" fmla="*/ 4300973 h 6858000"/>
              <a:gd name="connsiteX59" fmla="*/ 5939320 w 6127024"/>
              <a:gd name="connsiteY59" fmla="*/ 4340435 h 6858000"/>
              <a:gd name="connsiteX60" fmla="*/ 5946705 w 6127024"/>
              <a:gd name="connsiteY60" fmla="*/ 4428051 h 6858000"/>
              <a:gd name="connsiteX61" fmla="*/ 5949261 w 6127024"/>
              <a:gd name="connsiteY61" fmla="*/ 4449185 h 6858000"/>
              <a:gd name="connsiteX62" fmla="*/ 5968960 w 6127024"/>
              <a:gd name="connsiteY62" fmla="*/ 4482655 h 6858000"/>
              <a:gd name="connsiteX63" fmla="*/ 5998138 w 6127024"/>
              <a:gd name="connsiteY63" fmla="*/ 4697518 h 6858000"/>
              <a:gd name="connsiteX64" fmla="*/ 6007819 w 6127024"/>
              <a:gd name="connsiteY64" fmla="*/ 4858148 h 6858000"/>
              <a:gd name="connsiteX65" fmla="*/ 6007749 w 6127024"/>
              <a:gd name="connsiteY65" fmla="*/ 4964715 h 6858000"/>
              <a:gd name="connsiteX66" fmla="*/ 6005269 w 6127024"/>
              <a:gd name="connsiteY66" fmla="*/ 5150567 h 6858000"/>
              <a:gd name="connsiteX67" fmla="*/ 6001127 w 6127024"/>
              <a:gd name="connsiteY67" fmla="*/ 5164609 h 6858000"/>
              <a:gd name="connsiteX68" fmla="*/ 5998514 w 6127024"/>
              <a:gd name="connsiteY68" fmla="*/ 5189673 h 6858000"/>
              <a:gd name="connsiteX69" fmla="*/ 6018409 w 6127024"/>
              <a:gd name="connsiteY69" fmla="*/ 5227157 h 6858000"/>
              <a:gd name="connsiteX70" fmla="*/ 6036748 w 6127024"/>
              <a:gd name="connsiteY70" fmla="*/ 5322752 h 6858000"/>
              <a:gd name="connsiteX71" fmla="*/ 6036943 w 6127024"/>
              <a:gd name="connsiteY71" fmla="*/ 5329480 h 6858000"/>
              <a:gd name="connsiteX72" fmla="*/ 6037677 w 6127024"/>
              <a:gd name="connsiteY72" fmla="*/ 5354807 h 6858000"/>
              <a:gd name="connsiteX73" fmla="*/ 6039728 w 6127024"/>
              <a:gd name="connsiteY73" fmla="*/ 5359416 h 6858000"/>
              <a:gd name="connsiteX74" fmla="*/ 6053435 w 6127024"/>
              <a:gd name="connsiteY74" fmla="*/ 5387547 h 6858000"/>
              <a:gd name="connsiteX75" fmla="*/ 6065933 w 6127024"/>
              <a:gd name="connsiteY75" fmla="*/ 5443002 h 6858000"/>
              <a:gd name="connsiteX76" fmla="*/ 6068640 w 6127024"/>
              <a:gd name="connsiteY76" fmla="*/ 5474503 h 6858000"/>
              <a:gd name="connsiteX77" fmla="*/ 6080922 w 6127024"/>
              <a:gd name="connsiteY77" fmla="*/ 5561070 h 6858000"/>
              <a:gd name="connsiteX78" fmla="*/ 6096949 w 6127024"/>
              <a:gd name="connsiteY78" fmla="*/ 5648179 h 6858000"/>
              <a:gd name="connsiteX79" fmla="*/ 6121353 w 6127024"/>
              <a:gd name="connsiteY79" fmla="*/ 5721725 h 6858000"/>
              <a:gd name="connsiteX80" fmla="*/ 6109884 w 6127024"/>
              <a:gd name="connsiteY80" fmla="*/ 5721959 h 6858000"/>
              <a:gd name="connsiteX81" fmla="*/ 6127024 w 6127024"/>
              <a:gd name="connsiteY81" fmla="*/ 5786902 h 6858000"/>
              <a:gd name="connsiteX82" fmla="*/ 6115796 w 6127024"/>
              <a:gd name="connsiteY82" fmla="*/ 5862844 h 6858000"/>
              <a:gd name="connsiteX83" fmla="*/ 6102493 w 6127024"/>
              <a:gd name="connsiteY83" fmla="*/ 5928602 h 6858000"/>
              <a:gd name="connsiteX84" fmla="*/ 6056863 w 6127024"/>
              <a:gd name="connsiteY84" fmla="*/ 6000643 h 6858000"/>
              <a:gd name="connsiteX85" fmla="*/ 6045436 w 6127024"/>
              <a:gd name="connsiteY85" fmla="*/ 6124480 h 6858000"/>
              <a:gd name="connsiteX86" fmla="*/ 6030489 w 6127024"/>
              <a:gd name="connsiteY86" fmla="*/ 6317666 h 6858000"/>
              <a:gd name="connsiteX87" fmla="*/ 6007492 w 6127024"/>
              <a:gd name="connsiteY87" fmla="*/ 6440818 h 6858000"/>
              <a:gd name="connsiteX88" fmla="*/ 6009467 w 6127024"/>
              <a:gd name="connsiteY88" fmla="*/ 6487076 h 6858000"/>
              <a:gd name="connsiteX89" fmla="*/ 5995064 w 6127024"/>
              <a:gd name="connsiteY89" fmla="*/ 6540791 h 6858000"/>
              <a:gd name="connsiteX90" fmla="*/ 6004510 w 6127024"/>
              <a:gd name="connsiteY90" fmla="*/ 6599256 h 6858000"/>
              <a:gd name="connsiteX91" fmla="*/ 5986207 w 6127024"/>
              <a:gd name="connsiteY91" fmla="*/ 6695855 h 6858000"/>
              <a:gd name="connsiteX92" fmla="*/ 5979428 w 6127024"/>
              <a:gd name="connsiteY92" fmla="*/ 6754678 h 6858000"/>
              <a:gd name="connsiteX93" fmla="*/ 5983398 w 6127024"/>
              <a:gd name="connsiteY93" fmla="*/ 6778641 h 6858000"/>
              <a:gd name="connsiteX94" fmla="*/ 5984543 w 6127024"/>
              <a:gd name="connsiteY94" fmla="*/ 6811016 h 6858000"/>
              <a:gd name="connsiteX95" fmla="*/ 5979671 w 6127024"/>
              <a:gd name="connsiteY95" fmla="*/ 6858000 h 6858000"/>
              <a:gd name="connsiteX96" fmla="*/ 0 w 6127024"/>
              <a:gd name="connsiteY96" fmla="*/ 6858000 h 6858000"/>
              <a:gd name="connsiteX97" fmla="*/ 0 w 6127024"/>
              <a:gd name="connsiteY97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17114 w 6127024"/>
              <a:gd name="connsiteY56" fmla="*/ 4213096 h 6858000"/>
              <a:gd name="connsiteX57" fmla="*/ 5924233 w 6127024"/>
              <a:gd name="connsiteY57" fmla="*/ 4242060 h 6858000"/>
              <a:gd name="connsiteX58" fmla="*/ 5928910 w 6127024"/>
              <a:gd name="connsiteY58" fmla="*/ 4300973 h 6858000"/>
              <a:gd name="connsiteX59" fmla="*/ 5946705 w 6127024"/>
              <a:gd name="connsiteY59" fmla="*/ 4428051 h 6858000"/>
              <a:gd name="connsiteX60" fmla="*/ 5949261 w 6127024"/>
              <a:gd name="connsiteY60" fmla="*/ 4449185 h 6858000"/>
              <a:gd name="connsiteX61" fmla="*/ 5968960 w 6127024"/>
              <a:gd name="connsiteY61" fmla="*/ 4482655 h 6858000"/>
              <a:gd name="connsiteX62" fmla="*/ 5998138 w 6127024"/>
              <a:gd name="connsiteY62" fmla="*/ 4697518 h 6858000"/>
              <a:gd name="connsiteX63" fmla="*/ 6007819 w 6127024"/>
              <a:gd name="connsiteY63" fmla="*/ 4858148 h 6858000"/>
              <a:gd name="connsiteX64" fmla="*/ 6007749 w 6127024"/>
              <a:gd name="connsiteY64" fmla="*/ 4964715 h 6858000"/>
              <a:gd name="connsiteX65" fmla="*/ 6005269 w 6127024"/>
              <a:gd name="connsiteY65" fmla="*/ 5150567 h 6858000"/>
              <a:gd name="connsiteX66" fmla="*/ 6001127 w 6127024"/>
              <a:gd name="connsiteY66" fmla="*/ 5164609 h 6858000"/>
              <a:gd name="connsiteX67" fmla="*/ 5998514 w 6127024"/>
              <a:gd name="connsiteY67" fmla="*/ 5189673 h 6858000"/>
              <a:gd name="connsiteX68" fmla="*/ 6018409 w 6127024"/>
              <a:gd name="connsiteY68" fmla="*/ 5227157 h 6858000"/>
              <a:gd name="connsiteX69" fmla="*/ 6036748 w 6127024"/>
              <a:gd name="connsiteY69" fmla="*/ 5322752 h 6858000"/>
              <a:gd name="connsiteX70" fmla="*/ 6036943 w 6127024"/>
              <a:gd name="connsiteY70" fmla="*/ 5329480 h 6858000"/>
              <a:gd name="connsiteX71" fmla="*/ 6037677 w 6127024"/>
              <a:gd name="connsiteY71" fmla="*/ 5354807 h 6858000"/>
              <a:gd name="connsiteX72" fmla="*/ 6039728 w 6127024"/>
              <a:gd name="connsiteY72" fmla="*/ 5359416 h 6858000"/>
              <a:gd name="connsiteX73" fmla="*/ 6053435 w 6127024"/>
              <a:gd name="connsiteY73" fmla="*/ 5387547 h 6858000"/>
              <a:gd name="connsiteX74" fmla="*/ 6065933 w 6127024"/>
              <a:gd name="connsiteY74" fmla="*/ 5443002 h 6858000"/>
              <a:gd name="connsiteX75" fmla="*/ 6068640 w 6127024"/>
              <a:gd name="connsiteY75" fmla="*/ 5474503 h 6858000"/>
              <a:gd name="connsiteX76" fmla="*/ 6080922 w 6127024"/>
              <a:gd name="connsiteY76" fmla="*/ 5561070 h 6858000"/>
              <a:gd name="connsiteX77" fmla="*/ 6096949 w 6127024"/>
              <a:gd name="connsiteY77" fmla="*/ 5648179 h 6858000"/>
              <a:gd name="connsiteX78" fmla="*/ 6121353 w 6127024"/>
              <a:gd name="connsiteY78" fmla="*/ 5721725 h 6858000"/>
              <a:gd name="connsiteX79" fmla="*/ 6109884 w 6127024"/>
              <a:gd name="connsiteY79" fmla="*/ 5721959 h 6858000"/>
              <a:gd name="connsiteX80" fmla="*/ 6127024 w 6127024"/>
              <a:gd name="connsiteY80" fmla="*/ 5786902 h 6858000"/>
              <a:gd name="connsiteX81" fmla="*/ 6115796 w 6127024"/>
              <a:gd name="connsiteY81" fmla="*/ 5862844 h 6858000"/>
              <a:gd name="connsiteX82" fmla="*/ 6102493 w 6127024"/>
              <a:gd name="connsiteY82" fmla="*/ 5928602 h 6858000"/>
              <a:gd name="connsiteX83" fmla="*/ 6056863 w 6127024"/>
              <a:gd name="connsiteY83" fmla="*/ 6000643 h 6858000"/>
              <a:gd name="connsiteX84" fmla="*/ 6045436 w 6127024"/>
              <a:gd name="connsiteY84" fmla="*/ 6124480 h 6858000"/>
              <a:gd name="connsiteX85" fmla="*/ 6030489 w 6127024"/>
              <a:gd name="connsiteY85" fmla="*/ 6317666 h 6858000"/>
              <a:gd name="connsiteX86" fmla="*/ 6007492 w 6127024"/>
              <a:gd name="connsiteY86" fmla="*/ 6440818 h 6858000"/>
              <a:gd name="connsiteX87" fmla="*/ 6009467 w 6127024"/>
              <a:gd name="connsiteY87" fmla="*/ 6487076 h 6858000"/>
              <a:gd name="connsiteX88" fmla="*/ 5995064 w 6127024"/>
              <a:gd name="connsiteY88" fmla="*/ 6540791 h 6858000"/>
              <a:gd name="connsiteX89" fmla="*/ 6004510 w 6127024"/>
              <a:gd name="connsiteY89" fmla="*/ 6599256 h 6858000"/>
              <a:gd name="connsiteX90" fmla="*/ 5986207 w 6127024"/>
              <a:gd name="connsiteY90" fmla="*/ 6695855 h 6858000"/>
              <a:gd name="connsiteX91" fmla="*/ 5979428 w 6127024"/>
              <a:gd name="connsiteY91" fmla="*/ 6754678 h 6858000"/>
              <a:gd name="connsiteX92" fmla="*/ 5983398 w 6127024"/>
              <a:gd name="connsiteY92" fmla="*/ 6778641 h 6858000"/>
              <a:gd name="connsiteX93" fmla="*/ 5984543 w 6127024"/>
              <a:gd name="connsiteY93" fmla="*/ 6811016 h 6858000"/>
              <a:gd name="connsiteX94" fmla="*/ 5979671 w 6127024"/>
              <a:gd name="connsiteY94" fmla="*/ 6858000 h 6858000"/>
              <a:gd name="connsiteX95" fmla="*/ 0 w 6127024"/>
              <a:gd name="connsiteY95" fmla="*/ 6858000 h 6858000"/>
              <a:gd name="connsiteX96" fmla="*/ 0 w 6127024"/>
              <a:gd name="connsiteY96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24233 w 6127024"/>
              <a:gd name="connsiteY56" fmla="*/ 4242060 h 6858000"/>
              <a:gd name="connsiteX57" fmla="*/ 5928910 w 6127024"/>
              <a:gd name="connsiteY57" fmla="*/ 4300973 h 6858000"/>
              <a:gd name="connsiteX58" fmla="*/ 5946705 w 6127024"/>
              <a:gd name="connsiteY58" fmla="*/ 4428051 h 6858000"/>
              <a:gd name="connsiteX59" fmla="*/ 5949261 w 6127024"/>
              <a:gd name="connsiteY59" fmla="*/ 4449185 h 6858000"/>
              <a:gd name="connsiteX60" fmla="*/ 5968960 w 6127024"/>
              <a:gd name="connsiteY60" fmla="*/ 4482655 h 6858000"/>
              <a:gd name="connsiteX61" fmla="*/ 5998138 w 6127024"/>
              <a:gd name="connsiteY61" fmla="*/ 4697518 h 6858000"/>
              <a:gd name="connsiteX62" fmla="*/ 6007819 w 6127024"/>
              <a:gd name="connsiteY62" fmla="*/ 4858148 h 6858000"/>
              <a:gd name="connsiteX63" fmla="*/ 6007749 w 6127024"/>
              <a:gd name="connsiteY63" fmla="*/ 4964715 h 6858000"/>
              <a:gd name="connsiteX64" fmla="*/ 6005269 w 6127024"/>
              <a:gd name="connsiteY64" fmla="*/ 5150567 h 6858000"/>
              <a:gd name="connsiteX65" fmla="*/ 6001127 w 6127024"/>
              <a:gd name="connsiteY65" fmla="*/ 5164609 h 6858000"/>
              <a:gd name="connsiteX66" fmla="*/ 5998514 w 6127024"/>
              <a:gd name="connsiteY66" fmla="*/ 5189673 h 6858000"/>
              <a:gd name="connsiteX67" fmla="*/ 6018409 w 6127024"/>
              <a:gd name="connsiteY67" fmla="*/ 5227157 h 6858000"/>
              <a:gd name="connsiteX68" fmla="*/ 6036748 w 6127024"/>
              <a:gd name="connsiteY68" fmla="*/ 5322752 h 6858000"/>
              <a:gd name="connsiteX69" fmla="*/ 6036943 w 6127024"/>
              <a:gd name="connsiteY69" fmla="*/ 5329480 h 6858000"/>
              <a:gd name="connsiteX70" fmla="*/ 6037677 w 6127024"/>
              <a:gd name="connsiteY70" fmla="*/ 5354807 h 6858000"/>
              <a:gd name="connsiteX71" fmla="*/ 6039728 w 6127024"/>
              <a:gd name="connsiteY71" fmla="*/ 5359416 h 6858000"/>
              <a:gd name="connsiteX72" fmla="*/ 6053435 w 6127024"/>
              <a:gd name="connsiteY72" fmla="*/ 5387547 h 6858000"/>
              <a:gd name="connsiteX73" fmla="*/ 6065933 w 6127024"/>
              <a:gd name="connsiteY73" fmla="*/ 5443002 h 6858000"/>
              <a:gd name="connsiteX74" fmla="*/ 6068640 w 6127024"/>
              <a:gd name="connsiteY74" fmla="*/ 5474503 h 6858000"/>
              <a:gd name="connsiteX75" fmla="*/ 6080922 w 6127024"/>
              <a:gd name="connsiteY75" fmla="*/ 5561070 h 6858000"/>
              <a:gd name="connsiteX76" fmla="*/ 6096949 w 6127024"/>
              <a:gd name="connsiteY76" fmla="*/ 5648179 h 6858000"/>
              <a:gd name="connsiteX77" fmla="*/ 6121353 w 6127024"/>
              <a:gd name="connsiteY77" fmla="*/ 5721725 h 6858000"/>
              <a:gd name="connsiteX78" fmla="*/ 6109884 w 6127024"/>
              <a:gd name="connsiteY78" fmla="*/ 5721959 h 6858000"/>
              <a:gd name="connsiteX79" fmla="*/ 6127024 w 6127024"/>
              <a:gd name="connsiteY79" fmla="*/ 5786902 h 6858000"/>
              <a:gd name="connsiteX80" fmla="*/ 6115796 w 6127024"/>
              <a:gd name="connsiteY80" fmla="*/ 5862844 h 6858000"/>
              <a:gd name="connsiteX81" fmla="*/ 6102493 w 6127024"/>
              <a:gd name="connsiteY81" fmla="*/ 5928602 h 6858000"/>
              <a:gd name="connsiteX82" fmla="*/ 6056863 w 6127024"/>
              <a:gd name="connsiteY82" fmla="*/ 6000643 h 6858000"/>
              <a:gd name="connsiteX83" fmla="*/ 6045436 w 6127024"/>
              <a:gd name="connsiteY83" fmla="*/ 6124480 h 6858000"/>
              <a:gd name="connsiteX84" fmla="*/ 6030489 w 6127024"/>
              <a:gd name="connsiteY84" fmla="*/ 6317666 h 6858000"/>
              <a:gd name="connsiteX85" fmla="*/ 6007492 w 6127024"/>
              <a:gd name="connsiteY85" fmla="*/ 6440818 h 6858000"/>
              <a:gd name="connsiteX86" fmla="*/ 6009467 w 6127024"/>
              <a:gd name="connsiteY86" fmla="*/ 6487076 h 6858000"/>
              <a:gd name="connsiteX87" fmla="*/ 5995064 w 6127024"/>
              <a:gd name="connsiteY87" fmla="*/ 6540791 h 6858000"/>
              <a:gd name="connsiteX88" fmla="*/ 6004510 w 6127024"/>
              <a:gd name="connsiteY88" fmla="*/ 6599256 h 6858000"/>
              <a:gd name="connsiteX89" fmla="*/ 5986207 w 6127024"/>
              <a:gd name="connsiteY89" fmla="*/ 6695855 h 6858000"/>
              <a:gd name="connsiteX90" fmla="*/ 5979428 w 6127024"/>
              <a:gd name="connsiteY90" fmla="*/ 6754678 h 6858000"/>
              <a:gd name="connsiteX91" fmla="*/ 5983398 w 6127024"/>
              <a:gd name="connsiteY91" fmla="*/ 6778641 h 6858000"/>
              <a:gd name="connsiteX92" fmla="*/ 5984543 w 6127024"/>
              <a:gd name="connsiteY92" fmla="*/ 6811016 h 6858000"/>
              <a:gd name="connsiteX93" fmla="*/ 5979671 w 6127024"/>
              <a:gd name="connsiteY93" fmla="*/ 6858000 h 6858000"/>
              <a:gd name="connsiteX94" fmla="*/ 0 w 6127024"/>
              <a:gd name="connsiteY94" fmla="*/ 6858000 h 6858000"/>
              <a:gd name="connsiteX95" fmla="*/ 0 w 6127024"/>
              <a:gd name="connsiteY9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28910 w 6127024"/>
              <a:gd name="connsiteY56" fmla="*/ 4300973 h 6858000"/>
              <a:gd name="connsiteX57" fmla="*/ 5946705 w 6127024"/>
              <a:gd name="connsiteY57" fmla="*/ 4428051 h 6858000"/>
              <a:gd name="connsiteX58" fmla="*/ 5949261 w 6127024"/>
              <a:gd name="connsiteY58" fmla="*/ 4449185 h 6858000"/>
              <a:gd name="connsiteX59" fmla="*/ 5968960 w 6127024"/>
              <a:gd name="connsiteY59" fmla="*/ 4482655 h 6858000"/>
              <a:gd name="connsiteX60" fmla="*/ 5998138 w 6127024"/>
              <a:gd name="connsiteY60" fmla="*/ 4697518 h 6858000"/>
              <a:gd name="connsiteX61" fmla="*/ 6007819 w 6127024"/>
              <a:gd name="connsiteY61" fmla="*/ 4858148 h 6858000"/>
              <a:gd name="connsiteX62" fmla="*/ 6007749 w 6127024"/>
              <a:gd name="connsiteY62" fmla="*/ 4964715 h 6858000"/>
              <a:gd name="connsiteX63" fmla="*/ 6005269 w 6127024"/>
              <a:gd name="connsiteY63" fmla="*/ 5150567 h 6858000"/>
              <a:gd name="connsiteX64" fmla="*/ 6001127 w 6127024"/>
              <a:gd name="connsiteY64" fmla="*/ 5164609 h 6858000"/>
              <a:gd name="connsiteX65" fmla="*/ 5998514 w 6127024"/>
              <a:gd name="connsiteY65" fmla="*/ 5189673 h 6858000"/>
              <a:gd name="connsiteX66" fmla="*/ 6018409 w 6127024"/>
              <a:gd name="connsiteY66" fmla="*/ 5227157 h 6858000"/>
              <a:gd name="connsiteX67" fmla="*/ 6036748 w 6127024"/>
              <a:gd name="connsiteY67" fmla="*/ 5322752 h 6858000"/>
              <a:gd name="connsiteX68" fmla="*/ 6036943 w 6127024"/>
              <a:gd name="connsiteY68" fmla="*/ 5329480 h 6858000"/>
              <a:gd name="connsiteX69" fmla="*/ 6037677 w 6127024"/>
              <a:gd name="connsiteY69" fmla="*/ 5354807 h 6858000"/>
              <a:gd name="connsiteX70" fmla="*/ 6039728 w 6127024"/>
              <a:gd name="connsiteY70" fmla="*/ 5359416 h 6858000"/>
              <a:gd name="connsiteX71" fmla="*/ 6053435 w 6127024"/>
              <a:gd name="connsiteY71" fmla="*/ 5387547 h 6858000"/>
              <a:gd name="connsiteX72" fmla="*/ 6065933 w 6127024"/>
              <a:gd name="connsiteY72" fmla="*/ 5443002 h 6858000"/>
              <a:gd name="connsiteX73" fmla="*/ 6068640 w 6127024"/>
              <a:gd name="connsiteY73" fmla="*/ 5474503 h 6858000"/>
              <a:gd name="connsiteX74" fmla="*/ 6080922 w 6127024"/>
              <a:gd name="connsiteY74" fmla="*/ 5561070 h 6858000"/>
              <a:gd name="connsiteX75" fmla="*/ 6096949 w 6127024"/>
              <a:gd name="connsiteY75" fmla="*/ 5648179 h 6858000"/>
              <a:gd name="connsiteX76" fmla="*/ 6121353 w 6127024"/>
              <a:gd name="connsiteY76" fmla="*/ 5721725 h 6858000"/>
              <a:gd name="connsiteX77" fmla="*/ 6109884 w 6127024"/>
              <a:gd name="connsiteY77" fmla="*/ 5721959 h 6858000"/>
              <a:gd name="connsiteX78" fmla="*/ 6127024 w 6127024"/>
              <a:gd name="connsiteY78" fmla="*/ 5786902 h 6858000"/>
              <a:gd name="connsiteX79" fmla="*/ 6115796 w 6127024"/>
              <a:gd name="connsiteY79" fmla="*/ 5862844 h 6858000"/>
              <a:gd name="connsiteX80" fmla="*/ 6102493 w 6127024"/>
              <a:gd name="connsiteY80" fmla="*/ 5928602 h 6858000"/>
              <a:gd name="connsiteX81" fmla="*/ 6056863 w 6127024"/>
              <a:gd name="connsiteY81" fmla="*/ 6000643 h 6858000"/>
              <a:gd name="connsiteX82" fmla="*/ 6045436 w 6127024"/>
              <a:gd name="connsiteY82" fmla="*/ 6124480 h 6858000"/>
              <a:gd name="connsiteX83" fmla="*/ 6030489 w 6127024"/>
              <a:gd name="connsiteY83" fmla="*/ 6317666 h 6858000"/>
              <a:gd name="connsiteX84" fmla="*/ 6007492 w 6127024"/>
              <a:gd name="connsiteY84" fmla="*/ 6440818 h 6858000"/>
              <a:gd name="connsiteX85" fmla="*/ 6009467 w 6127024"/>
              <a:gd name="connsiteY85" fmla="*/ 6487076 h 6858000"/>
              <a:gd name="connsiteX86" fmla="*/ 5995064 w 6127024"/>
              <a:gd name="connsiteY86" fmla="*/ 6540791 h 6858000"/>
              <a:gd name="connsiteX87" fmla="*/ 6004510 w 6127024"/>
              <a:gd name="connsiteY87" fmla="*/ 6599256 h 6858000"/>
              <a:gd name="connsiteX88" fmla="*/ 5986207 w 6127024"/>
              <a:gd name="connsiteY88" fmla="*/ 6695855 h 6858000"/>
              <a:gd name="connsiteX89" fmla="*/ 5979428 w 6127024"/>
              <a:gd name="connsiteY89" fmla="*/ 6754678 h 6858000"/>
              <a:gd name="connsiteX90" fmla="*/ 5983398 w 6127024"/>
              <a:gd name="connsiteY90" fmla="*/ 6778641 h 6858000"/>
              <a:gd name="connsiteX91" fmla="*/ 5984543 w 6127024"/>
              <a:gd name="connsiteY91" fmla="*/ 6811016 h 6858000"/>
              <a:gd name="connsiteX92" fmla="*/ 5979671 w 6127024"/>
              <a:gd name="connsiteY92" fmla="*/ 6858000 h 6858000"/>
              <a:gd name="connsiteX93" fmla="*/ 0 w 6127024"/>
              <a:gd name="connsiteY93" fmla="*/ 6858000 h 6858000"/>
              <a:gd name="connsiteX94" fmla="*/ 0 w 6127024"/>
              <a:gd name="connsiteY94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46705 w 6127024"/>
              <a:gd name="connsiteY56" fmla="*/ 4428051 h 6858000"/>
              <a:gd name="connsiteX57" fmla="*/ 5949261 w 6127024"/>
              <a:gd name="connsiteY57" fmla="*/ 4449185 h 6858000"/>
              <a:gd name="connsiteX58" fmla="*/ 5968960 w 6127024"/>
              <a:gd name="connsiteY58" fmla="*/ 4482655 h 6858000"/>
              <a:gd name="connsiteX59" fmla="*/ 5998138 w 6127024"/>
              <a:gd name="connsiteY59" fmla="*/ 4697518 h 6858000"/>
              <a:gd name="connsiteX60" fmla="*/ 6007819 w 6127024"/>
              <a:gd name="connsiteY60" fmla="*/ 4858148 h 6858000"/>
              <a:gd name="connsiteX61" fmla="*/ 6007749 w 6127024"/>
              <a:gd name="connsiteY61" fmla="*/ 4964715 h 6858000"/>
              <a:gd name="connsiteX62" fmla="*/ 6005269 w 6127024"/>
              <a:gd name="connsiteY62" fmla="*/ 5150567 h 6858000"/>
              <a:gd name="connsiteX63" fmla="*/ 6001127 w 6127024"/>
              <a:gd name="connsiteY63" fmla="*/ 5164609 h 6858000"/>
              <a:gd name="connsiteX64" fmla="*/ 5998514 w 6127024"/>
              <a:gd name="connsiteY64" fmla="*/ 5189673 h 6858000"/>
              <a:gd name="connsiteX65" fmla="*/ 6018409 w 6127024"/>
              <a:gd name="connsiteY65" fmla="*/ 5227157 h 6858000"/>
              <a:gd name="connsiteX66" fmla="*/ 6036748 w 6127024"/>
              <a:gd name="connsiteY66" fmla="*/ 5322752 h 6858000"/>
              <a:gd name="connsiteX67" fmla="*/ 6036943 w 6127024"/>
              <a:gd name="connsiteY67" fmla="*/ 5329480 h 6858000"/>
              <a:gd name="connsiteX68" fmla="*/ 6037677 w 6127024"/>
              <a:gd name="connsiteY68" fmla="*/ 5354807 h 6858000"/>
              <a:gd name="connsiteX69" fmla="*/ 6039728 w 6127024"/>
              <a:gd name="connsiteY69" fmla="*/ 5359416 h 6858000"/>
              <a:gd name="connsiteX70" fmla="*/ 6053435 w 6127024"/>
              <a:gd name="connsiteY70" fmla="*/ 5387547 h 6858000"/>
              <a:gd name="connsiteX71" fmla="*/ 6065933 w 6127024"/>
              <a:gd name="connsiteY71" fmla="*/ 5443002 h 6858000"/>
              <a:gd name="connsiteX72" fmla="*/ 6068640 w 6127024"/>
              <a:gd name="connsiteY72" fmla="*/ 5474503 h 6858000"/>
              <a:gd name="connsiteX73" fmla="*/ 6080922 w 6127024"/>
              <a:gd name="connsiteY73" fmla="*/ 5561070 h 6858000"/>
              <a:gd name="connsiteX74" fmla="*/ 6096949 w 6127024"/>
              <a:gd name="connsiteY74" fmla="*/ 5648179 h 6858000"/>
              <a:gd name="connsiteX75" fmla="*/ 6121353 w 6127024"/>
              <a:gd name="connsiteY75" fmla="*/ 5721725 h 6858000"/>
              <a:gd name="connsiteX76" fmla="*/ 6109884 w 6127024"/>
              <a:gd name="connsiteY76" fmla="*/ 5721959 h 6858000"/>
              <a:gd name="connsiteX77" fmla="*/ 6127024 w 6127024"/>
              <a:gd name="connsiteY77" fmla="*/ 5786902 h 6858000"/>
              <a:gd name="connsiteX78" fmla="*/ 6115796 w 6127024"/>
              <a:gd name="connsiteY78" fmla="*/ 5862844 h 6858000"/>
              <a:gd name="connsiteX79" fmla="*/ 6102493 w 6127024"/>
              <a:gd name="connsiteY79" fmla="*/ 5928602 h 6858000"/>
              <a:gd name="connsiteX80" fmla="*/ 6056863 w 6127024"/>
              <a:gd name="connsiteY80" fmla="*/ 6000643 h 6858000"/>
              <a:gd name="connsiteX81" fmla="*/ 6045436 w 6127024"/>
              <a:gd name="connsiteY81" fmla="*/ 6124480 h 6858000"/>
              <a:gd name="connsiteX82" fmla="*/ 6030489 w 6127024"/>
              <a:gd name="connsiteY82" fmla="*/ 6317666 h 6858000"/>
              <a:gd name="connsiteX83" fmla="*/ 6007492 w 6127024"/>
              <a:gd name="connsiteY83" fmla="*/ 6440818 h 6858000"/>
              <a:gd name="connsiteX84" fmla="*/ 6009467 w 6127024"/>
              <a:gd name="connsiteY84" fmla="*/ 6487076 h 6858000"/>
              <a:gd name="connsiteX85" fmla="*/ 5995064 w 6127024"/>
              <a:gd name="connsiteY85" fmla="*/ 6540791 h 6858000"/>
              <a:gd name="connsiteX86" fmla="*/ 6004510 w 6127024"/>
              <a:gd name="connsiteY86" fmla="*/ 6599256 h 6858000"/>
              <a:gd name="connsiteX87" fmla="*/ 5986207 w 6127024"/>
              <a:gd name="connsiteY87" fmla="*/ 6695855 h 6858000"/>
              <a:gd name="connsiteX88" fmla="*/ 5979428 w 6127024"/>
              <a:gd name="connsiteY88" fmla="*/ 6754678 h 6858000"/>
              <a:gd name="connsiteX89" fmla="*/ 5983398 w 6127024"/>
              <a:gd name="connsiteY89" fmla="*/ 6778641 h 6858000"/>
              <a:gd name="connsiteX90" fmla="*/ 5984543 w 6127024"/>
              <a:gd name="connsiteY90" fmla="*/ 6811016 h 6858000"/>
              <a:gd name="connsiteX91" fmla="*/ 5979671 w 6127024"/>
              <a:gd name="connsiteY91" fmla="*/ 6858000 h 6858000"/>
              <a:gd name="connsiteX92" fmla="*/ 0 w 6127024"/>
              <a:gd name="connsiteY92" fmla="*/ 6858000 h 6858000"/>
              <a:gd name="connsiteX93" fmla="*/ 0 w 6127024"/>
              <a:gd name="connsiteY9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46705 w 6127024"/>
              <a:gd name="connsiteY56" fmla="*/ 4428051 h 6858000"/>
              <a:gd name="connsiteX57" fmla="*/ 5949261 w 6127024"/>
              <a:gd name="connsiteY57" fmla="*/ 4449185 h 6858000"/>
              <a:gd name="connsiteX58" fmla="*/ 5968960 w 6127024"/>
              <a:gd name="connsiteY58" fmla="*/ 4482655 h 6858000"/>
              <a:gd name="connsiteX59" fmla="*/ 5998138 w 6127024"/>
              <a:gd name="connsiteY59" fmla="*/ 4697518 h 6858000"/>
              <a:gd name="connsiteX60" fmla="*/ 6007819 w 6127024"/>
              <a:gd name="connsiteY60" fmla="*/ 4858148 h 6858000"/>
              <a:gd name="connsiteX61" fmla="*/ 6007749 w 6127024"/>
              <a:gd name="connsiteY61" fmla="*/ 4964715 h 6858000"/>
              <a:gd name="connsiteX62" fmla="*/ 6005269 w 6127024"/>
              <a:gd name="connsiteY62" fmla="*/ 5150567 h 6858000"/>
              <a:gd name="connsiteX63" fmla="*/ 6001127 w 6127024"/>
              <a:gd name="connsiteY63" fmla="*/ 5164609 h 6858000"/>
              <a:gd name="connsiteX64" fmla="*/ 5998514 w 6127024"/>
              <a:gd name="connsiteY64" fmla="*/ 5189673 h 6858000"/>
              <a:gd name="connsiteX65" fmla="*/ 6018409 w 6127024"/>
              <a:gd name="connsiteY65" fmla="*/ 5227157 h 6858000"/>
              <a:gd name="connsiteX66" fmla="*/ 6036748 w 6127024"/>
              <a:gd name="connsiteY66" fmla="*/ 5322752 h 6858000"/>
              <a:gd name="connsiteX67" fmla="*/ 6036943 w 6127024"/>
              <a:gd name="connsiteY67" fmla="*/ 5329480 h 6858000"/>
              <a:gd name="connsiteX68" fmla="*/ 6037677 w 6127024"/>
              <a:gd name="connsiteY68" fmla="*/ 5354807 h 6858000"/>
              <a:gd name="connsiteX69" fmla="*/ 6039728 w 6127024"/>
              <a:gd name="connsiteY69" fmla="*/ 5359416 h 6858000"/>
              <a:gd name="connsiteX70" fmla="*/ 6053435 w 6127024"/>
              <a:gd name="connsiteY70" fmla="*/ 5387547 h 6858000"/>
              <a:gd name="connsiteX71" fmla="*/ 6065933 w 6127024"/>
              <a:gd name="connsiteY71" fmla="*/ 5443002 h 6858000"/>
              <a:gd name="connsiteX72" fmla="*/ 6068640 w 6127024"/>
              <a:gd name="connsiteY72" fmla="*/ 5474503 h 6858000"/>
              <a:gd name="connsiteX73" fmla="*/ 6080922 w 6127024"/>
              <a:gd name="connsiteY73" fmla="*/ 5561070 h 6858000"/>
              <a:gd name="connsiteX74" fmla="*/ 6096949 w 6127024"/>
              <a:gd name="connsiteY74" fmla="*/ 5648179 h 6858000"/>
              <a:gd name="connsiteX75" fmla="*/ 6121353 w 6127024"/>
              <a:gd name="connsiteY75" fmla="*/ 5721725 h 6858000"/>
              <a:gd name="connsiteX76" fmla="*/ 6109884 w 6127024"/>
              <a:gd name="connsiteY76" fmla="*/ 5721959 h 6858000"/>
              <a:gd name="connsiteX77" fmla="*/ 6127024 w 6127024"/>
              <a:gd name="connsiteY77" fmla="*/ 5786902 h 6858000"/>
              <a:gd name="connsiteX78" fmla="*/ 6115796 w 6127024"/>
              <a:gd name="connsiteY78" fmla="*/ 5862844 h 6858000"/>
              <a:gd name="connsiteX79" fmla="*/ 6102493 w 6127024"/>
              <a:gd name="connsiteY79" fmla="*/ 5928602 h 6858000"/>
              <a:gd name="connsiteX80" fmla="*/ 6056863 w 6127024"/>
              <a:gd name="connsiteY80" fmla="*/ 6000643 h 6858000"/>
              <a:gd name="connsiteX81" fmla="*/ 6045436 w 6127024"/>
              <a:gd name="connsiteY81" fmla="*/ 6124480 h 6858000"/>
              <a:gd name="connsiteX82" fmla="*/ 6030489 w 6127024"/>
              <a:gd name="connsiteY82" fmla="*/ 6317666 h 6858000"/>
              <a:gd name="connsiteX83" fmla="*/ 6007492 w 6127024"/>
              <a:gd name="connsiteY83" fmla="*/ 6440818 h 6858000"/>
              <a:gd name="connsiteX84" fmla="*/ 6009467 w 6127024"/>
              <a:gd name="connsiteY84" fmla="*/ 6487076 h 6858000"/>
              <a:gd name="connsiteX85" fmla="*/ 5995064 w 6127024"/>
              <a:gd name="connsiteY85" fmla="*/ 6540791 h 6858000"/>
              <a:gd name="connsiteX86" fmla="*/ 6004510 w 6127024"/>
              <a:gd name="connsiteY86" fmla="*/ 6599256 h 6858000"/>
              <a:gd name="connsiteX87" fmla="*/ 5986207 w 6127024"/>
              <a:gd name="connsiteY87" fmla="*/ 6695855 h 6858000"/>
              <a:gd name="connsiteX88" fmla="*/ 5979428 w 6127024"/>
              <a:gd name="connsiteY88" fmla="*/ 6754678 h 6858000"/>
              <a:gd name="connsiteX89" fmla="*/ 5983398 w 6127024"/>
              <a:gd name="connsiteY89" fmla="*/ 6778641 h 6858000"/>
              <a:gd name="connsiteX90" fmla="*/ 5984543 w 6127024"/>
              <a:gd name="connsiteY90" fmla="*/ 6811016 h 6858000"/>
              <a:gd name="connsiteX91" fmla="*/ 5979671 w 6127024"/>
              <a:gd name="connsiteY91" fmla="*/ 6858000 h 6858000"/>
              <a:gd name="connsiteX92" fmla="*/ 0 w 6127024"/>
              <a:gd name="connsiteY92" fmla="*/ 6858000 h 6858000"/>
              <a:gd name="connsiteX93" fmla="*/ 0 w 6127024"/>
              <a:gd name="connsiteY9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39728 w 6127024"/>
              <a:gd name="connsiteY68" fmla="*/ 5359416 h 6858000"/>
              <a:gd name="connsiteX69" fmla="*/ 6053435 w 6127024"/>
              <a:gd name="connsiteY69" fmla="*/ 5387547 h 6858000"/>
              <a:gd name="connsiteX70" fmla="*/ 6065933 w 6127024"/>
              <a:gd name="connsiteY70" fmla="*/ 5443002 h 6858000"/>
              <a:gd name="connsiteX71" fmla="*/ 6068640 w 6127024"/>
              <a:gd name="connsiteY71" fmla="*/ 5474503 h 6858000"/>
              <a:gd name="connsiteX72" fmla="*/ 6080922 w 6127024"/>
              <a:gd name="connsiteY72" fmla="*/ 5561070 h 6858000"/>
              <a:gd name="connsiteX73" fmla="*/ 6096949 w 6127024"/>
              <a:gd name="connsiteY73" fmla="*/ 5648179 h 6858000"/>
              <a:gd name="connsiteX74" fmla="*/ 6121353 w 6127024"/>
              <a:gd name="connsiteY74" fmla="*/ 5721725 h 6858000"/>
              <a:gd name="connsiteX75" fmla="*/ 6109884 w 6127024"/>
              <a:gd name="connsiteY75" fmla="*/ 5721959 h 6858000"/>
              <a:gd name="connsiteX76" fmla="*/ 6127024 w 6127024"/>
              <a:gd name="connsiteY76" fmla="*/ 5786902 h 6858000"/>
              <a:gd name="connsiteX77" fmla="*/ 6115796 w 6127024"/>
              <a:gd name="connsiteY77" fmla="*/ 5862844 h 6858000"/>
              <a:gd name="connsiteX78" fmla="*/ 6102493 w 6127024"/>
              <a:gd name="connsiteY78" fmla="*/ 5928602 h 6858000"/>
              <a:gd name="connsiteX79" fmla="*/ 6056863 w 6127024"/>
              <a:gd name="connsiteY79" fmla="*/ 6000643 h 6858000"/>
              <a:gd name="connsiteX80" fmla="*/ 6045436 w 6127024"/>
              <a:gd name="connsiteY80" fmla="*/ 6124480 h 6858000"/>
              <a:gd name="connsiteX81" fmla="*/ 6030489 w 6127024"/>
              <a:gd name="connsiteY81" fmla="*/ 6317666 h 6858000"/>
              <a:gd name="connsiteX82" fmla="*/ 6007492 w 6127024"/>
              <a:gd name="connsiteY82" fmla="*/ 6440818 h 6858000"/>
              <a:gd name="connsiteX83" fmla="*/ 6009467 w 6127024"/>
              <a:gd name="connsiteY83" fmla="*/ 6487076 h 6858000"/>
              <a:gd name="connsiteX84" fmla="*/ 5995064 w 6127024"/>
              <a:gd name="connsiteY84" fmla="*/ 6540791 h 6858000"/>
              <a:gd name="connsiteX85" fmla="*/ 6004510 w 6127024"/>
              <a:gd name="connsiteY85" fmla="*/ 6599256 h 6858000"/>
              <a:gd name="connsiteX86" fmla="*/ 5986207 w 6127024"/>
              <a:gd name="connsiteY86" fmla="*/ 6695855 h 6858000"/>
              <a:gd name="connsiteX87" fmla="*/ 5979428 w 6127024"/>
              <a:gd name="connsiteY87" fmla="*/ 6754678 h 6858000"/>
              <a:gd name="connsiteX88" fmla="*/ 5983398 w 6127024"/>
              <a:gd name="connsiteY88" fmla="*/ 6778641 h 6858000"/>
              <a:gd name="connsiteX89" fmla="*/ 5984543 w 6127024"/>
              <a:gd name="connsiteY89" fmla="*/ 6811016 h 6858000"/>
              <a:gd name="connsiteX90" fmla="*/ 5979671 w 6127024"/>
              <a:gd name="connsiteY90" fmla="*/ 6858000 h 6858000"/>
              <a:gd name="connsiteX91" fmla="*/ 0 w 6127024"/>
              <a:gd name="connsiteY91" fmla="*/ 6858000 h 6858000"/>
              <a:gd name="connsiteX92" fmla="*/ 0 w 6127024"/>
              <a:gd name="connsiteY9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39728 w 6127024"/>
              <a:gd name="connsiteY68" fmla="*/ 5359416 h 6858000"/>
              <a:gd name="connsiteX69" fmla="*/ 6053435 w 6127024"/>
              <a:gd name="connsiteY69" fmla="*/ 5387547 h 6858000"/>
              <a:gd name="connsiteX70" fmla="*/ 6065933 w 6127024"/>
              <a:gd name="connsiteY70" fmla="*/ 5443002 h 6858000"/>
              <a:gd name="connsiteX71" fmla="*/ 6068640 w 6127024"/>
              <a:gd name="connsiteY71" fmla="*/ 5474503 h 6858000"/>
              <a:gd name="connsiteX72" fmla="*/ 6080922 w 6127024"/>
              <a:gd name="connsiteY72" fmla="*/ 5561070 h 6858000"/>
              <a:gd name="connsiteX73" fmla="*/ 6096949 w 6127024"/>
              <a:gd name="connsiteY73" fmla="*/ 5648179 h 6858000"/>
              <a:gd name="connsiteX74" fmla="*/ 6121353 w 6127024"/>
              <a:gd name="connsiteY74" fmla="*/ 5721725 h 6858000"/>
              <a:gd name="connsiteX75" fmla="*/ 6109884 w 6127024"/>
              <a:gd name="connsiteY75" fmla="*/ 5721959 h 6858000"/>
              <a:gd name="connsiteX76" fmla="*/ 6127024 w 6127024"/>
              <a:gd name="connsiteY76" fmla="*/ 5786902 h 6858000"/>
              <a:gd name="connsiteX77" fmla="*/ 6115796 w 6127024"/>
              <a:gd name="connsiteY77" fmla="*/ 5862844 h 6858000"/>
              <a:gd name="connsiteX78" fmla="*/ 6102493 w 6127024"/>
              <a:gd name="connsiteY78" fmla="*/ 5928602 h 6858000"/>
              <a:gd name="connsiteX79" fmla="*/ 6056863 w 6127024"/>
              <a:gd name="connsiteY79" fmla="*/ 6000643 h 6858000"/>
              <a:gd name="connsiteX80" fmla="*/ 6045436 w 6127024"/>
              <a:gd name="connsiteY80" fmla="*/ 6124480 h 6858000"/>
              <a:gd name="connsiteX81" fmla="*/ 6030489 w 6127024"/>
              <a:gd name="connsiteY81" fmla="*/ 6317666 h 6858000"/>
              <a:gd name="connsiteX82" fmla="*/ 6007492 w 6127024"/>
              <a:gd name="connsiteY82" fmla="*/ 6440818 h 6858000"/>
              <a:gd name="connsiteX83" fmla="*/ 6009467 w 6127024"/>
              <a:gd name="connsiteY83" fmla="*/ 6487076 h 6858000"/>
              <a:gd name="connsiteX84" fmla="*/ 5995064 w 6127024"/>
              <a:gd name="connsiteY84" fmla="*/ 6540791 h 6858000"/>
              <a:gd name="connsiteX85" fmla="*/ 6004510 w 6127024"/>
              <a:gd name="connsiteY85" fmla="*/ 6599256 h 6858000"/>
              <a:gd name="connsiteX86" fmla="*/ 5986207 w 6127024"/>
              <a:gd name="connsiteY86" fmla="*/ 6695855 h 6858000"/>
              <a:gd name="connsiteX87" fmla="*/ 5979428 w 6127024"/>
              <a:gd name="connsiteY87" fmla="*/ 6754678 h 6858000"/>
              <a:gd name="connsiteX88" fmla="*/ 5983398 w 6127024"/>
              <a:gd name="connsiteY88" fmla="*/ 6778641 h 6858000"/>
              <a:gd name="connsiteX89" fmla="*/ 5984543 w 6127024"/>
              <a:gd name="connsiteY89" fmla="*/ 6811016 h 6858000"/>
              <a:gd name="connsiteX90" fmla="*/ 5979671 w 6127024"/>
              <a:gd name="connsiteY90" fmla="*/ 6858000 h 6858000"/>
              <a:gd name="connsiteX91" fmla="*/ 0 w 6127024"/>
              <a:gd name="connsiteY91" fmla="*/ 6858000 h 6858000"/>
              <a:gd name="connsiteX92" fmla="*/ 0 w 6127024"/>
              <a:gd name="connsiteY9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53435 w 6127024"/>
              <a:gd name="connsiteY68" fmla="*/ 5387547 h 6858000"/>
              <a:gd name="connsiteX69" fmla="*/ 6065933 w 6127024"/>
              <a:gd name="connsiteY69" fmla="*/ 5443002 h 6858000"/>
              <a:gd name="connsiteX70" fmla="*/ 6068640 w 6127024"/>
              <a:gd name="connsiteY70" fmla="*/ 5474503 h 6858000"/>
              <a:gd name="connsiteX71" fmla="*/ 6080922 w 6127024"/>
              <a:gd name="connsiteY71" fmla="*/ 5561070 h 6858000"/>
              <a:gd name="connsiteX72" fmla="*/ 6096949 w 6127024"/>
              <a:gd name="connsiteY72" fmla="*/ 5648179 h 6858000"/>
              <a:gd name="connsiteX73" fmla="*/ 6121353 w 6127024"/>
              <a:gd name="connsiteY73" fmla="*/ 5721725 h 6858000"/>
              <a:gd name="connsiteX74" fmla="*/ 6109884 w 6127024"/>
              <a:gd name="connsiteY74" fmla="*/ 5721959 h 6858000"/>
              <a:gd name="connsiteX75" fmla="*/ 6127024 w 6127024"/>
              <a:gd name="connsiteY75" fmla="*/ 5786902 h 6858000"/>
              <a:gd name="connsiteX76" fmla="*/ 6115796 w 6127024"/>
              <a:gd name="connsiteY76" fmla="*/ 5862844 h 6858000"/>
              <a:gd name="connsiteX77" fmla="*/ 6102493 w 6127024"/>
              <a:gd name="connsiteY77" fmla="*/ 5928602 h 6858000"/>
              <a:gd name="connsiteX78" fmla="*/ 6056863 w 6127024"/>
              <a:gd name="connsiteY78" fmla="*/ 6000643 h 6858000"/>
              <a:gd name="connsiteX79" fmla="*/ 6045436 w 6127024"/>
              <a:gd name="connsiteY79" fmla="*/ 6124480 h 6858000"/>
              <a:gd name="connsiteX80" fmla="*/ 6030489 w 6127024"/>
              <a:gd name="connsiteY80" fmla="*/ 6317666 h 6858000"/>
              <a:gd name="connsiteX81" fmla="*/ 6007492 w 6127024"/>
              <a:gd name="connsiteY81" fmla="*/ 6440818 h 6858000"/>
              <a:gd name="connsiteX82" fmla="*/ 6009467 w 6127024"/>
              <a:gd name="connsiteY82" fmla="*/ 6487076 h 6858000"/>
              <a:gd name="connsiteX83" fmla="*/ 5995064 w 6127024"/>
              <a:gd name="connsiteY83" fmla="*/ 6540791 h 6858000"/>
              <a:gd name="connsiteX84" fmla="*/ 6004510 w 6127024"/>
              <a:gd name="connsiteY84" fmla="*/ 6599256 h 6858000"/>
              <a:gd name="connsiteX85" fmla="*/ 5986207 w 6127024"/>
              <a:gd name="connsiteY85" fmla="*/ 6695855 h 6858000"/>
              <a:gd name="connsiteX86" fmla="*/ 5979428 w 6127024"/>
              <a:gd name="connsiteY86" fmla="*/ 6754678 h 6858000"/>
              <a:gd name="connsiteX87" fmla="*/ 5983398 w 6127024"/>
              <a:gd name="connsiteY87" fmla="*/ 6778641 h 6858000"/>
              <a:gd name="connsiteX88" fmla="*/ 5984543 w 6127024"/>
              <a:gd name="connsiteY88" fmla="*/ 6811016 h 6858000"/>
              <a:gd name="connsiteX89" fmla="*/ 5979671 w 6127024"/>
              <a:gd name="connsiteY89" fmla="*/ 6858000 h 6858000"/>
              <a:gd name="connsiteX90" fmla="*/ 0 w 6127024"/>
              <a:gd name="connsiteY90" fmla="*/ 6858000 h 6858000"/>
              <a:gd name="connsiteX91" fmla="*/ 0 w 6127024"/>
              <a:gd name="connsiteY9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5933 w 6127024"/>
              <a:gd name="connsiteY68" fmla="*/ 5443002 h 6858000"/>
              <a:gd name="connsiteX69" fmla="*/ 6068640 w 6127024"/>
              <a:gd name="connsiteY69" fmla="*/ 5474503 h 6858000"/>
              <a:gd name="connsiteX70" fmla="*/ 6080922 w 6127024"/>
              <a:gd name="connsiteY70" fmla="*/ 5561070 h 6858000"/>
              <a:gd name="connsiteX71" fmla="*/ 6096949 w 6127024"/>
              <a:gd name="connsiteY71" fmla="*/ 5648179 h 6858000"/>
              <a:gd name="connsiteX72" fmla="*/ 6121353 w 6127024"/>
              <a:gd name="connsiteY72" fmla="*/ 5721725 h 6858000"/>
              <a:gd name="connsiteX73" fmla="*/ 6109884 w 6127024"/>
              <a:gd name="connsiteY73" fmla="*/ 5721959 h 6858000"/>
              <a:gd name="connsiteX74" fmla="*/ 6127024 w 6127024"/>
              <a:gd name="connsiteY74" fmla="*/ 5786902 h 6858000"/>
              <a:gd name="connsiteX75" fmla="*/ 6115796 w 6127024"/>
              <a:gd name="connsiteY75" fmla="*/ 5862844 h 6858000"/>
              <a:gd name="connsiteX76" fmla="*/ 6102493 w 6127024"/>
              <a:gd name="connsiteY76" fmla="*/ 5928602 h 6858000"/>
              <a:gd name="connsiteX77" fmla="*/ 6056863 w 6127024"/>
              <a:gd name="connsiteY77" fmla="*/ 6000643 h 6858000"/>
              <a:gd name="connsiteX78" fmla="*/ 6045436 w 6127024"/>
              <a:gd name="connsiteY78" fmla="*/ 6124480 h 6858000"/>
              <a:gd name="connsiteX79" fmla="*/ 6030489 w 6127024"/>
              <a:gd name="connsiteY79" fmla="*/ 6317666 h 6858000"/>
              <a:gd name="connsiteX80" fmla="*/ 6007492 w 6127024"/>
              <a:gd name="connsiteY80" fmla="*/ 6440818 h 6858000"/>
              <a:gd name="connsiteX81" fmla="*/ 6009467 w 6127024"/>
              <a:gd name="connsiteY81" fmla="*/ 6487076 h 6858000"/>
              <a:gd name="connsiteX82" fmla="*/ 5995064 w 6127024"/>
              <a:gd name="connsiteY82" fmla="*/ 6540791 h 6858000"/>
              <a:gd name="connsiteX83" fmla="*/ 6004510 w 6127024"/>
              <a:gd name="connsiteY83" fmla="*/ 6599256 h 6858000"/>
              <a:gd name="connsiteX84" fmla="*/ 5986207 w 6127024"/>
              <a:gd name="connsiteY84" fmla="*/ 6695855 h 6858000"/>
              <a:gd name="connsiteX85" fmla="*/ 5979428 w 6127024"/>
              <a:gd name="connsiteY85" fmla="*/ 6754678 h 6858000"/>
              <a:gd name="connsiteX86" fmla="*/ 5983398 w 6127024"/>
              <a:gd name="connsiteY86" fmla="*/ 6778641 h 6858000"/>
              <a:gd name="connsiteX87" fmla="*/ 5984543 w 6127024"/>
              <a:gd name="connsiteY87" fmla="*/ 6811016 h 6858000"/>
              <a:gd name="connsiteX88" fmla="*/ 5979671 w 6127024"/>
              <a:gd name="connsiteY88" fmla="*/ 6858000 h 6858000"/>
              <a:gd name="connsiteX89" fmla="*/ 0 w 6127024"/>
              <a:gd name="connsiteY89" fmla="*/ 6858000 h 6858000"/>
              <a:gd name="connsiteX90" fmla="*/ 0 w 6127024"/>
              <a:gd name="connsiteY9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5933 w 6127024"/>
              <a:gd name="connsiteY68" fmla="*/ 5443002 h 6858000"/>
              <a:gd name="connsiteX69" fmla="*/ 6068640 w 6127024"/>
              <a:gd name="connsiteY69" fmla="*/ 5474503 h 6858000"/>
              <a:gd name="connsiteX70" fmla="*/ 6080922 w 6127024"/>
              <a:gd name="connsiteY70" fmla="*/ 5561070 h 6858000"/>
              <a:gd name="connsiteX71" fmla="*/ 6096949 w 6127024"/>
              <a:gd name="connsiteY71" fmla="*/ 5648179 h 6858000"/>
              <a:gd name="connsiteX72" fmla="*/ 6109884 w 6127024"/>
              <a:gd name="connsiteY72" fmla="*/ 5721959 h 6858000"/>
              <a:gd name="connsiteX73" fmla="*/ 6127024 w 6127024"/>
              <a:gd name="connsiteY73" fmla="*/ 5786902 h 6858000"/>
              <a:gd name="connsiteX74" fmla="*/ 6115796 w 6127024"/>
              <a:gd name="connsiteY74" fmla="*/ 5862844 h 6858000"/>
              <a:gd name="connsiteX75" fmla="*/ 6102493 w 6127024"/>
              <a:gd name="connsiteY75" fmla="*/ 5928602 h 6858000"/>
              <a:gd name="connsiteX76" fmla="*/ 6056863 w 6127024"/>
              <a:gd name="connsiteY76" fmla="*/ 6000643 h 6858000"/>
              <a:gd name="connsiteX77" fmla="*/ 6045436 w 6127024"/>
              <a:gd name="connsiteY77" fmla="*/ 6124480 h 6858000"/>
              <a:gd name="connsiteX78" fmla="*/ 6030489 w 6127024"/>
              <a:gd name="connsiteY78" fmla="*/ 6317666 h 6858000"/>
              <a:gd name="connsiteX79" fmla="*/ 6007492 w 6127024"/>
              <a:gd name="connsiteY79" fmla="*/ 6440818 h 6858000"/>
              <a:gd name="connsiteX80" fmla="*/ 6009467 w 6127024"/>
              <a:gd name="connsiteY80" fmla="*/ 6487076 h 6858000"/>
              <a:gd name="connsiteX81" fmla="*/ 5995064 w 6127024"/>
              <a:gd name="connsiteY81" fmla="*/ 6540791 h 6858000"/>
              <a:gd name="connsiteX82" fmla="*/ 6004510 w 6127024"/>
              <a:gd name="connsiteY82" fmla="*/ 6599256 h 6858000"/>
              <a:gd name="connsiteX83" fmla="*/ 5986207 w 6127024"/>
              <a:gd name="connsiteY83" fmla="*/ 6695855 h 6858000"/>
              <a:gd name="connsiteX84" fmla="*/ 5979428 w 6127024"/>
              <a:gd name="connsiteY84" fmla="*/ 6754678 h 6858000"/>
              <a:gd name="connsiteX85" fmla="*/ 5983398 w 6127024"/>
              <a:gd name="connsiteY85" fmla="*/ 6778641 h 6858000"/>
              <a:gd name="connsiteX86" fmla="*/ 5984543 w 6127024"/>
              <a:gd name="connsiteY86" fmla="*/ 6811016 h 6858000"/>
              <a:gd name="connsiteX87" fmla="*/ 5979671 w 6127024"/>
              <a:gd name="connsiteY87" fmla="*/ 6858000 h 6858000"/>
              <a:gd name="connsiteX88" fmla="*/ 0 w 6127024"/>
              <a:gd name="connsiteY88" fmla="*/ 6858000 h 6858000"/>
              <a:gd name="connsiteX89" fmla="*/ 0 w 6127024"/>
              <a:gd name="connsiteY89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8640 w 6127024"/>
              <a:gd name="connsiteY68" fmla="*/ 5474503 h 6858000"/>
              <a:gd name="connsiteX69" fmla="*/ 6080922 w 6127024"/>
              <a:gd name="connsiteY69" fmla="*/ 5561070 h 6858000"/>
              <a:gd name="connsiteX70" fmla="*/ 6096949 w 6127024"/>
              <a:gd name="connsiteY70" fmla="*/ 5648179 h 6858000"/>
              <a:gd name="connsiteX71" fmla="*/ 6109884 w 6127024"/>
              <a:gd name="connsiteY71" fmla="*/ 5721959 h 6858000"/>
              <a:gd name="connsiteX72" fmla="*/ 6127024 w 6127024"/>
              <a:gd name="connsiteY72" fmla="*/ 5786902 h 6858000"/>
              <a:gd name="connsiteX73" fmla="*/ 6115796 w 6127024"/>
              <a:gd name="connsiteY73" fmla="*/ 5862844 h 6858000"/>
              <a:gd name="connsiteX74" fmla="*/ 6102493 w 6127024"/>
              <a:gd name="connsiteY74" fmla="*/ 5928602 h 6858000"/>
              <a:gd name="connsiteX75" fmla="*/ 6056863 w 6127024"/>
              <a:gd name="connsiteY75" fmla="*/ 6000643 h 6858000"/>
              <a:gd name="connsiteX76" fmla="*/ 6045436 w 6127024"/>
              <a:gd name="connsiteY76" fmla="*/ 6124480 h 6858000"/>
              <a:gd name="connsiteX77" fmla="*/ 6030489 w 6127024"/>
              <a:gd name="connsiteY77" fmla="*/ 6317666 h 6858000"/>
              <a:gd name="connsiteX78" fmla="*/ 6007492 w 6127024"/>
              <a:gd name="connsiteY78" fmla="*/ 6440818 h 6858000"/>
              <a:gd name="connsiteX79" fmla="*/ 6009467 w 6127024"/>
              <a:gd name="connsiteY79" fmla="*/ 6487076 h 6858000"/>
              <a:gd name="connsiteX80" fmla="*/ 5995064 w 6127024"/>
              <a:gd name="connsiteY80" fmla="*/ 6540791 h 6858000"/>
              <a:gd name="connsiteX81" fmla="*/ 6004510 w 6127024"/>
              <a:gd name="connsiteY81" fmla="*/ 6599256 h 6858000"/>
              <a:gd name="connsiteX82" fmla="*/ 5986207 w 6127024"/>
              <a:gd name="connsiteY82" fmla="*/ 6695855 h 6858000"/>
              <a:gd name="connsiteX83" fmla="*/ 5979428 w 6127024"/>
              <a:gd name="connsiteY83" fmla="*/ 6754678 h 6858000"/>
              <a:gd name="connsiteX84" fmla="*/ 5983398 w 6127024"/>
              <a:gd name="connsiteY84" fmla="*/ 6778641 h 6858000"/>
              <a:gd name="connsiteX85" fmla="*/ 5984543 w 6127024"/>
              <a:gd name="connsiteY85" fmla="*/ 6811016 h 6858000"/>
              <a:gd name="connsiteX86" fmla="*/ 5979671 w 6127024"/>
              <a:gd name="connsiteY86" fmla="*/ 6858000 h 6858000"/>
              <a:gd name="connsiteX87" fmla="*/ 0 w 6127024"/>
              <a:gd name="connsiteY87" fmla="*/ 6858000 h 6858000"/>
              <a:gd name="connsiteX88" fmla="*/ 0 w 6127024"/>
              <a:gd name="connsiteY8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09884 w 6115796"/>
              <a:gd name="connsiteY71" fmla="*/ 5721959 h 6858000"/>
              <a:gd name="connsiteX72" fmla="*/ 6115796 w 6115796"/>
              <a:gd name="connsiteY72" fmla="*/ 5862844 h 6858000"/>
              <a:gd name="connsiteX73" fmla="*/ 6102493 w 6115796"/>
              <a:gd name="connsiteY73" fmla="*/ 5928602 h 6858000"/>
              <a:gd name="connsiteX74" fmla="*/ 6056863 w 6115796"/>
              <a:gd name="connsiteY74" fmla="*/ 6000643 h 6858000"/>
              <a:gd name="connsiteX75" fmla="*/ 6045436 w 6115796"/>
              <a:gd name="connsiteY75" fmla="*/ 6124480 h 6858000"/>
              <a:gd name="connsiteX76" fmla="*/ 6030489 w 6115796"/>
              <a:gd name="connsiteY76" fmla="*/ 6317666 h 6858000"/>
              <a:gd name="connsiteX77" fmla="*/ 6007492 w 6115796"/>
              <a:gd name="connsiteY77" fmla="*/ 6440818 h 6858000"/>
              <a:gd name="connsiteX78" fmla="*/ 6009467 w 6115796"/>
              <a:gd name="connsiteY78" fmla="*/ 6487076 h 6858000"/>
              <a:gd name="connsiteX79" fmla="*/ 5995064 w 6115796"/>
              <a:gd name="connsiteY79" fmla="*/ 6540791 h 6858000"/>
              <a:gd name="connsiteX80" fmla="*/ 6004510 w 6115796"/>
              <a:gd name="connsiteY80" fmla="*/ 6599256 h 6858000"/>
              <a:gd name="connsiteX81" fmla="*/ 5986207 w 6115796"/>
              <a:gd name="connsiteY81" fmla="*/ 6695855 h 6858000"/>
              <a:gd name="connsiteX82" fmla="*/ 5979428 w 6115796"/>
              <a:gd name="connsiteY82" fmla="*/ 6754678 h 6858000"/>
              <a:gd name="connsiteX83" fmla="*/ 5983398 w 6115796"/>
              <a:gd name="connsiteY83" fmla="*/ 6778641 h 6858000"/>
              <a:gd name="connsiteX84" fmla="*/ 5984543 w 6115796"/>
              <a:gd name="connsiteY84" fmla="*/ 6811016 h 6858000"/>
              <a:gd name="connsiteX85" fmla="*/ 5979671 w 6115796"/>
              <a:gd name="connsiteY85" fmla="*/ 6858000 h 6858000"/>
              <a:gd name="connsiteX86" fmla="*/ 0 w 6115796"/>
              <a:gd name="connsiteY86" fmla="*/ 6858000 h 6858000"/>
              <a:gd name="connsiteX87" fmla="*/ 0 w 6115796"/>
              <a:gd name="connsiteY87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102493 w 6115796"/>
              <a:gd name="connsiteY72" fmla="*/ 5928602 h 6858000"/>
              <a:gd name="connsiteX73" fmla="*/ 6056863 w 6115796"/>
              <a:gd name="connsiteY73" fmla="*/ 6000643 h 6858000"/>
              <a:gd name="connsiteX74" fmla="*/ 6045436 w 6115796"/>
              <a:gd name="connsiteY74" fmla="*/ 6124480 h 6858000"/>
              <a:gd name="connsiteX75" fmla="*/ 6030489 w 6115796"/>
              <a:gd name="connsiteY75" fmla="*/ 6317666 h 6858000"/>
              <a:gd name="connsiteX76" fmla="*/ 6007492 w 6115796"/>
              <a:gd name="connsiteY76" fmla="*/ 6440818 h 6858000"/>
              <a:gd name="connsiteX77" fmla="*/ 6009467 w 6115796"/>
              <a:gd name="connsiteY77" fmla="*/ 6487076 h 6858000"/>
              <a:gd name="connsiteX78" fmla="*/ 5995064 w 6115796"/>
              <a:gd name="connsiteY78" fmla="*/ 6540791 h 6858000"/>
              <a:gd name="connsiteX79" fmla="*/ 6004510 w 6115796"/>
              <a:gd name="connsiteY79" fmla="*/ 6599256 h 6858000"/>
              <a:gd name="connsiteX80" fmla="*/ 5986207 w 6115796"/>
              <a:gd name="connsiteY80" fmla="*/ 6695855 h 6858000"/>
              <a:gd name="connsiteX81" fmla="*/ 5979428 w 6115796"/>
              <a:gd name="connsiteY81" fmla="*/ 6754678 h 6858000"/>
              <a:gd name="connsiteX82" fmla="*/ 5983398 w 6115796"/>
              <a:gd name="connsiteY82" fmla="*/ 6778641 h 6858000"/>
              <a:gd name="connsiteX83" fmla="*/ 5984543 w 6115796"/>
              <a:gd name="connsiteY83" fmla="*/ 6811016 h 6858000"/>
              <a:gd name="connsiteX84" fmla="*/ 5979671 w 6115796"/>
              <a:gd name="connsiteY84" fmla="*/ 6858000 h 6858000"/>
              <a:gd name="connsiteX85" fmla="*/ 0 w 6115796"/>
              <a:gd name="connsiteY85" fmla="*/ 6858000 h 6858000"/>
              <a:gd name="connsiteX86" fmla="*/ 0 w 6115796"/>
              <a:gd name="connsiteY86" fmla="*/ 0 h 6858000"/>
              <a:gd name="connsiteX0" fmla="*/ 0 w 6116025"/>
              <a:gd name="connsiteY0" fmla="*/ 0 h 6858000"/>
              <a:gd name="connsiteX1" fmla="*/ 4965888 w 6116025"/>
              <a:gd name="connsiteY1" fmla="*/ 0 h 6858000"/>
              <a:gd name="connsiteX2" fmla="*/ 4967767 w 6116025"/>
              <a:gd name="connsiteY2" fmla="*/ 7930 h 6858000"/>
              <a:gd name="connsiteX3" fmla="*/ 4979444 w 6116025"/>
              <a:gd name="connsiteY3" fmla="*/ 43921 h 6858000"/>
              <a:gd name="connsiteX4" fmla="*/ 5021173 w 6116025"/>
              <a:gd name="connsiteY4" fmla="*/ 123738 h 6858000"/>
              <a:gd name="connsiteX5" fmla="*/ 5075458 w 6116025"/>
              <a:gd name="connsiteY5" fmla="*/ 264355 h 6858000"/>
              <a:gd name="connsiteX6" fmla="*/ 5081175 w 6116025"/>
              <a:gd name="connsiteY6" fmla="*/ 277448 h 6858000"/>
              <a:gd name="connsiteX7" fmla="*/ 5097011 w 6116025"/>
              <a:gd name="connsiteY7" fmla="*/ 355616 h 6858000"/>
              <a:gd name="connsiteX8" fmla="*/ 5153000 w 6116025"/>
              <a:gd name="connsiteY8" fmla="*/ 507134 h 6858000"/>
              <a:gd name="connsiteX9" fmla="*/ 5171282 w 6116025"/>
              <a:gd name="connsiteY9" fmla="*/ 602071 h 6858000"/>
              <a:gd name="connsiteX10" fmla="*/ 5176196 w 6116025"/>
              <a:gd name="connsiteY10" fmla="*/ 636822 h 6858000"/>
              <a:gd name="connsiteX11" fmla="*/ 5189051 w 6116025"/>
              <a:gd name="connsiteY11" fmla="*/ 782518 h 6858000"/>
              <a:gd name="connsiteX12" fmla="*/ 5218707 w 6116025"/>
              <a:gd name="connsiteY12" fmla="*/ 886387 h 6858000"/>
              <a:gd name="connsiteX13" fmla="*/ 5221281 w 6116025"/>
              <a:gd name="connsiteY13" fmla="*/ 920873 h 6858000"/>
              <a:gd name="connsiteX14" fmla="*/ 5201018 w 6116025"/>
              <a:gd name="connsiteY14" fmla="*/ 1095027 h 6858000"/>
              <a:gd name="connsiteX15" fmla="*/ 5189234 w 6116025"/>
              <a:gd name="connsiteY15" fmla="*/ 1217308 h 6858000"/>
              <a:gd name="connsiteX16" fmla="*/ 5202769 w 6116025"/>
              <a:gd name="connsiteY16" fmla="*/ 1269450 h 6858000"/>
              <a:gd name="connsiteX17" fmla="*/ 5225968 w 6116025"/>
              <a:gd name="connsiteY17" fmla="*/ 1357994 h 6858000"/>
              <a:gd name="connsiteX18" fmla="*/ 5231437 w 6116025"/>
              <a:gd name="connsiteY18" fmla="*/ 1373779 h 6858000"/>
              <a:gd name="connsiteX19" fmla="*/ 5237226 w 6116025"/>
              <a:gd name="connsiteY19" fmla="*/ 1441327 h 6858000"/>
              <a:gd name="connsiteX20" fmla="*/ 5255653 w 6116025"/>
              <a:gd name="connsiteY20" fmla="*/ 1524712 h 6858000"/>
              <a:gd name="connsiteX21" fmla="*/ 5263491 w 6116025"/>
              <a:gd name="connsiteY21" fmla="*/ 1642938 h 6858000"/>
              <a:gd name="connsiteX22" fmla="*/ 5256552 w 6116025"/>
              <a:gd name="connsiteY22" fmla="*/ 1672509 h 6858000"/>
              <a:gd name="connsiteX23" fmla="*/ 5266931 w 6116025"/>
              <a:gd name="connsiteY23" fmla="*/ 1866147 h 6858000"/>
              <a:gd name="connsiteX24" fmla="*/ 5255696 w 6116025"/>
              <a:gd name="connsiteY24" fmla="*/ 1953770 h 6858000"/>
              <a:gd name="connsiteX25" fmla="*/ 5252592 w 6116025"/>
              <a:gd name="connsiteY25" fmla="*/ 2092210 h 6858000"/>
              <a:gd name="connsiteX26" fmla="*/ 5250104 w 6116025"/>
              <a:gd name="connsiteY26" fmla="*/ 2249166 h 6858000"/>
              <a:gd name="connsiteX27" fmla="*/ 5251214 w 6116025"/>
              <a:gd name="connsiteY27" fmla="*/ 2250944 h 6858000"/>
              <a:gd name="connsiteX28" fmla="*/ 5250644 w 6116025"/>
              <a:gd name="connsiteY28" fmla="*/ 2266619 h 6858000"/>
              <a:gd name="connsiteX29" fmla="*/ 5293877 w 6116025"/>
              <a:gd name="connsiteY29" fmla="*/ 2368649 h 6858000"/>
              <a:gd name="connsiteX30" fmla="*/ 5311338 w 6116025"/>
              <a:gd name="connsiteY30" fmla="*/ 2404034 h 6858000"/>
              <a:gd name="connsiteX31" fmla="*/ 5338366 w 6116025"/>
              <a:gd name="connsiteY31" fmla="*/ 2465052 h 6858000"/>
              <a:gd name="connsiteX32" fmla="*/ 5371263 w 6116025"/>
              <a:gd name="connsiteY32" fmla="*/ 2586413 h 6858000"/>
              <a:gd name="connsiteX33" fmla="*/ 5407503 w 6116025"/>
              <a:gd name="connsiteY33" fmla="*/ 2786290 h 6858000"/>
              <a:gd name="connsiteX34" fmla="*/ 5407356 w 6116025"/>
              <a:gd name="connsiteY34" fmla="*/ 2787545 h 6858000"/>
              <a:gd name="connsiteX35" fmla="*/ 5457023 w 6116025"/>
              <a:gd name="connsiteY35" fmla="*/ 2858292 h 6858000"/>
              <a:gd name="connsiteX36" fmla="*/ 5479298 w 6116025"/>
              <a:gd name="connsiteY36" fmla="*/ 2947791 h 6858000"/>
              <a:gd name="connsiteX37" fmla="*/ 5481770 w 6116025"/>
              <a:gd name="connsiteY37" fmla="*/ 2951352 h 6858000"/>
              <a:gd name="connsiteX38" fmla="*/ 5482415 w 6116025"/>
              <a:gd name="connsiteY38" fmla="*/ 3004079 h 6858000"/>
              <a:gd name="connsiteX39" fmla="*/ 5503944 w 6116025"/>
              <a:gd name="connsiteY39" fmla="*/ 3123335 h 6858000"/>
              <a:gd name="connsiteX40" fmla="*/ 5516007 w 6116025"/>
              <a:gd name="connsiteY40" fmla="*/ 3258473 h 6858000"/>
              <a:gd name="connsiteX41" fmla="*/ 5589758 w 6116025"/>
              <a:gd name="connsiteY41" fmla="*/ 3453699 h 6858000"/>
              <a:gd name="connsiteX42" fmla="*/ 5596144 w 6116025"/>
              <a:gd name="connsiteY42" fmla="*/ 3534624 h 6858000"/>
              <a:gd name="connsiteX43" fmla="*/ 5597750 w 6116025"/>
              <a:gd name="connsiteY43" fmla="*/ 3534129 h 6858000"/>
              <a:gd name="connsiteX44" fmla="*/ 5618377 w 6116025"/>
              <a:gd name="connsiteY44" fmla="*/ 3588431 h 6858000"/>
              <a:gd name="connsiteX45" fmla="*/ 5655472 w 6116025"/>
              <a:gd name="connsiteY45" fmla="*/ 3678877 h 6858000"/>
              <a:gd name="connsiteX46" fmla="*/ 5683015 w 6116025"/>
              <a:gd name="connsiteY46" fmla="*/ 3762025 h 6858000"/>
              <a:gd name="connsiteX47" fmla="*/ 5696643 w 6116025"/>
              <a:gd name="connsiteY47" fmla="*/ 3773888 h 6858000"/>
              <a:gd name="connsiteX48" fmla="*/ 5768491 w 6116025"/>
              <a:gd name="connsiteY48" fmla="*/ 3914399 h 6858000"/>
              <a:gd name="connsiteX49" fmla="*/ 5793123 w 6116025"/>
              <a:gd name="connsiteY49" fmla="*/ 3969952 h 6858000"/>
              <a:gd name="connsiteX50" fmla="*/ 5808321 w 6116025"/>
              <a:gd name="connsiteY50" fmla="*/ 3988153 h 6858000"/>
              <a:gd name="connsiteX51" fmla="*/ 5825621 w 6116025"/>
              <a:gd name="connsiteY51" fmla="*/ 4015525 h 6858000"/>
              <a:gd name="connsiteX52" fmla="*/ 5860672 w 6116025"/>
              <a:gd name="connsiteY52" fmla="*/ 4061579 h 6858000"/>
              <a:gd name="connsiteX53" fmla="*/ 5894095 w 6116025"/>
              <a:gd name="connsiteY53" fmla="*/ 4128857 h 6858000"/>
              <a:gd name="connsiteX54" fmla="*/ 5903513 w 6116025"/>
              <a:gd name="connsiteY54" fmla="*/ 4187661 h 6858000"/>
              <a:gd name="connsiteX55" fmla="*/ 5946705 w 6116025"/>
              <a:gd name="connsiteY55" fmla="*/ 4428051 h 6858000"/>
              <a:gd name="connsiteX56" fmla="*/ 5949261 w 6116025"/>
              <a:gd name="connsiteY56" fmla="*/ 4449185 h 6858000"/>
              <a:gd name="connsiteX57" fmla="*/ 5968960 w 6116025"/>
              <a:gd name="connsiteY57" fmla="*/ 4482655 h 6858000"/>
              <a:gd name="connsiteX58" fmla="*/ 5998138 w 6116025"/>
              <a:gd name="connsiteY58" fmla="*/ 4697518 h 6858000"/>
              <a:gd name="connsiteX59" fmla="*/ 6007819 w 6116025"/>
              <a:gd name="connsiteY59" fmla="*/ 4858148 h 6858000"/>
              <a:gd name="connsiteX60" fmla="*/ 6007749 w 6116025"/>
              <a:gd name="connsiteY60" fmla="*/ 4964715 h 6858000"/>
              <a:gd name="connsiteX61" fmla="*/ 6005269 w 6116025"/>
              <a:gd name="connsiteY61" fmla="*/ 5150567 h 6858000"/>
              <a:gd name="connsiteX62" fmla="*/ 6001127 w 6116025"/>
              <a:gd name="connsiteY62" fmla="*/ 5164609 h 6858000"/>
              <a:gd name="connsiteX63" fmla="*/ 5998514 w 6116025"/>
              <a:gd name="connsiteY63" fmla="*/ 5189673 h 6858000"/>
              <a:gd name="connsiteX64" fmla="*/ 6018409 w 6116025"/>
              <a:gd name="connsiteY64" fmla="*/ 5227157 h 6858000"/>
              <a:gd name="connsiteX65" fmla="*/ 6036748 w 6116025"/>
              <a:gd name="connsiteY65" fmla="*/ 5322752 h 6858000"/>
              <a:gd name="connsiteX66" fmla="*/ 6037677 w 6116025"/>
              <a:gd name="connsiteY66" fmla="*/ 5354807 h 6858000"/>
              <a:gd name="connsiteX67" fmla="*/ 6053435 w 6116025"/>
              <a:gd name="connsiteY67" fmla="*/ 5387547 h 6858000"/>
              <a:gd name="connsiteX68" fmla="*/ 6068640 w 6116025"/>
              <a:gd name="connsiteY68" fmla="*/ 5474503 h 6858000"/>
              <a:gd name="connsiteX69" fmla="*/ 6080922 w 6116025"/>
              <a:gd name="connsiteY69" fmla="*/ 5561070 h 6858000"/>
              <a:gd name="connsiteX70" fmla="*/ 6096949 w 6116025"/>
              <a:gd name="connsiteY70" fmla="*/ 5648179 h 6858000"/>
              <a:gd name="connsiteX71" fmla="*/ 6115796 w 6116025"/>
              <a:gd name="connsiteY71" fmla="*/ 5862844 h 6858000"/>
              <a:gd name="connsiteX72" fmla="*/ 6102493 w 6116025"/>
              <a:gd name="connsiteY72" fmla="*/ 5928602 h 6858000"/>
              <a:gd name="connsiteX73" fmla="*/ 6056863 w 6116025"/>
              <a:gd name="connsiteY73" fmla="*/ 6000643 h 6858000"/>
              <a:gd name="connsiteX74" fmla="*/ 6045436 w 6116025"/>
              <a:gd name="connsiteY74" fmla="*/ 6124480 h 6858000"/>
              <a:gd name="connsiteX75" fmla="*/ 6030489 w 6116025"/>
              <a:gd name="connsiteY75" fmla="*/ 6317666 h 6858000"/>
              <a:gd name="connsiteX76" fmla="*/ 6007492 w 6116025"/>
              <a:gd name="connsiteY76" fmla="*/ 6440818 h 6858000"/>
              <a:gd name="connsiteX77" fmla="*/ 6009467 w 6116025"/>
              <a:gd name="connsiteY77" fmla="*/ 6487076 h 6858000"/>
              <a:gd name="connsiteX78" fmla="*/ 5995064 w 6116025"/>
              <a:gd name="connsiteY78" fmla="*/ 6540791 h 6858000"/>
              <a:gd name="connsiteX79" fmla="*/ 6004510 w 6116025"/>
              <a:gd name="connsiteY79" fmla="*/ 6599256 h 6858000"/>
              <a:gd name="connsiteX80" fmla="*/ 5986207 w 6116025"/>
              <a:gd name="connsiteY80" fmla="*/ 6695855 h 6858000"/>
              <a:gd name="connsiteX81" fmla="*/ 5979428 w 6116025"/>
              <a:gd name="connsiteY81" fmla="*/ 6754678 h 6858000"/>
              <a:gd name="connsiteX82" fmla="*/ 5983398 w 6116025"/>
              <a:gd name="connsiteY82" fmla="*/ 6778641 h 6858000"/>
              <a:gd name="connsiteX83" fmla="*/ 5984543 w 6116025"/>
              <a:gd name="connsiteY83" fmla="*/ 6811016 h 6858000"/>
              <a:gd name="connsiteX84" fmla="*/ 5979671 w 6116025"/>
              <a:gd name="connsiteY84" fmla="*/ 6858000 h 6858000"/>
              <a:gd name="connsiteX85" fmla="*/ 0 w 6116025"/>
              <a:gd name="connsiteY85" fmla="*/ 6858000 h 6858000"/>
              <a:gd name="connsiteX86" fmla="*/ 0 w 6116025"/>
              <a:gd name="connsiteY86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102493 w 6115796"/>
              <a:gd name="connsiteY72" fmla="*/ 5928602 h 6858000"/>
              <a:gd name="connsiteX73" fmla="*/ 6056863 w 6115796"/>
              <a:gd name="connsiteY73" fmla="*/ 6000643 h 6858000"/>
              <a:gd name="connsiteX74" fmla="*/ 6045436 w 6115796"/>
              <a:gd name="connsiteY74" fmla="*/ 6124480 h 6858000"/>
              <a:gd name="connsiteX75" fmla="*/ 6030489 w 6115796"/>
              <a:gd name="connsiteY75" fmla="*/ 6317666 h 6858000"/>
              <a:gd name="connsiteX76" fmla="*/ 6007492 w 6115796"/>
              <a:gd name="connsiteY76" fmla="*/ 6440818 h 6858000"/>
              <a:gd name="connsiteX77" fmla="*/ 6009467 w 6115796"/>
              <a:gd name="connsiteY77" fmla="*/ 6487076 h 6858000"/>
              <a:gd name="connsiteX78" fmla="*/ 5995064 w 6115796"/>
              <a:gd name="connsiteY78" fmla="*/ 6540791 h 6858000"/>
              <a:gd name="connsiteX79" fmla="*/ 6004510 w 6115796"/>
              <a:gd name="connsiteY79" fmla="*/ 6599256 h 6858000"/>
              <a:gd name="connsiteX80" fmla="*/ 5986207 w 6115796"/>
              <a:gd name="connsiteY80" fmla="*/ 6695855 h 6858000"/>
              <a:gd name="connsiteX81" fmla="*/ 5979428 w 6115796"/>
              <a:gd name="connsiteY81" fmla="*/ 6754678 h 6858000"/>
              <a:gd name="connsiteX82" fmla="*/ 5983398 w 6115796"/>
              <a:gd name="connsiteY82" fmla="*/ 6778641 h 6858000"/>
              <a:gd name="connsiteX83" fmla="*/ 5984543 w 6115796"/>
              <a:gd name="connsiteY83" fmla="*/ 6811016 h 6858000"/>
              <a:gd name="connsiteX84" fmla="*/ 5979671 w 6115796"/>
              <a:gd name="connsiteY84" fmla="*/ 6858000 h 6858000"/>
              <a:gd name="connsiteX85" fmla="*/ 0 w 6115796"/>
              <a:gd name="connsiteY85" fmla="*/ 6858000 h 6858000"/>
              <a:gd name="connsiteX86" fmla="*/ 0 w 6115796"/>
              <a:gd name="connsiteY86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6004510 w 6115796"/>
              <a:gd name="connsiteY78" fmla="*/ 6599256 h 6858000"/>
              <a:gd name="connsiteX79" fmla="*/ 5986207 w 6115796"/>
              <a:gd name="connsiteY79" fmla="*/ 6695855 h 6858000"/>
              <a:gd name="connsiteX80" fmla="*/ 5979428 w 6115796"/>
              <a:gd name="connsiteY80" fmla="*/ 6754678 h 6858000"/>
              <a:gd name="connsiteX81" fmla="*/ 5983398 w 6115796"/>
              <a:gd name="connsiteY81" fmla="*/ 6778641 h 6858000"/>
              <a:gd name="connsiteX82" fmla="*/ 5984543 w 6115796"/>
              <a:gd name="connsiteY82" fmla="*/ 6811016 h 6858000"/>
              <a:gd name="connsiteX83" fmla="*/ 5979671 w 6115796"/>
              <a:gd name="connsiteY83" fmla="*/ 6858000 h 6858000"/>
              <a:gd name="connsiteX84" fmla="*/ 0 w 6115796"/>
              <a:gd name="connsiteY84" fmla="*/ 6858000 h 6858000"/>
              <a:gd name="connsiteX85" fmla="*/ 0 w 6115796"/>
              <a:gd name="connsiteY85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6004510 w 6115796"/>
              <a:gd name="connsiteY78" fmla="*/ 6599256 h 6858000"/>
              <a:gd name="connsiteX79" fmla="*/ 5986207 w 6115796"/>
              <a:gd name="connsiteY79" fmla="*/ 6695855 h 6858000"/>
              <a:gd name="connsiteX80" fmla="*/ 5979428 w 6115796"/>
              <a:gd name="connsiteY80" fmla="*/ 6754678 h 6858000"/>
              <a:gd name="connsiteX81" fmla="*/ 5983398 w 6115796"/>
              <a:gd name="connsiteY81" fmla="*/ 6778641 h 6858000"/>
              <a:gd name="connsiteX82" fmla="*/ 5984543 w 6115796"/>
              <a:gd name="connsiteY82" fmla="*/ 6811016 h 6858000"/>
              <a:gd name="connsiteX83" fmla="*/ 5979671 w 6115796"/>
              <a:gd name="connsiteY83" fmla="*/ 6858000 h 6858000"/>
              <a:gd name="connsiteX84" fmla="*/ 0 w 6115796"/>
              <a:gd name="connsiteY84" fmla="*/ 6858000 h 6858000"/>
              <a:gd name="connsiteX85" fmla="*/ 0 w 6115796"/>
              <a:gd name="connsiteY85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5986207 w 6115796"/>
              <a:gd name="connsiteY78" fmla="*/ 6695855 h 6858000"/>
              <a:gd name="connsiteX79" fmla="*/ 5979428 w 6115796"/>
              <a:gd name="connsiteY79" fmla="*/ 6754678 h 6858000"/>
              <a:gd name="connsiteX80" fmla="*/ 5983398 w 6115796"/>
              <a:gd name="connsiteY80" fmla="*/ 6778641 h 6858000"/>
              <a:gd name="connsiteX81" fmla="*/ 5984543 w 6115796"/>
              <a:gd name="connsiteY81" fmla="*/ 6811016 h 6858000"/>
              <a:gd name="connsiteX82" fmla="*/ 5979671 w 6115796"/>
              <a:gd name="connsiteY82" fmla="*/ 6858000 h 6858000"/>
              <a:gd name="connsiteX83" fmla="*/ 0 w 6115796"/>
              <a:gd name="connsiteY83" fmla="*/ 6858000 h 6858000"/>
              <a:gd name="connsiteX84" fmla="*/ 0 w 6115796"/>
              <a:gd name="connsiteY84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5986207 w 6115796"/>
              <a:gd name="connsiteY78" fmla="*/ 6695855 h 6858000"/>
              <a:gd name="connsiteX79" fmla="*/ 5979428 w 6115796"/>
              <a:gd name="connsiteY79" fmla="*/ 6754678 h 6858000"/>
              <a:gd name="connsiteX80" fmla="*/ 5984543 w 6115796"/>
              <a:gd name="connsiteY80" fmla="*/ 6811016 h 6858000"/>
              <a:gd name="connsiteX81" fmla="*/ 5979671 w 6115796"/>
              <a:gd name="connsiteY81" fmla="*/ 6858000 h 6858000"/>
              <a:gd name="connsiteX82" fmla="*/ 0 w 6115796"/>
              <a:gd name="connsiteY82" fmla="*/ 6858000 h 6858000"/>
              <a:gd name="connsiteX83" fmla="*/ 0 w 6115796"/>
              <a:gd name="connsiteY83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45436 w 6115796"/>
              <a:gd name="connsiteY72" fmla="*/ 6124480 h 6858000"/>
              <a:gd name="connsiteX73" fmla="*/ 6030489 w 6115796"/>
              <a:gd name="connsiteY73" fmla="*/ 6317666 h 6858000"/>
              <a:gd name="connsiteX74" fmla="*/ 6007492 w 6115796"/>
              <a:gd name="connsiteY74" fmla="*/ 6440818 h 6858000"/>
              <a:gd name="connsiteX75" fmla="*/ 6009467 w 6115796"/>
              <a:gd name="connsiteY75" fmla="*/ 6487076 h 6858000"/>
              <a:gd name="connsiteX76" fmla="*/ 5995064 w 6115796"/>
              <a:gd name="connsiteY76" fmla="*/ 6540791 h 6858000"/>
              <a:gd name="connsiteX77" fmla="*/ 5986207 w 6115796"/>
              <a:gd name="connsiteY77" fmla="*/ 6695855 h 6858000"/>
              <a:gd name="connsiteX78" fmla="*/ 5979428 w 6115796"/>
              <a:gd name="connsiteY78" fmla="*/ 6754678 h 6858000"/>
              <a:gd name="connsiteX79" fmla="*/ 5984543 w 6115796"/>
              <a:gd name="connsiteY79" fmla="*/ 6811016 h 6858000"/>
              <a:gd name="connsiteX80" fmla="*/ 5979671 w 6115796"/>
              <a:gd name="connsiteY80" fmla="*/ 6858000 h 6858000"/>
              <a:gd name="connsiteX81" fmla="*/ 0 w 6115796"/>
              <a:gd name="connsiteY81" fmla="*/ 6858000 h 6858000"/>
              <a:gd name="connsiteX82" fmla="*/ 0 w 6115796"/>
              <a:gd name="connsiteY82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45436 w 6115796"/>
              <a:gd name="connsiteY72" fmla="*/ 6124480 h 6858000"/>
              <a:gd name="connsiteX73" fmla="*/ 6030489 w 6115796"/>
              <a:gd name="connsiteY73" fmla="*/ 6317666 h 6858000"/>
              <a:gd name="connsiteX74" fmla="*/ 6007492 w 6115796"/>
              <a:gd name="connsiteY74" fmla="*/ 6440818 h 6858000"/>
              <a:gd name="connsiteX75" fmla="*/ 6009467 w 6115796"/>
              <a:gd name="connsiteY75" fmla="*/ 6487076 h 6858000"/>
              <a:gd name="connsiteX76" fmla="*/ 5995064 w 6115796"/>
              <a:gd name="connsiteY76" fmla="*/ 6540791 h 6858000"/>
              <a:gd name="connsiteX77" fmla="*/ 5986207 w 6115796"/>
              <a:gd name="connsiteY77" fmla="*/ 6695855 h 6858000"/>
              <a:gd name="connsiteX78" fmla="*/ 5979428 w 6115796"/>
              <a:gd name="connsiteY78" fmla="*/ 6754678 h 6858000"/>
              <a:gd name="connsiteX79" fmla="*/ 5984543 w 6115796"/>
              <a:gd name="connsiteY79" fmla="*/ 6811016 h 6858000"/>
              <a:gd name="connsiteX80" fmla="*/ 5979671 w 6115796"/>
              <a:gd name="connsiteY80" fmla="*/ 6858000 h 6858000"/>
              <a:gd name="connsiteX81" fmla="*/ 0 w 6115796"/>
              <a:gd name="connsiteY81" fmla="*/ 6858000 h 6858000"/>
              <a:gd name="connsiteX82" fmla="*/ 0 w 6115796"/>
              <a:gd name="connsiteY82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91940 w 6115796"/>
              <a:gd name="connsiteY37" fmla="*/ 3015985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91940 w 6115796"/>
              <a:gd name="connsiteY37" fmla="*/ 3015985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4549 w 6115796"/>
              <a:gd name="connsiteY23" fmla="*/ 1837572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26675 w 6115796"/>
              <a:gd name="connsiteY18" fmla="*/ 1385685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4549 w 6115796"/>
              <a:gd name="connsiteY23" fmla="*/ 1837572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16007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16007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9086 w 6115796"/>
              <a:gd name="connsiteY51" fmla="*/ 4366139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9086 w 6115796"/>
              <a:gd name="connsiteY51" fmla="*/ 4366139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76196 w 6105267"/>
              <a:gd name="connsiteY9" fmla="*/ 636822 h 6858000"/>
              <a:gd name="connsiteX10" fmla="*/ 5189051 w 6105267"/>
              <a:gd name="connsiteY10" fmla="*/ 782518 h 6858000"/>
              <a:gd name="connsiteX11" fmla="*/ 5218707 w 6105267"/>
              <a:gd name="connsiteY11" fmla="*/ 886387 h 6858000"/>
              <a:gd name="connsiteX12" fmla="*/ 5221281 w 6105267"/>
              <a:gd name="connsiteY12" fmla="*/ 920873 h 6858000"/>
              <a:gd name="connsiteX13" fmla="*/ 5201018 w 6105267"/>
              <a:gd name="connsiteY13" fmla="*/ 1095027 h 6858000"/>
              <a:gd name="connsiteX14" fmla="*/ 5189234 w 6105267"/>
              <a:gd name="connsiteY14" fmla="*/ 1217308 h 6858000"/>
              <a:gd name="connsiteX15" fmla="*/ 5202769 w 6105267"/>
              <a:gd name="connsiteY15" fmla="*/ 1269450 h 6858000"/>
              <a:gd name="connsiteX16" fmla="*/ 5225968 w 6105267"/>
              <a:gd name="connsiteY16" fmla="*/ 1357994 h 6858000"/>
              <a:gd name="connsiteX17" fmla="*/ 5226675 w 6105267"/>
              <a:gd name="connsiteY17" fmla="*/ 1385685 h 6858000"/>
              <a:gd name="connsiteX18" fmla="*/ 5237226 w 6105267"/>
              <a:gd name="connsiteY18" fmla="*/ 1441327 h 6858000"/>
              <a:gd name="connsiteX19" fmla="*/ 5255653 w 6105267"/>
              <a:gd name="connsiteY19" fmla="*/ 1524712 h 6858000"/>
              <a:gd name="connsiteX20" fmla="*/ 5263491 w 6105267"/>
              <a:gd name="connsiteY20" fmla="*/ 1642938 h 6858000"/>
              <a:gd name="connsiteX21" fmla="*/ 5256552 w 6105267"/>
              <a:gd name="connsiteY21" fmla="*/ 1672509 h 6858000"/>
              <a:gd name="connsiteX22" fmla="*/ 5264549 w 6105267"/>
              <a:gd name="connsiteY22" fmla="*/ 1837572 h 6858000"/>
              <a:gd name="connsiteX23" fmla="*/ 5255696 w 6105267"/>
              <a:gd name="connsiteY23" fmla="*/ 1953770 h 6858000"/>
              <a:gd name="connsiteX24" fmla="*/ 5252592 w 6105267"/>
              <a:gd name="connsiteY24" fmla="*/ 2092210 h 6858000"/>
              <a:gd name="connsiteX25" fmla="*/ 5257248 w 6105267"/>
              <a:gd name="connsiteY25" fmla="*/ 2203922 h 6858000"/>
              <a:gd name="connsiteX26" fmla="*/ 5262551 w 6105267"/>
              <a:gd name="connsiteY26" fmla="*/ 2288050 h 6858000"/>
              <a:gd name="connsiteX27" fmla="*/ 5293877 w 6105267"/>
              <a:gd name="connsiteY27" fmla="*/ 2368649 h 6858000"/>
              <a:gd name="connsiteX28" fmla="*/ 5311338 w 6105267"/>
              <a:gd name="connsiteY28" fmla="*/ 2404034 h 6858000"/>
              <a:gd name="connsiteX29" fmla="*/ 5338366 w 6105267"/>
              <a:gd name="connsiteY29" fmla="*/ 2465052 h 6858000"/>
              <a:gd name="connsiteX30" fmla="*/ 5371263 w 6105267"/>
              <a:gd name="connsiteY30" fmla="*/ 2586413 h 6858000"/>
              <a:gd name="connsiteX31" fmla="*/ 5407503 w 6105267"/>
              <a:gd name="connsiteY31" fmla="*/ 2786290 h 6858000"/>
              <a:gd name="connsiteX32" fmla="*/ 5407356 w 6105267"/>
              <a:gd name="connsiteY32" fmla="*/ 2787545 h 6858000"/>
              <a:gd name="connsiteX33" fmla="*/ 5457023 w 6105267"/>
              <a:gd name="connsiteY33" fmla="*/ 2858292 h 6858000"/>
              <a:gd name="connsiteX34" fmla="*/ 5491940 w 6105267"/>
              <a:gd name="connsiteY34" fmla="*/ 3015985 h 6858000"/>
              <a:gd name="connsiteX35" fmla="*/ 5503944 w 6105267"/>
              <a:gd name="connsiteY35" fmla="*/ 3123335 h 6858000"/>
              <a:gd name="connsiteX36" fmla="*/ 5525532 w 6105267"/>
              <a:gd name="connsiteY36" fmla="*/ 3258473 h 6858000"/>
              <a:gd name="connsiteX37" fmla="*/ 5589758 w 6105267"/>
              <a:gd name="connsiteY37" fmla="*/ 3453699 h 6858000"/>
              <a:gd name="connsiteX38" fmla="*/ 5596144 w 6105267"/>
              <a:gd name="connsiteY38" fmla="*/ 3534624 h 6858000"/>
              <a:gd name="connsiteX39" fmla="*/ 5597750 w 6105267"/>
              <a:gd name="connsiteY39" fmla="*/ 3534129 h 6858000"/>
              <a:gd name="connsiteX40" fmla="*/ 5618377 w 6105267"/>
              <a:gd name="connsiteY40" fmla="*/ 3588431 h 6858000"/>
              <a:gd name="connsiteX41" fmla="*/ 5655472 w 6105267"/>
              <a:gd name="connsiteY41" fmla="*/ 3678877 h 6858000"/>
              <a:gd name="connsiteX42" fmla="*/ 5683015 w 6105267"/>
              <a:gd name="connsiteY42" fmla="*/ 3762025 h 6858000"/>
              <a:gd name="connsiteX43" fmla="*/ 5696643 w 6105267"/>
              <a:gd name="connsiteY43" fmla="*/ 3773888 h 6858000"/>
              <a:gd name="connsiteX44" fmla="*/ 5768491 w 6105267"/>
              <a:gd name="connsiteY44" fmla="*/ 3914399 h 6858000"/>
              <a:gd name="connsiteX45" fmla="*/ 5793123 w 6105267"/>
              <a:gd name="connsiteY45" fmla="*/ 3969952 h 6858000"/>
              <a:gd name="connsiteX46" fmla="*/ 5808321 w 6105267"/>
              <a:gd name="connsiteY46" fmla="*/ 3988153 h 6858000"/>
              <a:gd name="connsiteX47" fmla="*/ 5825621 w 6105267"/>
              <a:gd name="connsiteY47" fmla="*/ 4015525 h 6858000"/>
              <a:gd name="connsiteX48" fmla="*/ 5860672 w 6105267"/>
              <a:gd name="connsiteY48" fmla="*/ 4061579 h 6858000"/>
              <a:gd name="connsiteX49" fmla="*/ 5894095 w 6105267"/>
              <a:gd name="connsiteY49" fmla="*/ 4128857 h 6858000"/>
              <a:gd name="connsiteX50" fmla="*/ 5903513 w 6105267"/>
              <a:gd name="connsiteY50" fmla="*/ 4187661 h 6858000"/>
              <a:gd name="connsiteX51" fmla="*/ 5949086 w 6105267"/>
              <a:gd name="connsiteY51" fmla="*/ 4366139 h 6858000"/>
              <a:gd name="connsiteX52" fmla="*/ 5949261 w 6105267"/>
              <a:gd name="connsiteY52" fmla="*/ 4449185 h 6858000"/>
              <a:gd name="connsiteX53" fmla="*/ 5961816 w 6105267"/>
              <a:gd name="connsiteY53" fmla="*/ 4494562 h 6858000"/>
              <a:gd name="connsiteX54" fmla="*/ 5998138 w 6105267"/>
              <a:gd name="connsiteY54" fmla="*/ 4697518 h 6858000"/>
              <a:gd name="connsiteX55" fmla="*/ 6007819 w 6105267"/>
              <a:gd name="connsiteY55" fmla="*/ 4858148 h 6858000"/>
              <a:gd name="connsiteX56" fmla="*/ 6007749 w 6105267"/>
              <a:gd name="connsiteY56" fmla="*/ 4964715 h 6858000"/>
              <a:gd name="connsiteX57" fmla="*/ 6005269 w 6105267"/>
              <a:gd name="connsiteY57" fmla="*/ 5150567 h 6858000"/>
              <a:gd name="connsiteX58" fmla="*/ 6001127 w 6105267"/>
              <a:gd name="connsiteY58" fmla="*/ 5164609 h 6858000"/>
              <a:gd name="connsiteX59" fmla="*/ 5998514 w 6105267"/>
              <a:gd name="connsiteY59" fmla="*/ 5189673 h 6858000"/>
              <a:gd name="connsiteX60" fmla="*/ 6018409 w 6105267"/>
              <a:gd name="connsiteY60" fmla="*/ 5227157 h 6858000"/>
              <a:gd name="connsiteX61" fmla="*/ 6036748 w 6105267"/>
              <a:gd name="connsiteY61" fmla="*/ 5322752 h 6858000"/>
              <a:gd name="connsiteX62" fmla="*/ 6037677 w 6105267"/>
              <a:gd name="connsiteY62" fmla="*/ 5354807 h 6858000"/>
              <a:gd name="connsiteX63" fmla="*/ 6053435 w 6105267"/>
              <a:gd name="connsiteY63" fmla="*/ 5387547 h 6858000"/>
              <a:gd name="connsiteX64" fmla="*/ 6068640 w 6105267"/>
              <a:gd name="connsiteY64" fmla="*/ 5474503 h 6858000"/>
              <a:gd name="connsiteX65" fmla="*/ 6080922 w 6105267"/>
              <a:gd name="connsiteY65" fmla="*/ 5561070 h 6858000"/>
              <a:gd name="connsiteX66" fmla="*/ 6096949 w 6105267"/>
              <a:gd name="connsiteY66" fmla="*/ 5648179 h 6858000"/>
              <a:gd name="connsiteX67" fmla="*/ 6096746 w 6105267"/>
              <a:gd name="connsiteY67" fmla="*/ 5862844 h 6858000"/>
              <a:gd name="connsiteX68" fmla="*/ 6045436 w 6105267"/>
              <a:gd name="connsiteY68" fmla="*/ 6124480 h 6858000"/>
              <a:gd name="connsiteX69" fmla="*/ 6030489 w 6105267"/>
              <a:gd name="connsiteY69" fmla="*/ 6317666 h 6858000"/>
              <a:gd name="connsiteX70" fmla="*/ 6007492 w 6105267"/>
              <a:gd name="connsiteY70" fmla="*/ 6440818 h 6858000"/>
              <a:gd name="connsiteX71" fmla="*/ 6009467 w 6105267"/>
              <a:gd name="connsiteY71" fmla="*/ 6487076 h 6858000"/>
              <a:gd name="connsiteX72" fmla="*/ 5995064 w 6105267"/>
              <a:gd name="connsiteY72" fmla="*/ 6540791 h 6858000"/>
              <a:gd name="connsiteX73" fmla="*/ 5986207 w 6105267"/>
              <a:gd name="connsiteY73" fmla="*/ 6695855 h 6858000"/>
              <a:gd name="connsiteX74" fmla="*/ 5979428 w 6105267"/>
              <a:gd name="connsiteY74" fmla="*/ 6754678 h 6858000"/>
              <a:gd name="connsiteX75" fmla="*/ 5984543 w 6105267"/>
              <a:gd name="connsiteY75" fmla="*/ 6811016 h 6858000"/>
              <a:gd name="connsiteX76" fmla="*/ 5979671 w 6105267"/>
              <a:gd name="connsiteY76" fmla="*/ 6858000 h 6858000"/>
              <a:gd name="connsiteX77" fmla="*/ 0 w 6105267"/>
              <a:gd name="connsiteY77" fmla="*/ 6858000 h 6858000"/>
              <a:gd name="connsiteX78" fmla="*/ 0 w 6105267"/>
              <a:gd name="connsiteY78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491940 w 6105267"/>
              <a:gd name="connsiteY33" fmla="*/ 3015985 h 6858000"/>
              <a:gd name="connsiteX34" fmla="*/ 5503944 w 6105267"/>
              <a:gd name="connsiteY34" fmla="*/ 3123335 h 6858000"/>
              <a:gd name="connsiteX35" fmla="*/ 5525532 w 6105267"/>
              <a:gd name="connsiteY35" fmla="*/ 3258473 h 6858000"/>
              <a:gd name="connsiteX36" fmla="*/ 5589758 w 6105267"/>
              <a:gd name="connsiteY36" fmla="*/ 3453699 h 6858000"/>
              <a:gd name="connsiteX37" fmla="*/ 5596144 w 6105267"/>
              <a:gd name="connsiteY37" fmla="*/ 3534624 h 6858000"/>
              <a:gd name="connsiteX38" fmla="*/ 5597750 w 6105267"/>
              <a:gd name="connsiteY38" fmla="*/ 3534129 h 6858000"/>
              <a:gd name="connsiteX39" fmla="*/ 5618377 w 6105267"/>
              <a:gd name="connsiteY39" fmla="*/ 3588431 h 6858000"/>
              <a:gd name="connsiteX40" fmla="*/ 5655472 w 6105267"/>
              <a:gd name="connsiteY40" fmla="*/ 3678877 h 6858000"/>
              <a:gd name="connsiteX41" fmla="*/ 5683015 w 6105267"/>
              <a:gd name="connsiteY41" fmla="*/ 3762025 h 6858000"/>
              <a:gd name="connsiteX42" fmla="*/ 5696643 w 6105267"/>
              <a:gd name="connsiteY42" fmla="*/ 3773888 h 6858000"/>
              <a:gd name="connsiteX43" fmla="*/ 5768491 w 6105267"/>
              <a:gd name="connsiteY43" fmla="*/ 3914399 h 6858000"/>
              <a:gd name="connsiteX44" fmla="*/ 5793123 w 6105267"/>
              <a:gd name="connsiteY44" fmla="*/ 3969952 h 6858000"/>
              <a:gd name="connsiteX45" fmla="*/ 5808321 w 6105267"/>
              <a:gd name="connsiteY45" fmla="*/ 3988153 h 6858000"/>
              <a:gd name="connsiteX46" fmla="*/ 5825621 w 6105267"/>
              <a:gd name="connsiteY46" fmla="*/ 4015525 h 6858000"/>
              <a:gd name="connsiteX47" fmla="*/ 5860672 w 6105267"/>
              <a:gd name="connsiteY47" fmla="*/ 4061579 h 6858000"/>
              <a:gd name="connsiteX48" fmla="*/ 5894095 w 6105267"/>
              <a:gd name="connsiteY48" fmla="*/ 4128857 h 6858000"/>
              <a:gd name="connsiteX49" fmla="*/ 5903513 w 6105267"/>
              <a:gd name="connsiteY49" fmla="*/ 4187661 h 6858000"/>
              <a:gd name="connsiteX50" fmla="*/ 5949086 w 6105267"/>
              <a:gd name="connsiteY50" fmla="*/ 4366139 h 6858000"/>
              <a:gd name="connsiteX51" fmla="*/ 5949261 w 6105267"/>
              <a:gd name="connsiteY51" fmla="*/ 4449185 h 6858000"/>
              <a:gd name="connsiteX52" fmla="*/ 5961816 w 6105267"/>
              <a:gd name="connsiteY52" fmla="*/ 4494562 h 6858000"/>
              <a:gd name="connsiteX53" fmla="*/ 5998138 w 6105267"/>
              <a:gd name="connsiteY53" fmla="*/ 4697518 h 6858000"/>
              <a:gd name="connsiteX54" fmla="*/ 6007819 w 6105267"/>
              <a:gd name="connsiteY54" fmla="*/ 4858148 h 6858000"/>
              <a:gd name="connsiteX55" fmla="*/ 6007749 w 6105267"/>
              <a:gd name="connsiteY55" fmla="*/ 4964715 h 6858000"/>
              <a:gd name="connsiteX56" fmla="*/ 6005269 w 6105267"/>
              <a:gd name="connsiteY56" fmla="*/ 5150567 h 6858000"/>
              <a:gd name="connsiteX57" fmla="*/ 6001127 w 6105267"/>
              <a:gd name="connsiteY57" fmla="*/ 5164609 h 6858000"/>
              <a:gd name="connsiteX58" fmla="*/ 5998514 w 6105267"/>
              <a:gd name="connsiteY58" fmla="*/ 5189673 h 6858000"/>
              <a:gd name="connsiteX59" fmla="*/ 6018409 w 6105267"/>
              <a:gd name="connsiteY59" fmla="*/ 5227157 h 6858000"/>
              <a:gd name="connsiteX60" fmla="*/ 6036748 w 6105267"/>
              <a:gd name="connsiteY60" fmla="*/ 5322752 h 6858000"/>
              <a:gd name="connsiteX61" fmla="*/ 6037677 w 6105267"/>
              <a:gd name="connsiteY61" fmla="*/ 5354807 h 6858000"/>
              <a:gd name="connsiteX62" fmla="*/ 6053435 w 6105267"/>
              <a:gd name="connsiteY62" fmla="*/ 5387547 h 6858000"/>
              <a:gd name="connsiteX63" fmla="*/ 6068640 w 6105267"/>
              <a:gd name="connsiteY63" fmla="*/ 5474503 h 6858000"/>
              <a:gd name="connsiteX64" fmla="*/ 6080922 w 6105267"/>
              <a:gd name="connsiteY64" fmla="*/ 5561070 h 6858000"/>
              <a:gd name="connsiteX65" fmla="*/ 6096949 w 6105267"/>
              <a:gd name="connsiteY65" fmla="*/ 5648179 h 6858000"/>
              <a:gd name="connsiteX66" fmla="*/ 6096746 w 6105267"/>
              <a:gd name="connsiteY66" fmla="*/ 5862844 h 6858000"/>
              <a:gd name="connsiteX67" fmla="*/ 6045436 w 6105267"/>
              <a:gd name="connsiteY67" fmla="*/ 6124480 h 6858000"/>
              <a:gd name="connsiteX68" fmla="*/ 6030489 w 6105267"/>
              <a:gd name="connsiteY68" fmla="*/ 6317666 h 6858000"/>
              <a:gd name="connsiteX69" fmla="*/ 6007492 w 6105267"/>
              <a:gd name="connsiteY69" fmla="*/ 6440818 h 6858000"/>
              <a:gd name="connsiteX70" fmla="*/ 6009467 w 6105267"/>
              <a:gd name="connsiteY70" fmla="*/ 6487076 h 6858000"/>
              <a:gd name="connsiteX71" fmla="*/ 5995064 w 6105267"/>
              <a:gd name="connsiteY71" fmla="*/ 6540791 h 6858000"/>
              <a:gd name="connsiteX72" fmla="*/ 5986207 w 6105267"/>
              <a:gd name="connsiteY72" fmla="*/ 6695855 h 6858000"/>
              <a:gd name="connsiteX73" fmla="*/ 5979428 w 6105267"/>
              <a:gd name="connsiteY73" fmla="*/ 6754678 h 6858000"/>
              <a:gd name="connsiteX74" fmla="*/ 5984543 w 6105267"/>
              <a:gd name="connsiteY74" fmla="*/ 6811016 h 6858000"/>
              <a:gd name="connsiteX75" fmla="*/ 5979671 w 6105267"/>
              <a:gd name="connsiteY75" fmla="*/ 6858000 h 6858000"/>
              <a:gd name="connsiteX76" fmla="*/ 0 w 6105267"/>
              <a:gd name="connsiteY76" fmla="*/ 6858000 h 6858000"/>
              <a:gd name="connsiteX77" fmla="*/ 0 w 6105267"/>
              <a:gd name="connsiteY77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491940 w 6105267"/>
              <a:gd name="connsiteY33" fmla="*/ 3015985 h 6858000"/>
              <a:gd name="connsiteX34" fmla="*/ 5503944 w 6105267"/>
              <a:gd name="connsiteY34" fmla="*/ 3123335 h 6858000"/>
              <a:gd name="connsiteX35" fmla="*/ 5525532 w 6105267"/>
              <a:gd name="connsiteY35" fmla="*/ 3258473 h 6858000"/>
              <a:gd name="connsiteX36" fmla="*/ 5589758 w 6105267"/>
              <a:gd name="connsiteY36" fmla="*/ 3453699 h 6858000"/>
              <a:gd name="connsiteX37" fmla="*/ 5596144 w 6105267"/>
              <a:gd name="connsiteY37" fmla="*/ 3534624 h 6858000"/>
              <a:gd name="connsiteX38" fmla="*/ 5597750 w 6105267"/>
              <a:gd name="connsiteY38" fmla="*/ 3534129 h 6858000"/>
              <a:gd name="connsiteX39" fmla="*/ 5618377 w 6105267"/>
              <a:gd name="connsiteY39" fmla="*/ 3588431 h 6858000"/>
              <a:gd name="connsiteX40" fmla="*/ 5655472 w 6105267"/>
              <a:gd name="connsiteY40" fmla="*/ 3678877 h 6858000"/>
              <a:gd name="connsiteX41" fmla="*/ 5683015 w 6105267"/>
              <a:gd name="connsiteY41" fmla="*/ 3762025 h 6858000"/>
              <a:gd name="connsiteX42" fmla="*/ 5696643 w 6105267"/>
              <a:gd name="connsiteY42" fmla="*/ 3773888 h 6858000"/>
              <a:gd name="connsiteX43" fmla="*/ 5768491 w 6105267"/>
              <a:gd name="connsiteY43" fmla="*/ 3914399 h 6858000"/>
              <a:gd name="connsiteX44" fmla="*/ 5793123 w 6105267"/>
              <a:gd name="connsiteY44" fmla="*/ 3969952 h 6858000"/>
              <a:gd name="connsiteX45" fmla="*/ 5808321 w 6105267"/>
              <a:gd name="connsiteY45" fmla="*/ 3988153 h 6858000"/>
              <a:gd name="connsiteX46" fmla="*/ 5825621 w 6105267"/>
              <a:gd name="connsiteY46" fmla="*/ 4015525 h 6858000"/>
              <a:gd name="connsiteX47" fmla="*/ 5860672 w 6105267"/>
              <a:gd name="connsiteY47" fmla="*/ 4061579 h 6858000"/>
              <a:gd name="connsiteX48" fmla="*/ 5894095 w 6105267"/>
              <a:gd name="connsiteY48" fmla="*/ 4128857 h 6858000"/>
              <a:gd name="connsiteX49" fmla="*/ 5903513 w 6105267"/>
              <a:gd name="connsiteY49" fmla="*/ 4187661 h 6858000"/>
              <a:gd name="connsiteX50" fmla="*/ 5949086 w 6105267"/>
              <a:gd name="connsiteY50" fmla="*/ 4366139 h 6858000"/>
              <a:gd name="connsiteX51" fmla="*/ 5949261 w 6105267"/>
              <a:gd name="connsiteY51" fmla="*/ 4449185 h 6858000"/>
              <a:gd name="connsiteX52" fmla="*/ 5961816 w 6105267"/>
              <a:gd name="connsiteY52" fmla="*/ 4494562 h 6858000"/>
              <a:gd name="connsiteX53" fmla="*/ 5998138 w 6105267"/>
              <a:gd name="connsiteY53" fmla="*/ 4697518 h 6858000"/>
              <a:gd name="connsiteX54" fmla="*/ 6007819 w 6105267"/>
              <a:gd name="connsiteY54" fmla="*/ 4858148 h 6858000"/>
              <a:gd name="connsiteX55" fmla="*/ 6007749 w 6105267"/>
              <a:gd name="connsiteY55" fmla="*/ 4964715 h 6858000"/>
              <a:gd name="connsiteX56" fmla="*/ 6005269 w 6105267"/>
              <a:gd name="connsiteY56" fmla="*/ 5150567 h 6858000"/>
              <a:gd name="connsiteX57" fmla="*/ 6001127 w 6105267"/>
              <a:gd name="connsiteY57" fmla="*/ 5164609 h 6858000"/>
              <a:gd name="connsiteX58" fmla="*/ 5998514 w 6105267"/>
              <a:gd name="connsiteY58" fmla="*/ 5189673 h 6858000"/>
              <a:gd name="connsiteX59" fmla="*/ 6018409 w 6105267"/>
              <a:gd name="connsiteY59" fmla="*/ 5227157 h 6858000"/>
              <a:gd name="connsiteX60" fmla="*/ 6036748 w 6105267"/>
              <a:gd name="connsiteY60" fmla="*/ 5322752 h 6858000"/>
              <a:gd name="connsiteX61" fmla="*/ 6037677 w 6105267"/>
              <a:gd name="connsiteY61" fmla="*/ 5354807 h 6858000"/>
              <a:gd name="connsiteX62" fmla="*/ 6053435 w 6105267"/>
              <a:gd name="connsiteY62" fmla="*/ 5387547 h 6858000"/>
              <a:gd name="connsiteX63" fmla="*/ 6068640 w 6105267"/>
              <a:gd name="connsiteY63" fmla="*/ 5474503 h 6858000"/>
              <a:gd name="connsiteX64" fmla="*/ 6080922 w 6105267"/>
              <a:gd name="connsiteY64" fmla="*/ 5561070 h 6858000"/>
              <a:gd name="connsiteX65" fmla="*/ 6096949 w 6105267"/>
              <a:gd name="connsiteY65" fmla="*/ 5648179 h 6858000"/>
              <a:gd name="connsiteX66" fmla="*/ 6096746 w 6105267"/>
              <a:gd name="connsiteY66" fmla="*/ 5862844 h 6858000"/>
              <a:gd name="connsiteX67" fmla="*/ 6045436 w 6105267"/>
              <a:gd name="connsiteY67" fmla="*/ 6124480 h 6858000"/>
              <a:gd name="connsiteX68" fmla="*/ 6030489 w 6105267"/>
              <a:gd name="connsiteY68" fmla="*/ 6317666 h 6858000"/>
              <a:gd name="connsiteX69" fmla="*/ 6007492 w 6105267"/>
              <a:gd name="connsiteY69" fmla="*/ 6440818 h 6858000"/>
              <a:gd name="connsiteX70" fmla="*/ 6009467 w 6105267"/>
              <a:gd name="connsiteY70" fmla="*/ 6487076 h 6858000"/>
              <a:gd name="connsiteX71" fmla="*/ 5995064 w 6105267"/>
              <a:gd name="connsiteY71" fmla="*/ 6540791 h 6858000"/>
              <a:gd name="connsiteX72" fmla="*/ 5986207 w 6105267"/>
              <a:gd name="connsiteY72" fmla="*/ 6695855 h 6858000"/>
              <a:gd name="connsiteX73" fmla="*/ 5979428 w 6105267"/>
              <a:gd name="connsiteY73" fmla="*/ 6754678 h 6858000"/>
              <a:gd name="connsiteX74" fmla="*/ 5984543 w 6105267"/>
              <a:gd name="connsiteY74" fmla="*/ 6811016 h 6858000"/>
              <a:gd name="connsiteX75" fmla="*/ 5979671 w 6105267"/>
              <a:gd name="connsiteY75" fmla="*/ 6858000 h 6858000"/>
              <a:gd name="connsiteX76" fmla="*/ 0 w 6105267"/>
              <a:gd name="connsiteY76" fmla="*/ 6858000 h 6858000"/>
              <a:gd name="connsiteX77" fmla="*/ 0 w 6105267"/>
              <a:gd name="connsiteY77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25621 w 6105267"/>
              <a:gd name="connsiteY45" fmla="*/ 4015525 h 6858000"/>
              <a:gd name="connsiteX46" fmla="*/ 5860672 w 6105267"/>
              <a:gd name="connsiteY46" fmla="*/ 4061579 h 6858000"/>
              <a:gd name="connsiteX47" fmla="*/ 5894095 w 6105267"/>
              <a:gd name="connsiteY47" fmla="*/ 4128857 h 6858000"/>
              <a:gd name="connsiteX48" fmla="*/ 5903513 w 6105267"/>
              <a:gd name="connsiteY48" fmla="*/ 4187661 h 6858000"/>
              <a:gd name="connsiteX49" fmla="*/ 5949086 w 6105267"/>
              <a:gd name="connsiteY49" fmla="*/ 4366139 h 6858000"/>
              <a:gd name="connsiteX50" fmla="*/ 5949261 w 6105267"/>
              <a:gd name="connsiteY50" fmla="*/ 4449185 h 6858000"/>
              <a:gd name="connsiteX51" fmla="*/ 5961816 w 6105267"/>
              <a:gd name="connsiteY51" fmla="*/ 4494562 h 6858000"/>
              <a:gd name="connsiteX52" fmla="*/ 5998138 w 6105267"/>
              <a:gd name="connsiteY52" fmla="*/ 4697518 h 6858000"/>
              <a:gd name="connsiteX53" fmla="*/ 6007819 w 6105267"/>
              <a:gd name="connsiteY53" fmla="*/ 4858148 h 6858000"/>
              <a:gd name="connsiteX54" fmla="*/ 6007749 w 6105267"/>
              <a:gd name="connsiteY54" fmla="*/ 4964715 h 6858000"/>
              <a:gd name="connsiteX55" fmla="*/ 6005269 w 6105267"/>
              <a:gd name="connsiteY55" fmla="*/ 5150567 h 6858000"/>
              <a:gd name="connsiteX56" fmla="*/ 6001127 w 6105267"/>
              <a:gd name="connsiteY56" fmla="*/ 5164609 h 6858000"/>
              <a:gd name="connsiteX57" fmla="*/ 5998514 w 6105267"/>
              <a:gd name="connsiteY57" fmla="*/ 5189673 h 6858000"/>
              <a:gd name="connsiteX58" fmla="*/ 6018409 w 6105267"/>
              <a:gd name="connsiteY58" fmla="*/ 5227157 h 6858000"/>
              <a:gd name="connsiteX59" fmla="*/ 6036748 w 6105267"/>
              <a:gd name="connsiteY59" fmla="*/ 5322752 h 6858000"/>
              <a:gd name="connsiteX60" fmla="*/ 6037677 w 6105267"/>
              <a:gd name="connsiteY60" fmla="*/ 5354807 h 6858000"/>
              <a:gd name="connsiteX61" fmla="*/ 6053435 w 6105267"/>
              <a:gd name="connsiteY61" fmla="*/ 5387547 h 6858000"/>
              <a:gd name="connsiteX62" fmla="*/ 6068640 w 6105267"/>
              <a:gd name="connsiteY62" fmla="*/ 5474503 h 6858000"/>
              <a:gd name="connsiteX63" fmla="*/ 6080922 w 6105267"/>
              <a:gd name="connsiteY63" fmla="*/ 5561070 h 6858000"/>
              <a:gd name="connsiteX64" fmla="*/ 6096949 w 6105267"/>
              <a:gd name="connsiteY64" fmla="*/ 5648179 h 6858000"/>
              <a:gd name="connsiteX65" fmla="*/ 6096746 w 6105267"/>
              <a:gd name="connsiteY65" fmla="*/ 5862844 h 6858000"/>
              <a:gd name="connsiteX66" fmla="*/ 6045436 w 6105267"/>
              <a:gd name="connsiteY66" fmla="*/ 6124480 h 6858000"/>
              <a:gd name="connsiteX67" fmla="*/ 6030489 w 6105267"/>
              <a:gd name="connsiteY67" fmla="*/ 6317666 h 6858000"/>
              <a:gd name="connsiteX68" fmla="*/ 6007492 w 6105267"/>
              <a:gd name="connsiteY68" fmla="*/ 6440818 h 6858000"/>
              <a:gd name="connsiteX69" fmla="*/ 6009467 w 6105267"/>
              <a:gd name="connsiteY69" fmla="*/ 6487076 h 6858000"/>
              <a:gd name="connsiteX70" fmla="*/ 5995064 w 6105267"/>
              <a:gd name="connsiteY70" fmla="*/ 6540791 h 6858000"/>
              <a:gd name="connsiteX71" fmla="*/ 5986207 w 6105267"/>
              <a:gd name="connsiteY71" fmla="*/ 6695855 h 6858000"/>
              <a:gd name="connsiteX72" fmla="*/ 5979428 w 6105267"/>
              <a:gd name="connsiteY72" fmla="*/ 6754678 h 6858000"/>
              <a:gd name="connsiteX73" fmla="*/ 5984543 w 6105267"/>
              <a:gd name="connsiteY73" fmla="*/ 6811016 h 6858000"/>
              <a:gd name="connsiteX74" fmla="*/ 5979671 w 6105267"/>
              <a:gd name="connsiteY74" fmla="*/ 6858000 h 6858000"/>
              <a:gd name="connsiteX75" fmla="*/ 0 w 6105267"/>
              <a:gd name="connsiteY75" fmla="*/ 6858000 h 6858000"/>
              <a:gd name="connsiteX76" fmla="*/ 0 w 6105267"/>
              <a:gd name="connsiteY76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25621 w 6105267"/>
              <a:gd name="connsiteY45" fmla="*/ 4015525 h 6858000"/>
              <a:gd name="connsiteX46" fmla="*/ 5860672 w 6105267"/>
              <a:gd name="connsiteY46" fmla="*/ 4061579 h 6858000"/>
              <a:gd name="connsiteX47" fmla="*/ 5894095 w 6105267"/>
              <a:gd name="connsiteY47" fmla="*/ 4128857 h 6858000"/>
              <a:gd name="connsiteX48" fmla="*/ 5903513 w 6105267"/>
              <a:gd name="connsiteY48" fmla="*/ 4187661 h 6858000"/>
              <a:gd name="connsiteX49" fmla="*/ 5949086 w 6105267"/>
              <a:gd name="connsiteY49" fmla="*/ 4366139 h 6858000"/>
              <a:gd name="connsiteX50" fmla="*/ 5949261 w 6105267"/>
              <a:gd name="connsiteY50" fmla="*/ 4449185 h 6858000"/>
              <a:gd name="connsiteX51" fmla="*/ 5961816 w 6105267"/>
              <a:gd name="connsiteY51" fmla="*/ 4494562 h 6858000"/>
              <a:gd name="connsiteX52" fmla="*/ 5998138 w 6105267"/>
              <a:gd name="connsiteY52" fmla="*/ 4697518 h 6858000"/>
              <a:gd name="connsiteX53" fmla="*/ 6007819 w 6105267"/>
              <a:gd name="connsiteY53" fmla="*/ 4858148 h 6858000"/>
              <a:gd name="connsiteX54" fmla="*/ 6007749 w 6105267"/>
              <a:gd name="connsiteY54" fmla="*/ 4964715 h 6858000"/>
              <a:gd name="connsiteX55" fmla="*/ 6005269 w 6105267"/>
              <a:gd name="connsiteY55" fmla="*/ 5150567 h 6858000"/>
              <a:gd name="connsiteX56" fmla="*/ 6001127 w 6105267"/>
              <a:gd name="connsiteY56" fmla="*/ 5164609 h 6858000"/>
              <a:gd name="connsiteX57" fmla="*/ 5998514 w 6105267"/>
              <a:gd name="connsiteY57" fmla="*/ 5189673 h 6858000"/>
              <a:gd name="connsiteX58" fmla="*/ 6018409 w 6105267"/>
              <a:gd name="connsiteY58" fmla="*/ 5227157 h 6858000"/>
              <a:gd name="connsiteX59" fmla="*/ 6036748 w 6105267"/>
              <a:gd name="connsiteY59" fmla="*/ 5322752 h 6858000"/>
              <a:gd name="connsiteX60" fmla="*/ 6037677 w 6105267"/>
              <a:gd name="connsiteY60" fmla="*/ 5354807 h 6858000"/>
              <a:gd name="connsiteX61" fmla="*/ 6053435 w 6105267"/>
              <a:gd name="connsiteY61" fmla="*/ 5387547 h 6858000"/>
              <a:gd name="connsiteX62" fmla="*/ 6068640 w 6105267"/>
              <a:gd name="connsiteY62" fmla="*/ 5474503 h 6858000"/>
              <a:gd name="connsiteX63" fmla="*/ 6080922 w 6105267"/>
              <a:gd name="connsiteY63" fmla="*/ 5561070 h 6858000"/>
              <a:gd name="connsiteX64" fmla="*/ 6096949 w 6105267"/>
              <a:gd name="connsiteY64" fmla="*/ 5648179 h 6858000"/>
              <a:gd name="connsiteX65" fmla="*/ 6096746 w 6105267"/>
              <a:gd name="connsiteY65" fmla="*/ 5862844 h 6858000"/>
              <a:gd name="connsiteX66" fmla="*/ 6045436 w 6105267"/>
              <a:gd name="connsiteY66" fmla="*/ 6124480 h 6858000"/>
              <a:gd name="connsiteX67" fmla="*/ 6030489 w 6105267"/>
              <a:gd name="connsiteY67" fmla="*/ 6317666 h 6858000"/>
              <a:gd name="connsiteX68" fmla="*/ 6007492 w 6105267"/>
              <a:gd name="connsiteY68" fmla="*/ 6440818 h 6858000"/>
              <a:gd name="connsiteX69" fmla="*/ 6009467 w 6105267"/>
              <a:gd name="connsiteY69" fmla="*/ 6487076 h 6858000"/>
              <a:gd name="connsiteX70" fmla="*/ 5995064 w 6105267"/>
              <a:gd name="connsiteY70" fmla="*/ 6540791 h 6858000"/>
              <a:gd name="connsiteX71" fmla="*/ 5986207 w 6105267"/>
              <a:gd name="connsiteY71" fmla="*/ 6695855 h 6858000"/>
              <a:gd name="connsiteX72" fmla="*/ 5979428 w 6105267"/>
              <a:gd name="connsiteY72" fmla="*/ 6754678 h 6858000"/>
              <a:gd name="connsiteX73" fmla="*/ 5984543 w 6105267"/>
              <a:gd name="connsiteY73" fmla="*/ 6811016 h 6858000"/>
              <a:gd name="connsiteX74" fmla="*/ 5979671 w 6105267"/>
              <a:gd name="connsiteY74" fmla="*/ 6858000 h 6858000"/>
              <a:gd name="connsiteX75" fmla="*/ 0 w 6105267"/>
              <a:gd name="connsiteY75" fmla="*/ 6858000 h 6858000"/>
              <a:gd name="connsiteX76" fmla="*/ 0 w 6105267"/>
              <a:gd name="connsiteY76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18409 w 6105267"/>
              <a:gd name="connsiteY57" fmla="*/ 5227157 h 6858000"/>
              <a:gd name="connsiteX58" fmla="*/ 6036748 w 6105267"/>
              <a:gd name="connsiteY58" fmla="*/ 5322752 h 6858000"/>
              <a:gd name="connsiteX59" fmla="*/ 6037677 w 6105267"/>
              <a:gd name="connsiteY59" fmla="*/ 5354807 h 6858000"/>
              <a:gd name="connsiteX60" fmla="*/ 6053435 w 6105267"/>
              <a:gd name="connsiteY60" fmla="*/ 5387547 h 6858000"/>
              <a:gd name="connsiteX61" fmla="*/ 6068640 w 6105267"/>
              <a:gd name="connsiteY61" fmla="*/ 5474503 h 6858000"/>
              <a:gd name="connsiteX62" fmla="*/ 6080922 w 6105267"/>
              <a:gd name="connsiteY62" fmla="*/ 5561070 h 6858000"/>
              <a:gd name="connsiteX63" fmla="*/ 6096949 w 6105267"/>
              <a:gd name="connsiteY63" fmla="*/ 5648179 h 6858000"/>
              <a:gd name="connsiteX64" fmla="*/ 6096746 w 6105267"/>
              <a:gd name="connsiteY64" fmla="*/ 5862844 h 6858000"/>
              <a:gd name="connsiteX65" fmla="*/ 6045436 w 6105267"/>
              <a:gd name="connsiteY65" fmla="*/ 6124480 h 6858000"/>
              <a:gd name="connsiteX66" fmla="*/ 6030489 w 6105267"/>
              <a:gd name="connsiteY66" fmla="*/ 6317666 h 6858000"/>
              <a:gd name="connsiteX67" fmla="*/ 6007492 w 6105267"/>
              <a:gd name="connsiteY67" fmla="*/ 6440818 h 6858000"/>
              <a:gd name="connsiteX68" fmla="*/ 6009467 w 6105267"/>
              <a:gd name="connsiteY68" fmla="*/ 6487076 h 6858000"/>
              <a:gd name="connsiteX69" fmla="*/ 5995064 w 6105267"/>
              <a:gd name="connsiteY69" fmla="*/ 6540791 h 6858000"/>
              <a:gd name="connsiteX70" fmla="*/ 5986207 w 6105267"/>
              <a:gd name="connsiteY70" fmla="*/ 6695855 h 6858000"/>
              <a:gd name="connsiteX71" fmla="*/ 5979428 w 6105267"/>
              <a:gd name="connsiteY71" fmla="*/ 6754678 h 6858000"/>
              <a:gd name="connsiteX72" fmla="*/ 5984543 w 6105267"/>
              <a:gd name="connsiteY72" fmla="*/ 6811016 h 6858000"/>
              <a:gd name="connsiteX73" fmla="*/ 5979671 w 6105267"/>
              <a:gd name="connsiteY73" fmla="*/ 6858000 h 6858000"/>
              <a:gd name="connsiteX74" fmla="*/ 0 w 6105267"/>
              <a:gd name="connsiteY74" fmla="*/ 6858000 h 6858000"/>
              <a:gd name="connsiteX75" fmla="*/ 0 w 6105267"/>
              <a:gd name="connsiteY75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18409 w 6105267"/>
              <a:gd name="connsiteY57" fmla="*/ 5227157 h 6858000"/>
              <a:gd name="connsiteX58" fmla="*/ 6036748 w 6105267"/>
              <a:gd name="connsiteY58" fmla="*/ 5322752 h 6858000"/>
              <a:gd name="connsiteX59" fmla="*/ 6037677 w 6105267"/>
              <a:gd name="connsiteY59" fmla="*/ 5354807 h 6858000"/>
              <a:gd name="connsiteX60" fmla="*/ 6053435 w 6105267"/>
              <a:gd name="connsiteY60" fmla="*/ 5387547 h 6858000"/>
              <a:gd name="connsiteX61" fmla="*/ 6068640 w 6105267"/>
              <a:gd name="connsiteY61" fmla="*/ 5474503 h 6858000"/>
              <a:gd name="connsiteX62" fmla="*/ 6080922 w 6105267"/>
              <a:gd name="connsiteY62" fmla="*/ 5561070 h 6858000"/>
              <a:gd name="connsiteX63" fmla="*/ 6096949 w 6105267"/>
              <a:gd name="connsiteY63" fmla="*/ 5648179 h 6858000"/>
              <a:gd name="connsiteX64" fmla="*/ 6096746 w 6105267"/>
              <a:gd name="connsiteY64" fmla="*/ 5862844 h 6858000"/>
              <a:gd name="connsiteX65" fmla="*/ 6045436 w 6105267"/>
              <a:gd name="connsiteY65" fmla="*/ 6124480 h 6858000"/>
              <a:gd name="connsiteX66" fmla="*/ 6030489 w 6105267"/>
              <a:gd name="connsiteY66" fmla="*/ 6317666 h 6858000"/>
              <a:gd name="connsiteX67" fmla="*/ 6007492 w 6105267"/>
              <a:gd name="connsiteY67" fmla="*/ 6440818 h 6858000"/>
              <a:gd name="connsiteX68" fmla="*/ 6009467 w 6105267"/>
              <a:gd name="connsiteY68" fmla="*/ 6487076 h 6858000"/>
              <a:gd name="connsiteX69" fmla="*/ 5995064 w 6105267"/>
              <a:gd name="connsiteY69" fmla="*/ 6540791 h 6858000"/>
              <a:gd name="connsiteX70" fmla="*/ 5986207 w 6105267"/>
              <a:gd name="connsiteY70" fmla="*/ 6695855 h 6858000"/>
              <a:gd name="connsiteX71" fmla="*/ 5979428 w 6105267"/>
              <a:gd name="connsiteY71" fmla="*/ 6754678 h 6858000"/>
              <a:gd name="connsiteX72" fmla="*/ 5984543 w 6105267"/>
              <a:gd name="connsiteY72" fmla="*/ 6811016 h 6858000"/>
              <a:gd name="connsiteX73" fmla="*/ 5979671 w 6105267"/>
              <a:gd name="connsiteY73" fmla="*/ 6858000 h 6858000"/>
              <a:gd name="connsiteX74" fmla="*/ 0 w 6105267"/>
              <a:gd name="connsiteY74" fmla="*/ 6858000 h 6858000"/>
              <a:gd name="connsiteX75" fmla="*/ 0 w 6105267"/>
              <a:gd name="connsiteY75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186352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186352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06168 w 6105267"/>
              <a:gd name="connsiteY41" fmla="*/ 3797701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22836 w 6105267"/>
              <a:gd name="connsiteY41" fmla="*/ 3814370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22836 w 6105267"/>
              <a:gd name="connsiteY41" fmla="*/ 3814370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55472 w 6105267"/>
              <a:gd name="connsiteY38" fmla="*/ 3678877 h 6858000"/>
              <a:gd name="connsiteX39" fmla="*/ 5683015 w 6105267"/>
              <a:gd name="connsiteY39" fmla="*/ 3762025 h 6858000"/>
              <a:gd name="connsiteX40" fmla="*/ 5722836 w 6105267"/>
              <a:gd name="connsiteY40" fmla="*/ 3814370 h 6858000"/>
              <a:gd name="connsiteX41" fmla="*/ 5768491 w 6105267"/>
              <a:gd name="connsiteY41" fmla="*/ 3914399 h 6858000"/>
              <a:gd name="connsiteX42" fmla="*/ 5793123 w 6105267"/>
              <a:gd name="connsiteY42" fmla="*/ 3969952 h 6858000"/>
              <a:gd name="connsiteX43" fmla="*/ 5808321 w 6105267"/>
              <a:gd name="connsiteY43" fmla="*/ 3988153 h 6858000"/>
              <a:gd name="connsiteX44" fmla="*/ 5860672 w 6105267"/>
              <a:gd name="connsiteY44" fmla="*/ 4061579 h 6858000"/>
              <a:gd name="connsiteX45" fmla="*/ 5894095 w 6105267"/>
              <a:gd name="connsiteY45" fmla="*/ 4128857 h 6858000"/>
              <a:gd name="connsiteX46" fmla="*/ 5903513 w 6105267"/>
              <a:gd name="connsiteY46" fmla="*/ 4187661 h 6858000"/>
              <a:gd name="connsiteX47" fmla="*/ 5949086 w 6105267"/>
              <a:gd name="connsiteY47" fmla="*/ 4366139 h 6858000"/>
              <a:gd name="connsiteX48" fmla="*/ 5949261 w 6105267"/>
              <a:gd name="connsiteY48" fmla="*/ 4449185 h 6858000"/>
              <a:gd name="connsiteX49" fmla="*/ 5961816 w 6105267"/>
              <a:gd name="connsiteY49" fmla="*/ 4494562 h 6858000"/>
              <a:gd name="connsiteX50" fmla="*/ 5998138 w 6105267"/>
              <a:gd name="connsiteY50" fmla="*/ 4697518 h 6858000"/>
              <a:gd name="connsiteX51" fmla="*/ 6007819 w 6105267"/>
              <a:gd name="connsiteY51" fmla="*/ 4858148 h 6858000"/>
              <a:gd name="connsiteX52" fmla="*/ 6007749 w 6105267"/>
              <a:gd name="connsiteY52" fmla="*/ 4964715 h 6858000"/>
              <a:gd name="connsiteX53" fmla="*/ 6005269 w 6105267"/>
              <a:gd name="connsiteY53" fmla="*/ 5150567 h 6858000"/>
              <a:gd name="connsiteX54" fmla="*/ 6001127 w 6105267"/>
              <a:gd name="connsiteY54" fmla="*/ 5164609 h 6858000"/>
              <a:gd name="connsiteX55" fmla="*/ 5998514 w 6105267"/>
              <a:gd name="connsiteY55" fmla="*/ 5189673 h 6858000"/>
              <a:gd name="connsiteX56" fmla="*/ 6036748 w 6105267"/>
              <a:gd name="connsiteY56" fmla="*/ 5322752 h 6858000"/>
              <a:gd name="connsiteX57" fmla="*/ 6037677 w 6105267"/>
              <a:gd name="connsiteY57" fmla="*/ 5354807 h 6858000"/>
              <a:gd name="connsiteX58" fmla="*/ 6053435 w 6105267"/>
              <a:gd name="connsiteY58" fmla="*/ 5387547 h 6858000"/>
              <a:gd name="connsiteX59" fmla="*/ 6068640 w 6105267"/>
              <a:gd name="connsiteY59" fmla="*/ 5474503 h 6858000"/>
              <a:gd name="connsiteX60" fmla="*/ 6080922 w 6105267"/>
              <a:gd name="connsiteY60" fmla="*/ 5561070 h 6858000"/>
              <a:gd name="connsiteX61" fmla="*/ 6096949 w 6105267"/>
              <a:gd name="connsiteY61" fmla="*/ 5648179 h 6858000"/>
              <a:gd name="connsiteX62" fmla="*/ 6096746 w 6105267"/>
              <a:gd name="connsiteY62" fmla="*/ 5862844 h 6858000"/>
              <a:gd name="connsiteX63" fmla="*/ 6045436 w 6105267"/>
              <a:gd name="connsiteY63" fmla="*/ 6124480 h 6858000"/>
              <a:gd name="connsiteX64" fmla="*/ 6030489 w 6105267"/>
              <a:gd name="connsiteY64" fmla="*/ 6317666 h 6858000"/>
              <a:gd name="connsiteX65" fmla="*/ 6007492 w 6105267"/>
              <a:gd name="connsiteY65" fmla="*/ 6440818 h 6858000"/>
              <a:gd name="connsiteX66" fmla="*/ 6009467 w 6105267"/>
              <a:gd name="connsiteY66" fmla="*/ 6487076 h 6858000"/>
              <a:gd name="connsiteX67" fmla="*/ 5995064 w 6105267"/>
              <a:gd name="connsiteY67" fmla="*/ 6540791 h 6858000"/>
              <a:gd name="connsiteX68" fmla="*/ 5986207 w 6105267"/>
              <a:gd name="connsiteY68" fmla="*/ 6695855 h 6858000"/>
              <a:gd name="connsiteX69" fmla="*/ 5979428 w 6105267"/>
              <a:gd name="connsiteY69" fmla="*/ 6754678 h 6858000"/>
              <a:gd name="connsiteX70" fmla="*/ 5984543 w 6105267"/>
              <a:gd name="connsiteY70" fmla="*/ 6811016 h 6858000"/>
              <a:gd name="connsiteX71" fmla="*/ 5979671 w 6105267"/>
              <a:gd name="connsiteY71" fmla="*/ 6858000 h 6858000"/>
              <a:gd name="connsiteX72" fmla="*/ 0 w 6105267"/>
              <a:gd name="connsiteY72" fmla="*/ 6858000 h 6858000"/>
              <a:gd name="connsiteX73" fmla="*/ 0 w 6105267"/>
              <a:gd name="connsiteY73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20805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597750 w 6105267"/>
              <a:gd name="connsiteY37" fmla="*/ 3520805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2069 w 6105267"/>
              <a:gd name="connsiteY36" fmla="*/ 3514638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05267" h="6858000">
                <a:moveTo>
                  <a:pt x="0" y="0"/>
                </a:moveTo>
                <a:lnTo>
                  <a:pt x="4965888" y="0"/>
                </a:lnTo>
                <a:lnTo>
                  <a:pt x="4967767" y="7930"/>
                </a:lnTo>
                <a:cubicBezTo>
                  <a:pt x="4971201" y="21562"/>
                  <a:pt x="4974810" y="33728"/>
                  <a:pt x="4979444" y="43921"/>
                </a:cubicBezTo>
                <a:cubicBezTo>
                  <a:pt x="5002155" y="108089"/>
                  <a:pt x="5039453" y="125421"/>
                  <a:pt x="5075458" y="264355"/>
                </a:cubicBezTo>
                <a:cubicBezTo>
                  <a:pt x="5080172" y="263373"/>
                  <a:pt x="5084375" y="273006"/>
                  <a:pt x="5081175" y="277448"/>
                </a:cubicBezTo>
                <a:cubicBezTo>
                  <a:pt x="5078869" y="356637"/>
                  <a:pt x="5109899" y="337879"/>
                  <a:pt x="5097011" y="355616"/>
                </a:cubicBezTo>
                <a:cubicBezTo>
                  <a:pt x="5108982" y="393897"/>
                  <a:pt x="5123954" y="442245"/>
                  <a:pt x="5153000" y="507134"/>
                </a:cubicBezTo>
                <a:cubicBezTo>
                  <a:pt x="5159130" y="542272"/>
                  <a:pt x="5172528" y="570912"/>
                  <a:pt x="5171282" y="602071"/>
                </a:cubicBezTo>
                <a:cubicBezTo>
                  <a:pt x="5177290" y="647968"/>
                  <a:pt x="5183528" y="639882"/>
                  <a:pt x="5189051" y="782518"/>
                </a:cubicBezTo>
                <a:cubicBezTo>
                  <a:pt x="5196533" y="819747"/>
                  <a:pt x="5211748" y="856581"/>
                  <a:pt x="5218707" y="886387"/>
                </a:cubicBezTo>
                <a:cubicBezTo>
                  <a:pt x="5222103" y="910651"/>
                  <a:pt x="5224626" y="881734"/>
                  <a:pt x="5221281" y="920873"/>
                </a:cubicBezTo>
                <a:cubicBezTo>
                  <a:pt x="5216226" y="962348"/>
                  <a:pt x="5227328" y="1047212"/>
                  <a:pt x="5201018" y="1095027"/>
                </a:cubicBezTo>
                <a:cubicBezTo>
                  <a:pt x="5195677" y="1140464"/>
                  <a:pt x="5205610" y="1173951"/>
                  <a:pt x="5205902" y="1203021"/>
                </a:cubicBezTo>
                <a:cubicBezTo>
                  <a:pt x="5207939" y="1240877"/>
                  <a:pt x="5220231" y="1264849"/>
                  <a:pt x="5207532" y="1278975"/>
                </a:cubicBezTo>
                <a:cubicBezTo>
                  <a:pt x="5213654" y="1306391"/>
                  <a:pt x="5220794" y="1339415"/>
                  <a:pt x="5225968" y="1357994"/>
                </a:cubicBezTo>
                <a:cubicBezTo>
                  <a:pt x="5235560" y="1363307"/>
                  <a:pt x="5224941" y="1377158"/>
                  <a:pt x="5226675" y="1385685"/>
                </a:cubicBezTo>
                <a:cubicBezTo>
                  <a:pt x="5235522" y="1394562"/>
                  <a:pt x="5242140" y="1429309"/>
                  <a:pt x="5237226" y="1441327"/>
                </a:cubicBezTo>
                <a:lnTo>
                  <a:pt x="5255653" y="1524712"/>
                </a:lnTo>
                <a:lnTo>
                  <a:pt x="5263491" y="1642938"/>
                </a:lnTo>
                <a:cubicBezTo>
                  <a:pt x="5233312" y="1645260"/>
                  <a:pt x="5283758" y="1680689"/>
                  <a:pt x="5256552" y="1672509"/>
                </a:cubicBezTo>
                <a:cubicBezTo>
                  <a:pt x="5263439" y="1704194"/>
                  <a:pt x="5241186" y="1762238"/>
                  <a:pt x="5264549" y="1837572"/>
                </a:cubicBezTo>
                <a:cubicBezTo>
                  <a:pt x="5255047" y="1894025"/>
                  <a:pt x="5279958" y="1903508"/>
                  <a:pt x="5255696" y="1953770"/>
                </a:cubicBezTo>
                <a:cubicBezTo>
                  <a:pt x="5254497" y="2018939"/>
                  <a:pt x="5251158" y="2034824"/>
                  <a:pt x="5252592" y="2092210"/>
                </a:cubicBezTo>
                <a:cubicBezTo>
                  <a:pt x="5251660" y="2141443"/>
                  <a:pt x="5257478" y="2177466"/>
                  <a:pt x="5257248" y="2203922"/>
                </a:cubicBezTo>
                <a:lnTo>
                  <a:pt x="5262551" y="2288050"/>
                </a:lnTo>
                <a:cubicBezTo>
                  <a:pt x="5267437" y="2336348"/>
                  <a:pt x="5279466" y="2334639"/>
                  <a:pt x="5293877" y="2368649"/>
                </a:cubicBezTo>
                <a:lnTo>
                  <a:pt x="5311338" y="2404034"/>
                </a:lnTo>
                <a:cubicBezTo>
                  <a:pt x="5310997" y="2405674"/>
                  <a:pt x="5338704" y="2463412"/>
                  <a:pt x="5338366" y="2465052"/>
                </a:cubicBezTo>
                <a:cubicBezTo>
                  <a:pt x="5342744" y="2497318"/>
                  <a:pt x="5359740" y="2532873"/>
                  <a:pt x="5371263" y="2586413"/>
                </a:cubicBezTo>
                <a:cubicBezTo>
                  <a:pt x="5361911" y="2605414"/>
                  <a:pt x="5395423" y="2719664"/>
                  <a:pt x="5407503" y="2786290"/>
                </a:cubicBezTo>
                <a:cubicBezTo>
                  <a:pt x="5407454" y="2786708"/>
                  <a:pt x="5407404" y="2787125"/>
                  <a:pt x="5407356" y="2787545"/>
                </a:cubicBezTo>
                <a:cubicBezTo>
                  <a:pt x="5433437" y="2813691"/>
                  <a:pt x="5432314" y="2814723"/>
                  <a:pt x="5448870" y="2838305"/>
                </a:cubicBezTo>
                <a:cubicBezTo>
                  <a:pt x="5464968" y="2894270"/>
                  <a:pt x="5454425" y="2918525"/>
                  <a:pt x="5503944" y="3123335"/>
                </a:cubicBezTo>
                <a:cubicBezTo>
                  <a:pt x="5512347" y="3181628"/>
                  <a:pt x="5512245" y="3208390"/>
                  <a:pt x="5525532" y="3258473"/>
                </a:cubicBezTo>
                <a:cubicBezTo>
                  <a:pt x="5539834" y="3322326"/>
                  <a:pt x="5576402" y="3407674"/>
                  <a:pt x="5589758" y="3453699"/>
                </a:cubicBezTo>
                <a:cubicBezTo>
                  <a:pt x="5570147" y="3490668"/>
                  <a:pt x="5591299" y="3454351"/>
                  <a:pt x="5592069" y="3514638"/>
                </a:cubicBezTo>
                <a:lnTo>
                  <a:pt x="5614055" y="3560779"/>
                </a:lnTo>
                <a:cubicBezTo>
                  <a:pt x="5642477" y="3636744"/>
                  <a:pt x="5634212" y="3552814"/>
                  <a:pt x="5683015" y="3762025"/>
                </a:cubicBezTo>
                <a:cubicBezTo>
                  <a:pt x="5687021" y="3766429"/>
                  <a:pt x="5717920" y="3810691"/>
                  <a:pt x="5722836" y="3814370"/>
                </a:cubicBezTo>
                <a:lnTo>
                  <a:pt x="5768491" y="3914399"/>
                </a:lnTo>
                <a:cubicBezTo>
                  <a:pt x="5768399" y="3927909"/>
                  <a:pt x="5782052" y="3965459"/>
                  <a:pt x="5793123" y="3969952"/>
                </a:cubicBezTo>
                <a:cubicBezTo>
                  <a:pt x="5797717" y="3977244"/>
                  <a:pt x="5797864" y="3987352"/>
                  <a:pt x="5808321" y="3988153"/>
                </a:cubicBezTo>
                <a:cubicBezTo>
                  <a:pt x="5819579" y="4003424"/>
                  <a:pt x="5841613" y="4014315"/>
                  <a:pt x="5860672" y="4061579"/>
                </a:cubicBezTo>
                <a:cubicBezTo>
                  <a:pt x="5872084" y="4080468"/>
                  <a:pt x="5865523" y="4095937"/>
                  <a:pt x="5894095" y="4128857"/>
                </a:cubicBezTo>
                <a:lnTo>
                  <a:pt x="5903513" y="4187661"/>
                </a:lnTo>
                <a:cubicBezTo>
                  <a:pt x="5912281" y="4237527"/>
                  <a:pt x="5929555" y="4191583"/>
                  <a:pt x="5949086" y="4366139"/>
                </a:cubicBezTo>
                <a:cubicBezTo>
                  <a:pt x="5948498" y="4373973"/>
                  <a:pt x="5947179" y="4442831"/>
                  <a:pt x="5949261" y="4449185"/>
                </a:cubicBezTo>
                <a:lnTo>
                  <a:pt x="5961816" y="4494562"/>
                </a:lnTo>
                <a:cubicBezTo>
                  <a:pt x="5969962" y="4535951"/>
                  <a:pt x="5978352" y="4666880"/>
                  <a:pt x="5998138" y="4697518"/>
                </a:cubicBezTo>
                <a:cubicBezTo>
                  <a:pt x="6005688" y="4743028"/>
                  <a:pt x="6006217" y="4813615"/>
                  <a:pt x="6007819" y="4858148"/>
                </a:cubicBezTo>
                <a:cubicBezTo>
                  <a:pt x="6006852" y="4913684"/>
                  <a:pt x="6011369" y="4918877"/>
                  <a:pt x="6007749" y="4964715"/>
                </a:cubicBezTo>
                <a:cubicBezTo>
                  <a:pt x="6006922" y="5026666"/>
                  <a:pt x="6006096" y="5088616"/>
                  <a:pt x="6005269" y="5150567"/>
                </a:cubicBezTo>
                <a:lnTo>
                  <a:pt x="6001127" y="5164609"/>
                </a:lnTo>
                <a:lnTo>
                  <a:pt x="5998514" y="5189673"/>
                </a:lnTo>
                <a:lnTo>
                  <a:pt x="6036748" y="5322752"/>
                </a:lnTo>
                <a:cubicBezTo>
                  <a:pt x="6037058" y="5333437"/>
                  <a:pt x="6037367" y="5344122"/>
                  <a:pt x="6037677" y="5354807"/>
                </a:cubicBezTo>
                <a:lnTo>
                  <a:pt x="6053435" y="5387547"/>
                </a:lnTo>
                <a:cubicBezTo>
                  <a:pt x="6058595" y="5407496"/>
                  <a:pt x="6064059" y="5445583"/>
                  <a:pt x="6068640" y="5474503"/>
                </a:cubicBezTo>
                <a:cubicBezTo>
                  <a:pt x="6065387" y="5502156"/>
                  <a:pt x="6077015" y="5529097"/>
                  <a:pt x="6080922" y="5561070"/>
                </a:cubicBezTo>
                <a:cubicBezTo>
                  <a:pt x="6069952" y="5593856"/>
                  <a:pt x="6092872" y="5614018"/>
                  <a:pt x="6096949" y="5648179"/>
                </a:cubicBezTo>
                <a:cubicBezTo>
                  <a:pt x="6121811" y="5715144"/>
                  <a:pt x="6081535" y="5799438"/>
                  <a:pt x="6096746" y="5862844"/>
                </a:cubicBezTo>
                <a:cubicBezTo>
                  <a:pt x="6088161" y="5942227"/>
                  <a:pt x="6066798" y="6084395"/>
                  <a:pt x="6045436" y="6124480"/>
                </a:cubicBezTo>
                <a:cubicBezTo>
                  <a:pt x="6035300" y="6187952"/>
                  <a:pt x="6042671" y="6255420"/>
                  <a:pt x="6030489" y="6317666"/>
                </a:cubicBezTo>
                <a:cubicBezTo>
                  <a:pt x="5997800" y="6359855"/>
                  <a:pt x="6026490" y="6389009"/>
                  <a:pt x="6007492" y="6440818"/>
                </a:cubicBezTo>
                <a:cubicBezTo>
                  <a:pt x="6032870" y="6477306"/>
                  <a:pt x="6007936" y="6454949"/>
                  <a:pt x="6009467" y="6487076"/>
                </a:cubicBezTo>
                <a:cubicBezTo>
                  <a:pt x="6007396" y="6503737"/>
                  <a:pt x="5997257" y="6531311"/>
                  <a:pt x="5995064" y="6540791"/>
                </a:cubicBezTo>
                <a:lnTo>
                  <a:pt x="5986207" y="6695855"/>
                </a:lnTo>
                <a:cubicBezTo>
                  <a:pt x="5979276" y="6706164"/>
                  <a:pt x="5972094" y="6743953"/>
                  <a:pt x="5979428" y="6754678"/>
                </a:cubicBezTo>
                <a:cubicBezTo>
                  <a:pt x="5979151" y="6773871"/>
                  <a:pt x="5984503" y="6793796"/>
                  <a:pt x="5984543" y="6811016"/>
                </a:cubicBezTo>
                <a:cubicBezTo>
                  <a:pt x="5983922" y="6824242"/>
                  <a:pt x="6007010" y="6838446"/>
                  <a:pt x="59796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5399"/>
            <a:ext cx="5932714" cy="3258457"/>
          </a:xfrm>
        </p:spPr>
        <p:txBody>
          <a:bodyPr anchor="t">
            <a:normAutofit/>
          </a:bodyPr>
          <a:lstStyle/>
          <a:p>
            <a:r>
              <a:rPr lang="en-CZ" sz="4000" dirty="0"/>
              <a:t>Aussie, Kiwi and South African Accents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254101"/>
            <a:ext cx="3886200" cy="903513"/>
          </a:xfrm>
        </p:spPr>
        <p:txBody>
          <a:bodyPr>
            <a:normAutofit/>
          </a:bodyPr>
          <a:lstStyle/>
          <a:p>
            <a:endParaRPr lang="en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0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960" y="271364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Characteristics of Kiwi accent: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52" y="1616502"/>
            <a:ext cx="7949257" cy="4799288"/>
          </a:xfrm>
        </p:spPr>
        <p:txBody>
          <a:bodyPr anchor="t">
            <a:normAutofit/>
          </a:bodyPr>
          <a:lstStyle/>
          <a:p>
            <a:endParaRPr lang="en-CZ" sz="1800" dirty="0"/>
          </a:p>
          <a:p>
            <a:endParaRPr lang="en-CZ" dirty="0"/>
          </a:p>
          <a:p>
            <a:endParaRPr lang="en-CZ" dirty="0"/>
          </a:p>
        </p:txBody>
      </p:sp>
      <p:pic>
        <p:nvPicPr>
          <p:cNvPr id="7" name="Picture 6" descr="A red and white stamp with a bird&#10;&#10;Description automatically generated">
            <a:extLst>
              <a:ext uri="{FF2B5EF4-FFF2-40B4-BE49-F238E27FC236}">
                <a16:creationId xmlns:a16="http://schemas.microsoft.com/office/drawing/2014/main" id="{716D7C61-15CE-720D-C0E5-760C6CF43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036" y="1326628"/>
            <a:ext cx="3137542" cy="375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B97E0B-4F4B-D375-DA84-08AF4E9A926C}"/>
              </a:ext>
            </a:extLst>
          </p:cNvPr>
          <p:cNvSpPr txBox="1"/>
          <p:nvPr/>
        </p:nvSpPr>
        <p:spPr>
          <a:xfrm>
            <a:off x="776960" y="2050659"/>
            <a:ext cx="76175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ibre Baskerville" panose="02000000000000000000" pitchFamily="2" charset="0"/>
              </a:rPr>
              <a:t>Substituting the short </a:t>
            </a:r>
            <a:r>
              <a:rPr lang="en-GB" sz="2000" dirty="0">
                <a:highlight>
                  <a:srgbClr val="FF0000"/>
                </a:highlight>
                <a:latin typeface="Libre Baskerville" panose="02000000000000000000" pitchFamily="2" charset="0"/>
              </a:rPr>
              <a:t>[</a:t>
            </a:r>
            <a:r>
              <a:rPr lang="en-GB" sz="2000" b="0" i="0" u="none" strike="noStrike" dirty="0" err="1">
                <a:effectLst/>
                <a:highlight>
                  <a:srgbClr val="FF0000"/>
                </a:highlight>
                <a:latin typeface="Libre Baskerville" panose="02000000000000000000" pitchFamily="2" charset="0"/>
              </a:rPr>
              <a:t>æ</a:t>
            </a:r>
            <a:r>
              <a:rPr lang="en-GB" sz="2000" dirty="0">
                <a:highlight>
                  <a:srgbClr val="FF0000"/>
                </a:highlight>
                <a:latin typeface="Libre Baskerville" panose="02000000000000000000" pitchFamily="2" charset="0"/>
              </a:rPr>
              <a:t>]</a:t>
            </a:r>
            <a:r>
              <a:rPr lang="en-GB" sz="2000" b="0" i="0" u="none" strike="noStrike" dirty="0">
                <a:effectLst/>
                <a:latin typeface="Libre Baskerville" panose="02000000000000000000" pitchFamily="2" charset="0"/>
              </a:rPr>
              <a:t> with </a:t>
            </a:r>
            <a:r>
              <a:rPr lang="en-GB" sz="2000" b="0" i="0" u="none" strike="noStrike" dirty="0">
                <a:effectLst/>
                <a:highlight>
                  <a:srgbClr val="FF0000"/>
                </a:highlight>
                <a:latin typeface="Libre Baskerville" panose="02000000000000000000" pitchFamily="2" charset="0"/>
              </a:rPr>
              <a:t>[a]</a:t>
            </a:r>
            <a:r>
              <a:rPr lang="en-GB" sz="2000" b="0" i="0" u="none" strike="noStrike" dirty="0">
                <a:effectLst/>
                <a:latin typeface="Libre Baskerville" panose="02000000000000000000" pitchFamily="2" charset="0"/>
              </a:rPr>
              <a:t>(following RP) or </a:t>
            </a:r>
            <a:r>
              <a:rPr lang="en-GB" sz="2000" dirty="0">
                <a:highlight>
                  <a:srgbClr val="FF0000"/>
                </a:highlight>
                <a:latin typeface="Libre Baskerville" panose="02000000000000000000" pitchFamily="2" charset="0"/>
              </a:rPr>
              <a:t>[</a:t>
            </a:r>
            <a:r>
              <a:rPr lang="en-GB" sz="2000" b="0" i="0" u="none" strike="noStrike" dirty="0">
                <a:effectLst/>
                <a:highlight>
                  <a:srgbClr val="FF0000"/>
                </a:highlight>
                <a:latin typeface="Libre Baskerville" panose="02000000000000000000" pitchFamily="2" charset="0"/>
              </a:rPr>
              <a:t>e]</a:t>
            </a:r>
            <a:r>
              <a:rPr lang="en-GB" sz="2000" b="0" i="0" u="none" strike="noStrike" dirty="0">
                <a:effectLst/>
                <a:latin typeface="Libre Baskerville" panose="02000000000000000000" pitchFamily="2" charset="0"/>
              </a:rPr>
              <a:t>.</a:t>
            </a:r>
          </a:p>
          <a:p>
            <a:r>
              <a:rPr lang="en-GB" sz="2000" dirty="0" err="1">
                <a:latin typeface="Libre Baskerville" panose="02000000000000000000" pitchFamily="2" charset="0"/>
              </a:rPr>
              <a:t>Eg</a:t>
            </a:r>
            <a:r>
              <a:rPr lang="en-GB" sz="2000" dirty="0">
                <a:latin typeface="Libre Baskerville" panose="02000000000000000000" pitchFamily="2" charset="0"/>
              </a:rPr>
              <a:t>: ask, answer, after</a:t>
            </a:r>
          </a:p>
          <a:p>
            <a:r>
              <a:rPr lang="en-GB" sz="2000" b="0" i="0" u="none" strike="noStrike" dirty="0">
                <a:effectLst/>
                <a:latin typeface="Libre Baskerville" panose="02000000000000000000" pitchFamily="2" charset="0"/>
              </a:rPr>
              <a:t>Vs apple, cash, hat, have</a:t>
            </a:r>
          </a:p>
          <a:p>
            <a:r>
              <a:rPr lang="en-GB" sz="2000" dirty="0">
                <a:latin typeface="Libre Baskerville" panose="02000000000000000000" pitchFamily="2" charset="0"/>
              </a:rPr>
              <a:t>Substituting </a:t>
            </a:r>
            <a:r>
              <a:rPr lang="en-GB" sz="2000" dirty="0">
                <a:highlight>
                  <a:srgbClr val="FF0000"/>
                </a:highlight>
                <a:latin typeface="Libre Baskerville" panose="02000000000000000000" pitchFamily="2" charset="0"/>
              </a:rPr>
              <a:t>[e]</a:t>
            </a:r>
            <a:r>
              <a:rPr lang="en-GB" sz="2000" dirty="0">
                <a:latin typeface="Libre Baskerville" panose="02000000000000000000" pitchFamily="2" charset="0"/>
              </a:rPr>
              <a:t> with </a:t>
            </a:r>
            <a:r>
              <a:rPr lang="en-GB" sz="2000" dirty="0">
                <a:highlight>
                  <a:srgbClr val="FF0000"/>
                </a:highlight>
                <a:latin typeface="Libre Baskerville" panose="02000000000000000000" pitchFamily="2" charset="0"/>
              </a:rPr>
              <a:t>[I]</a:t>
            </a:r>
          </a:p>
          <a:p>
            <a:r>
              <a:rPr lang="en-GB" sz="2000" dirty="0" err="1">
                <a:latin typeface="Libre Baskerville" panose="02000000000000000000" pitchFamily="2" charset="0"/>
              </a:rPr>
              <a:t>Eg</a:t>
            </a:r>
            <a:r>
              <a:rPr lang="en-GB" sz="2000" dirty="0">
                <a:latin typeface="Libre Baskerville" panose="02000000000000000000" pitchFamily="2" charset="0"/>
              </a:rPr>
              <a:t>: spend, led, epic, mess</a:t>
            </a:r>
          </a:p>
          <a:p>
            <a:r>
              <a:rPr lang="en-GB" sz="2000" b="0" i="0" u="none" strike="noStrike" dirty="0">
                <a:effectLst/>
                <a:latin typeface="Libre Baskerville" panose="02000000000000000000" pitchFamily="2" charset="0"/>
              </a:rPr>
              <a:t>Substituting </a:t>
            </a:r>
            <a:r>
              <a:rPr lang="en-GB" sz="2000" dirty="0">
                <a:highlight>
                  <a:srgbClr val="FF0000"/>
                </a:highlight>
                <a:latin typeface="Libre Baskerville" panose="02000000000000000000" pitchFamily="2" charset="0"/>
              </a:rPr>
              <a:t>[I]</a:t>
            </a:r>
            <a:r>
              <a:rPr lang="en-GB" sz="2000" dirty="0">
                <a:latin typeface="Libre Baskerville" panose="02000000000000000000" pitchFamily="2" charset="0"/>
              </a:rPr>
              <a:t> with unstressed schwa </a:t>
            </a:r>
            <a:r>
              <a:rPr lang="en-GB" sz="2000" b="0" i="0" u="none" strike="noStrike" dirty="0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/</a:t>
            </a:r>
            <a:r>
              <a:rPr lang="en-GB" sz="2000" b="0" i="0" u="none" strike="noStrike" dirty="0" err="1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ə</a:t>
            </a:r>
            <a:r>
              <a:rPr lang="en-GB" sz="2000" b="0" i="0" u="none" strike="noStrike" dirty="0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/</a:t>
            </a:r>
          </a:p>
          <a:p>
            <a:r>
              <a:rPr lang="en-GB" sz="2000" dirty="0" err="1">
                <a:latin typeface="arial" panose="020B0604020202020204" pitchFamily="34" charset="0"/>
              </a:rPr>
              <a:t>Eg</a:t>
            </a:r>
            <a:r>
              <a:rPr lang="en-GB" sz="2000" dirty="0">
                <a:latin typeface="arial" panose="020B0604020202020204" pitchFamily="34" charset="0"/>
              </a:rPr>
              <a:t>: witch, dig, ship, lip, vision</a:t>
            </a:r>
          </a:p>
          <a:p>
            <a:endParaRPr lang="en-GB" sz="2000" dirty="0">
              <a:latin typeface="arial" panose="020B0604020202020204" pitchFamily="34" charset="0"/>
            </a:endParaRPr>
          </a:p>
          <a:p>
            <a:r>
              <a:rPr lang="en-GB" sz="2400" i="1" dirty="0">
                <a:highlight>
                  <a:srgbClr val="FF0000"/>
                </a:highlight>
                <a:latin typeface="Graphik Babbel LCG"/>
              </a:rPr>
              <a:t>High Rising inflection </a:t>
            </a:r>
            <a:r>
              <a:rPr lang="en-GB" sz="2400" i="1" dirty="0">
                <a:latin typeface="Graphik Babbel LCG"/>
              </a:rPr>
              <a:t>or upspeak is also common in Kiwi accent. </a:t>
            </a:r>
            <a:endParaRPr lang="en-GB" sz="2400" b="1" dirty="0">
              <a:latin typeface="Libre Baskerville" panose="020F0502020204030204" pitchFamily="34" charset="0"/>
            </a:endParaRPr>
          </a:p>
          <a:p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sz="2000" b="0" i="0" u="none" strike="noStrike" dirty="0">
              <a:effectLst/>
              <a:highlight>
                <a:srgbClr val="FF0000"/>
              </a:highlight>
              <a:latin typeface="Libre Baskerville" panose="02000000000000000000" pitchFamily="2" charset="0"/>
            </a:endParaRPr>
          </a:p>
          <a:p>
            <a:r>
              <a:rPr lang="en-GB" sz="2000" b="0" i="0" u="none" strike="noStrike" dirty="0">
                <a:effectLst/>
                <a:latin typeface="Libre Baskerville" panose="02000000000000000000" pitchFamily="2" charset="0"/>
              </a:rPr>
              <a:t> </a:t>
            </a:r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6379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0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960" y="271364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Example 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53" y="1616502"/>
            <a:ext cx="7355998" cy="5121464"/>
          </a:xfrm>
        </p:spPr>
        <p:txBody>
          <a:bodyPr anchor="t">
            <a:normAutofit/>
          </a:bodyPr>
          <a:lstStyle/>
          <a:p>
            <a:endParaRPr lang="en-CZ" sz="1800" dirty="0"/>
          </a:p>
          <a:p>
            <a:endParaRPr lang="en-CZ" dirty="0"/>
          </a:p>
          <a:p>
            <a:endParaRPr lang="en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97E0B-4F4B-D375-DA84-08AF4E9A926C}"/>
              </a:ext>
            </a:extLst>
          </p:cNvPr>
          <p:cNvSpPr txBox="1"/>
          <p:nvPr/>
        </p:nvSpPr>
        <p:spPr>
          <a:xfrm>
            <a:off x="776960" y="2050658"/>
            <a:ext cx="7617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u="none" strike="noStrike" dirty="0">
                <a:effectLst/>
                <a:latin typeface="Libre Baskerville" panose="020F0502020204030204" pitchFamily="34" charset="0"/>
              </a:rPr>
              <a:t>Lorde interview: </a:t>
            </a:r>
          </a:p>
          <a:p>
            <a:endParaRPr lang="en-GB" b="1" i="0" u="none" strike="noStrike" dirty="0">
              <a:effectLst/>
              <a:latin typeface="Libre Baskerville" panose="020F0502020204030204" pitchFamily="34" charset="0"/>
            </a:endParaRPr>
          </a:p>
          <a:p>
            <a:r>
              <a:rPr lang="en-GB" b="0" i="0" u="none" strike="noStrike" dirty="0">
                <a:solidFill>
                  <a:srgbClr val="3A3A3A"/>
                </a:solidFill>
                <a:effectLst/>
                <a:latin typeface="Montserrat" panose="020F0502020204030204" pitchFamily="34" charset="0"/>
                <a:hlinkClick r:id="rId3"/>
              </a:rPr>
              <a:t>https://www.youtube.com/watch?v=t0-isrENxyk</a:t>
            </a:r>
            <a:endParaRPr lang="en-GB" b="0" i="0" u="none" strike="noStrike" dirty="0">
              <a:solidFill>
                <a:srgbClr val="3A3A3A"/>
              </a:solidFill>
              <a:effectLst/>
              <a:latin typeface="Montserrat" panose="020F0502020204030204" pitchFamily="34" charset="0"/>
            </a:endParaRPr>
          </a:p>
          <a:p>
            <a:endParaRPr lang="en-GB" b="0" i="0" u="none" strike="noStrike" dirty="0">
              <a:solidFill>
                <a:srgbClr val="3A3A3A"/>
              </a:solidFill>
              <a:effectLst/>
              <a:latin typeface="Montserrat" panose="020F0502020204030204" pitchFamily="34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525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190" y="63179"/>
            <a:ext cx="8438759" cy="3475975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South African Accent:</a:t>
            </a:r>
            <a:br>
              <a:rPr lang="en-CZ" sz="4000" dirty="0"/>
            </a:br>
            <a:r>
              <a:rPr lang="en-GB" i="0" dirty="0"/>
              <a:t>Or the “South </a:t>
            </a:r>
            <a:r>
              <a:rPr lang="en-GB" i="0" dirty="0" err="1"/>
              <a:t>Efrican</a:t>
            </a:r>
            <a:r>
              <a:rPr lang="en-GB" i="0" dirty="0"/>
              <a:t> </a:t>
            </a:r>
            <a:r>
              <a:rPr lang="en-GB" i="0" dirty="0" err="1"/>
              <a:t>Eccent</a:t>
            </a:r>
            <a:r>
              <a:rPr lang="en-GB" i="0" dirty="0"/>
              <a:t>”</a:t>
            </a:r>
            <a:br>
              <a:rPr lang="en-GB" i="0" dirty="0"/>
            </a:br>
            <a:endParaRPr lang="en-CZ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53" y="1616502"/>
            <a:ext cx="7355998" cy="5121464"/>
          </a:xfrm>
        </p:spPr>
        <p:txBody>
          <a:bodyPr anchor="t">
            <a:normAutofit/>
          </a:bodyPr>
          <a:lstStyle/>
          <a:p>
            <a:endParaRPr lang="en-CZ" sz="1800" dirty="0"/>
          </a:p>
          <a:p>
            <a:endParaRPr lang="en-CZ" dirty="0"/>
          </a:p>
          <a:p>
            <a:endParaRPr lang="en-CZ" dirty="0"/>
          </a:p>
        </p:txBody>
      </p:sp>
      <p:pic>
        <p:nvPicPr>
          <p:cNvPr id="7" name="Picture 6" descr="A map of south africa with black text&#10;&#10;Description automatically generated">
            <a:extLst>
              <a:ext uri="{FF2B5EF4-FFF2-40B4-BE49-F238E27FC236}">
                <a16:creationId xmlns:a16="http://schemas.microsoft.com/office/drawing/2014/main" id="{7E28887D-A35B-C89D-8BF2-67ED4C4F1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 b="4544"/>
          <a:stretch/>
        </p:blipFill>
        <p:spPr>
          <a:xfrm>
            <a:off x="6671922" y="1801167"/>
            <a:ext cx="5562086" cy="3695056"/>
          </a:xfrm>
          <a:prstGeom prst="rect">
            <a:avLst/>
          </a:prstGeom>
          <a:effectLst>
            <a:softEdge rad="3679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843D23-61C2-09F9-8D57-54206E9C8FFC}"/>
              </a:ext>
            </a:extLst>
          </p:cNvPr>
          <p:cNvSpPr txBox="1"/>
          <p:nvPr/>
        </p:nvSpPr>
        <p:spPr>
          <a:xfrm>
            <a:off x="1075731" y="2952314"/>
            <a:ext cx="4785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u="none" strike="noStrike" dirty="0">
                <a:effectLst/>
                <a:latin typeface="Graphik Babbel LCG"/>
              </a:rPr>
              <a:t>South Africa is the fifth largest native English-speaking country in the world. </a:t>
            </a:r>
          </a:p>
          <a:p>
            <a:r>
              <a:rPr lang="en-GB" sz="2400" dirty="0">
                <a:latin typeface="Graphik Babbel LCG"/>
              </a:rPr>
              <a:t>T</a:t>
            </a:r>
            <a:r>
              <a:rPr lang="en-GB" sz="2400" b="0" i="0" u="none" strike="noStrike" dirty="0">
                <a:effectLst/>
                <a:latin typeface="Graphik Babbel LCG"/>
              </a:rPr>
              <a:t>o an untrained ear, South African English sounds similar to Australian and New Zealand English. </a:t>
            </a:r>
          </a:p>
          <a:p>
            <a:r>
              <a:rPr lang="en-GB" sz="2400" b="0" i="0" u="none" strike="noStrike" dirty="0">
                <a:effectLst/>
                <a:latin typeface="Graphik Babbel LCG"/>
              </a:rPr>
              <a:t>it was heavily influenced by </a:t>
            </a:r>
            <a:r>
              <a:rPr lang="en-GB" sz="2400" b="0" dirty="0">
                <a:effectLst/>
                <a:highlight>
                  <a:srgbClr val="FF0000"/>
                </a:highlight>
                <a:latin typeface="Graphik Babbel LCG"/>
              </a:rPr>
              <a:t>Afrikaans</a:t>
            </a:r>
            <a:r>
              <a:rPr lang="en-GB" sz="2400" b="0" dirty="0">
                <a:effectLst/>
                <a:latin typeface="Graphik Babbel LCG"/>
              </a:rPr>
              <a:t> </a:t>
            </a:r>
            <a:r>
              <a:rPr lang="en-GB" sz="2400" b="0" i="0" u="none" strike="noStrike" dirty="0">
                <a:effectLst/>
                <a:latin typeface="Graphik Babbel LCG"/>
              </a:rPr>
              <a:t> and other </a:t>
            </a:r>
            <a:r>
              <a:rPr lang="en-GB" sz="2400" b="0" i="0" dirty="0">
                <a:effectLst/>
                <a:latin typeface="Graphik Babbel LCG"/>
              </a:rPr>
              <a:t> Southern African Languages </a:t>
            </a:r>
            <a:r>
              <a:rPr lang="en-GB" sz="2400" b="0" i="0" u="none" strike="noStrike" dirty="0">
                <a:effectLst/>
                <a:latin typeface="Graphik Babbel LCG"/>
              </a:rPr>
              <a:t>(Xhosa and Zulu in particular).</a:t>
            </a:r>
            <a:endParaRPr lang="en-CZ" sz="2400" dirty="0"/>
          </a:p>
        </p:txBody>
      </p:sp>
    </p:spTree>
    <p:extLst>
      <p:ext uri="{BB962C8B-B14F-4D97-AF65-F5344CB8AC3E}">
        <p14:creationId xmlns:p14="http://schemas.microsoft.com/office/powerpoint/2010/main" val="38936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191" y="63179"/>
            <a:ext cx="4931354" cy="2039827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Characteristics: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314" y="767194"/>
            <a:ext cx="7355998" cy="5121464"/>
          </a:xfrm>
        </p:spPr>
        <p:txBody>
          <a:bodyPr anchor="t">
            <a:normAutofit/>
          </a:bodyPr>
          <a:lstStyle/>
          <a:p>
            <a:endParaRPr lang="en-CZ" sz="1800" dirty="0"/>
          </a:p>
          <a:p>
            <a:endParaRPr lang="en-CZ" dirty="0"/>
          </a:p>
          <a:p>
            <a:endParaRPr lang="en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43D23-61C2-09F9-8D57-54206E9C8FFC}"/>
              </a:ext>
            </a:extLst>
          </p:cNvPr>
          <p:cNvSpPr txBox="1"/>
          <p:nvPr/>
        </p:nvSpPr>
        <p:spPr>
          <a:xfrm>
            <a:off x="599607" y="2472337"/>
            <a:ext cx="54963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000" dirty="0"/>
              <a:t>It is a </a:t>
            </a:r>
            <a:r>
              <a:rPr lang="en-CZ" sz="2000" dirty="0">
                <a:highlight>
                  <a:srgbClr val="FF0000"/>
                </a:highlight>
              </a:rPr>
              <a:t>non-rhotic</a:t>
            </a:r>
            <a:r>
              <a:rPr lang="en-CZ" sz="2000" dirty="0"/>
              <a:t> variety of English.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Z" sz="2000" dirty="0"/>
              <a:t>The prevocalic and intervocalic </a:t>
            </a:r>
            <a:r>
              <a:rPr lang="en-CZ" sz="2000" dirty="0">
                <a:highlight>
                  <a:srgbClr val="FF0000"/>
                </a:highlight>
              </a:rPr>
              <a:t>/r/</a:t>
            </a:r>
            <a:r>
              <a:rPr lang="en-CZ" sz="2000" dirty="0"/>
              <a:t> sound is more of a fricative than the approximant type found in most other kinds of English (audible friction).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Z" sz="2000" dirty="0"/>
              <a:t>RP </a:t>
            </a:r>
            <a:r>
              <a:rPr lang="en-CZ" sz="2000" dirty="0">
                <a:highlight>
                  <a:srgbClr val="FF0000"/>
                </a:highlight>
              </a:rPr>
              <a:t>/I/</a:t>
            </a:r>
            <a:r>
              <a:rPr lang="en-CZ" sz="2000" dirty="0"/>
              <a:t>is normally realized </a:t>
            </a:r>
            <a:r>
              <a:rPr lang="en-CZ" sz="2400" dirty="0"/>
              <a:t>as </a:t>
            </a:r>
            <a:r>
              <a:rPr lang="en-GB" sz="2400" b="0" i="0" u="none" strike="noStrike" dirty="0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/</a:t>
            </a:r>
            <a:r>
              <a:rPr lang="en-GB" sz="2400" b="0" i="0" u="none" strike="noStrike" dirty="0" err="1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ə</a:t>
            </a:r>
            <a:r>
              <a:rPr lang="en-GB" sz="2400" b="0" i="0" u="none" strike="noStrike" dirty="0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/ </a:t>
            </a:r>
            <a:r>
              <a:rPr lang="en-GB" sz="2000" b="0" i="0" u="none" strike="noStrike" dirty="0">
                <a:effectLst/>
              </a:rPr>
              <a:t>in South African English.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Hitting the consonants very hard “What a fright I got”</a:t>
            </a:r>
          </a:p>
          <a:p>
            <a:endParaRPr lang="en-GB" sz="2000" dirty="0"/>
          </a:p>
          <a:p>
            <a:endParaRPr lang="en-CZ" sz="2400" dirty="0"/>
          </a:p>
        </p:txBody>
      </p:sp>
      <p:pic>
        <p:nvPicPr>
          <p:cNvPr id="10" name="Picture 9" descr="A group of people in the shape of a flag&#10;&#10;Description automatically generated">
            <a:extLst>
              <a:ext uri="{FF2B5EF4-FFF2-40B4-BE49-F238E27FC236}">
                <a16:creationId xmlns:a16="http://schemas.microsoft.com/office/drawing/2014/main" id="{0397852C-BBDE-1415-6B07-AF1791D0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684" y="1613952"/>
            <a:ext cx="4343160" cy="421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0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960" y="271364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Example 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53" y="1616502"/>
            <a:ext cx="7355998" cy="5121464"/>
          </a:xfrm>
        </p:spPr>
        <p:txBody>
          <a:bodyPr anchor="t">
            <a:normAutofit/>
          </a:bodyPr>
          <a:lstStyle/>
          <a:p>
            <a:endParaRPr lang="en-CZ" sz="1800" dirty="0"/>
          </a:p>
          <a:p>
            <a:endParaRPr lang="en-CZ" dirty="0"/>
          </a:p>
          <a:p>
            <a:endParaRPr lang="en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97E0B-4F4B-D375-DA84-08AF4E9A926C}"/>
              </a:ext>
            </a:extLst>
          </p:cNvPr>
          <p:cNvSpPr txBox="1"/>
          <p:nvPr/>
        </p:nvSpPr>
        <p:spPr>
          <a:xfrm>
            <a:off x="776960" y="2050658"/>
            <a:ext cx="7617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u="none" strike="noStrike" dirty="0">
                <a:effectLst/>
                <a:latin typeface="Libre Baskerville" panose="020F0502020204030204" pitchFamily="34" charset="0"/>
              </a:rPr>
              <a:t>Trevor Noah:</a:t>
            </a:r>
          </a:p>
          <a:p>
            <a:r>
              <a:rPr lang="en-GB" b="1" i="0" u="none" strike="noStrike" dirty="0">
                <a:effectLst/>
                <a:latin typeface="Libre Baskerville" panose="020F0502020204030204" pitchFamily="34" charset="0"/>
              </a:rPr>
              <a:t> </a:t>
            </a:r>
            <a:r>
              <a:rPr lang="en-GB" b="1" i="0" u="none" strike="noStrike" dirty="0">
                <a:effectLst/>
                <a:latin typeface="Libre Baskerville" panose="020F0502020204030204" pitchFamily="34" charset="0"/>
                <a:hlinkClick r:id="rId3"/>
              </a:rPr>
              <a:t>https://youtu.be/MhCEdIqFCck</a:t>
            </a:r>
            <a:endParaRPr lang="en-GB" b="1" i="0" u="none" strike="noStrike" dirty="0">
              <a:effectLst/>
              <a:latin typeface="Libre Baskerville" panose="020F0502020204030204" pitchFamily="34" charset="0"/>
            </a:endParaRPr>
          </a:p>
          <a:p>
            <a:endParaRPr lang="en-GB" b="1" i="0" u="none" strike="noStrike" dirty="0">
              <a:effectLst/>
              <a:latin typeface="Libre Baskerville" panose="020F0502020204030204" pitchFamily="34" charset="0"/>
            </a:endParaRPr>
          </a:p>
          <a:p>
            <a:endParaRPr lang="en-GB" b="1" i="0" u="none" strike="noStrike" dirty="0">
              <a:effectLst/>
              <a:latin typeface="Libre Baskerville" panose="020F0502020204030204" pitchFamily="34" charset="0"/>
            </a:endParaRPr>
          </a:p>
          <a:p>
            <a:endParaRPr lang="en-GB" b="1" i="0" u="none" strike="noStrike" dirty="0">
              <a:effectLst/>
              <a:latin typeface="Libre Baskerville" panose="020F0502020204030204" pitchFamily="34" charset="0"/>
            </a:endParaRPr>
          </a:p>
          <a:p>
            <a:endParaRPr lang="en-GB" b="0" i="0" u="none" strike="noStrike" dirty="0">
              <a:solidFill>
                <a:srgbClr val="3A3A3A"/>
              </a:solidFill>
              <a:effectLst/>
              <a:latin typeface="Montserrat" panose="020F0502020204030204" pitchFamily="34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4804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0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622" y="2085804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Thanks for your attention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53" y="1616502"/>
            <a:ext cx="7355998" cy="5121464"/>
          </a:xfrm>
        </p:spPr>
        <p:txBody>
          <a:bodyPr anchor="t">
            <a:normAutofit/>
          </a:bodyPr>
          <a:lstStyle/>
          <a:p>
            <a:endParaRPr lang="en-CZ" sz="1800" dirty="0"/>
          </a:p>
          <a:p>
            <a:endParaRPr lang="en-CZ" dirty="0"/>
          </a:p>
          <a:p>
            <a:endParaRPr lang="en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97E0B-4F4B-D375-DA84-08AF4E9A926C}"/>
              </a:ext>
            </a:extLst>
          </p:cNvPr>
          <p:cNvSpPr txBox="1"/>
          <p:nvPr/>
        </p:nvSpPr>
        <p:spPr>
          <a:xfrm>
            <a:off x="776960" y="2050658"/>
            <a:ext cx="7617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i="0" u="none" strike="noStrike" dirty="0">
              <a:effectLst/>
              <a:latin typeface="Libre Baskerville" panose="020F0502020204030204" pitchFamily="34" charset="0"/>
            </a:endParaRPr>
          </a:p>
          <a:p>
            <a:endParaRPr lang="en-GB" b="1" i="0" u="none" strike="noStrike" dirty="0">
              <a:effectLst/>
              <a:latin typeface="Libre Baskerville" panose="020F0502020204030204" pitchFamily="34" charset="0"/>
            </a:endParaRPr>
          </a:p>
          <a:p>
            <a:endParaRPr lang="en-GB" b="1" i="0" u="none" strike="noStrike" dirty="0">
              <a:effectLst/>
              <a:latin typeface="Libre Baskerville" panose="020F0502020204030204" pitchFamily="34" charset="0"/>
            </a:endParaRPr>
          </a:p>
          <a:p>
            <a:endParaRPr lang="en-GB" b="0" i="0" u="none" strike="noStrike" dirty="0">
              <a:solidFill>
                <a:srgbClr val="3A3A3A"/>
              </a:solidFill>
              <a:effectLst/>
              <a:latin typeface="Montserrat" panose="020F0502020204030204" pitchFamily="34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7325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46-5553-4A4C-90E2-C7F775441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0F6B44-5080-4141-A288-A3ED6B3B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5702"/>
            <a:ext cx="8922774" cy="1688789"/>
          </a:xfrm>
          <a:custGeom>
            <a:avLst/>
            <a:gdLst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46439 w 9288370"/>
              <a:gd name="connsiteY6" fmla="*/ 1440261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288370" h="1858154">
                <a:moveTo>
                  <a:pt x="0" y="1858154"/>
                </a:moveTo>
                <a:lnTo>
                  <a:pt x="1049" y="1857909"/>
                </a:lnTo>
                <a:cubicBezTo>
                  <a:pt x="74675" y="1831386"/>
                  <a:pt x="152279" y="1741572"/>
                  <a:pt x="370426" y="1702965"/>
                </a:cubicBezTo>
                <a:cubicBezTo>
                  <a:pt x="508969" y="1649765"/>
                  <a:pt x="558470" y="1603899"/>
                  <a:pt x="766051" y="1569826"/>
                </a:cubicBezTo>
                <a:cubicBezTo>
                  <a:pt x="812488" y="1564422"/>
                  <a:pt x="897351" y="1542198"/>
                  <a:pt x="971617" y="1522494"/>
                </a:cubicBezTo>
                <a:cubicBezTo>
                  <a:pt x="1030678" y="1519687"/>
                  <a:pt x="1097347" y="1540789"/>
                  <a:pt x="1186668" y="1521861"/>
                </a:cubicBezTo>
                <a:lnTo>
                  <a:pt x="1339078" y="1494730"/>
                </a:lnTo>
                <a:lnTo>
                  <a:pt x="1492452" y="1519061"/>
                </a:lnTo>
                <a:lnTo>
                  <a:pt x="1604999" y="1513599"/>
                </a:lnTo>
                <a:lnTo>
                  <a:pt x="1717911" y="1497764"/>
                </a:lnTo>
                <a:cubicBezTo>
                  <a:pt x="1743422" y="1488490"/>
                  <a:pt x="1730257" y="1478974"/>
                  <a:pt x="1794234" y="1464331"/>
                </a:cubicBezTo>
                <a:cubicBezTo>
                  <a:pt x="1842539" y="1428781"/>
                  <a:pt x="1920661" y="1445458"/>
                  <a:pt x="2101780" y="1409907"/>
                </a:cubicBezTo>
                <a:cubicBezTo>
                  <a:pt x="2138594" y="1385934"/>
                  <a:pt x="2193900" y="1407074"/>
                  <a:pt x="2244830" y="1388540"/>
                </a:cubicBezTo>
                <a:cubicBezTo>
                  <a:pt x="2310706" y="1379336"/>
                  <a:pt x="2366733" y="1379060"/>
                  <a:pt x="2428648" y="1372736"/>
                </a:cubicBezTo>
                <a:cubicBezTo>
                  <a:pt x="2495490" y="1364975"/>
                  <a:pt x="2599421" y="1346234"/>
                  <a:pt x="2645882" y="1341971"/>
                </a:cubicBezTo>
                <a:cubicBezTo>
                  <a:pt x="2670920" y="1340537"/>
                  <a:pt x="2669117" y="1348484"/>
                  <a:pt x="2707413" y="1347156"/>
                </a:cubicBezTo>
                <a:cubicBezTo>
                  <a:pt x="2743721" y="1324535"/>
                  <a:pt x="2798213" y="1353269"/>
                  <a:pt x="2843134" y="1323561"/>
                </a:cubicBezTo>
                <a:cubicBezTo>
                  <a:pt x="2859865" y="1315298"/>
                  <a:pt x="2912970" y="1306041"/>
                  <a:pt x="2923804" y="1314224"/>
                </a:cubicBezTo>
                <a:cubicBezTo>
                  <a:pt x="2935040" y="1314339"/>
                  <a:pt x="2947659" y="1308371"/>
                  <a:pt x="2953618" y="1318186"/>
                </a:cubicBezTo>
                <a:cubicBezTo>
                  <a:pt x="2963089" y="1329568"/>
                  <a:pt x="3000111" y="1302355"/>
                  <a:pt x="2995816" y="1318670"/>
                </a:cubicBezTo>
                <a:cubicBezTo>
                  <a:pt x="3062330" y="1309669"/>
                  <a:pt x="3244113" y="1294731"/>
                  <a:pt x="3352700" y="1264183"/>
                </a:cubicBezTo>
                <a:lnTo>
                  <a:pt x="3444611" y="1236739"/>
                </a:lnTo>
                <a:cubicBezTo>
                  <a:pt x="3513098" y="1213406"/>
                  <a:pt x="3581585" y="1223860"/>
                  <a:pt x="3650072" y="1217421"/>
                </a:cubicBezTo>
                <a:cubicBezTo>
                  <a:pt x="3683717" y="1219648"/>
                  <a:pt x="3669967" y="1235157"/>
                  <a:pt x="3707853" y="1241722"/>
                </a:cubicBezTo>
                <a:cubicBezTo>
                  <a:pt x="3753776" y="1247777"/>
                  <a:pt x="3884527" y="1250073"/>
                  <a:pt x="3925616" y="1253751"/>
                </a:cubicBezTo>
                <a:cubicBezTo>
                  <a:pt x="3936659" y="1256176"/>
                  <a:pt x="3949946" y="1252887"/>
                  <a:pt x="3954387" y="1263789"/>
                </a:cubicBezTo>
                <a:cubicBezTo>
                  <a:pt x="3962052" y="1276954"/>
                  <a:pt x="4002445" y="1257743"/>
                  <a:pt x="3995849" y="1272939"/>
                </a:cubicBezTo>
                <a:cubicBezTo>
                  <a:pt x="4024501" y="1259800"/>
                  <a:pt x="4044699" y="1287470"/>
                  <a:pt x="4067546" y="1294697"/>
                </a:cubicBezTo>
                <a:lnTo>
                  <a:pt x="4190310" y="1307786"/>
                </a:lnTo>
                <a:cubicBezTo>
                  <a:pt x="4201670" y="1307054"/>
                  <a:pt x="4216873" y="1303173"/>
                  <a:pt x="4230008" y="1303546"/>
                </a:cubicBezTo>
                <a:cubicBezTo>
                  <a:pt x="4327992" y="1270528"/>
                  <a:pt x="4508090" y="1267792"/>
                  <a:pt x="4575478" y="1261726"/>
                </a:cubicBezTo>
                <a:lnTo>
                  <a:pt x="4650026" y="1265798"/>
                </a:lnTo>
                <a:lnTo>
                  <a:pt x="4792008" y="1243899"/>
                </a:lnTo>
                <a:cubicBezTo>
                  <a:pt x="4864797" y="1217989"/>
                  <a:pt x="4892960" y="1244893"/>
                  <a:pt x="4954126" y="1204617"/>
                </a:cubicBezTo>
                <a:cubicBezTo>
                  <a:pt x="5072643" y="1179171"/>
                  <a:pt x="5136253" y="1145277"/>
                  <a:pt x="5309678" y="1128278"/>
                </a:cubicBezTo>
                <a:cubicBezTo>
                  <a:pt x="5365406" y="1122815"/>
                  <a:pt x="5419708" y="1103537"/>
                  <a:pt x="5474724" y="1091167"/>
                </a:cubicBezTo>
                <a:lnTo>
                  <a:pt x="5612132" y="1051509"/>
                </a:lnTo>
                <a:cubicBezTo>
                  <a:pt x="5662448" y="1045154"/>
                  <a:pt x="5747676" y="1053086"/>
                  <a:pt x="5776618" y="1053037"/>
                </a:cubicBezTo>
                <a:lnTo>
                  <a:pt x="5785786" y="1051213"/>
                </a:lnTo>
                <a:lnTo>
                  <a:pt x="5829381" y="1046878"/>
                </a:lnTo>
                <a:cubicBezTo>
                  <a:pt x="5855683" y="1045549"/>
                  <a:pt x="5917537" y="1045151"/>
                  <a:pt x="5943596" y="1043237"/>
                </a:cubicBezTo>
                <a:cubicBezTo>
                  <a:pt x="5955032" y="1029831"/>
                  <a:pt x="5969545" y="1030469"/>
                  <a:pt x="5985730" y="1035396"/>
                </a:cubicBezTo>
                <a:cubicBezTo>
                  <a:pt x="6020901" y="1022497"/>
                  <a:pt x="6059962" y="1025742"/>
                  <a:pt x="6103109" y="1019019"/>
                </a:cubicBezTo>
                <a:cubicBezTo>
                  <a:pt x="6142495" y="996126"/>
                  <a:pt x="6176341" y="992625"/>
                  <a:pt x="6222406" y="985341"/>
                </a:cubicBezTo>
                <a:cubicBezTo>
                  <a:pt x="6305000" y="965848"/>
                  <a:pt x="6389790" y="916113"/>
                  <a:pt x="6598672" y="902062"/>
                </a:cubicBezTo>
                <a:cubicBezTo>
                  <a:pt x="6696217" y="878308"/>
                  <a:pt x="6705019" y="864412"/>
                  <a:pt x="6766149" y="846132"/>
                </a:cubicBezTo>
                <a:cubicBezTo>
                  <a:pt x="6751303" y="824906"/>
                  <a:pt x="6844288" y="800250"/>
                  <a:pt x="6886312" y="781877"/>
                </a:cubicBezTo>
                <a:cubicBezTo>
                  <a:pt x="6904346" y="796722"/>
                  <a:pt x="6974811" y="693660"/>
                  <a:pt x="7006457" y="699758"/>
                </a:cubicBezTo>
                <a:cubicBezTo>
                  <a:pt x="7015878" y="688760"/>
                  <a:pt x="7169942" y="678731"/>
                  <a:pt x="7231643" y="640778"/>
                </a:cubicBezTo>
                <a:cubicBezTo>
                  <a:pt x="7291087" y="623099"/>
                  <a:pt x="7308597" y="611957"/>
                  <a:pt x="7363123" y="593682"/>
                </a:cubicBezTo>
                <a:cubicBezTo>
                  <a:pt x="7401879" y="595559"/>
                  <a:pt x="7546060" y="516035"/>
                  <a:pt x="7588368" y="531129"/>
                </a:cubicBezTo>
                <a:cubicBezTo>
                  <a:pt x="7589802" y="511039"/>
                  <a:pt x="7775022" y="480542"/>
                  <a:pt x="7782741" y="455936"/>
                </a:cubicBezTo>
                <a:cubicBezTo>
                  <a:pt x="7843362" y="435631"/>
                  <a:pt x="7954547" y="420575"/>
                  <a:pt x="7952094" y="409302"/>
                </a:cubicBezTo>
                <a:cubicBezTo>
                  <a:pt x="7949641" y="398029"/>
                  <a:pt x="8146910" y="253405"/>
                  <a:pt x="8231938" y="259259"/>
                </a:cubicBezTo>
                <a:cubicBezTo>
                  <a:pt x="8305929" y="256630"/>
                  <a:pt x="8363222" y="225400"/>
                  <a:pt x="8428864" y="208471"/>
                </a:cubicBezTo>
                <a:cubicBezTo>
                  <a:pt x="8491413" y="192972"/>
                  <a:pt x="8456819" y="173248"/>
                  <a:pt x="8616510" y="161973"/>
                </a:cubicBezTo>
                <a:cubicBezTo>
                  <a:pt x="8658196" y="158015"/>
                  <a:pt x="8776576" y="160401"/>
                  <a:pt x="8826766" y="152111"/>
                </a:cubicBezTo>
                <a:lnTo>
                  <a:pt x="8917647" y="112232"/>
                </a:lnTo>
                <a:cubicBezTo>
                  <a:pt x="8976899" y="93075"/>
                  <a:pt x="9069756" y="89380"/>
                  <a:pt x="9182272" y="37171"/>
                </a:cubicBezTo>
                <a:cubicBezTo>
                  <a:pt x="9197307" y="35724"/>
                  <a:pt x="9214647" y="30863"/>
                  <a:pt x="9232990" y="24074"/>
                </a:cubicBezTo>
                <a:lnTo>
                  <a:pt x="9288370" y="0"/>
                </a:lnTo>
                <a:lnTo>
                  <a:pt x="0" y="0"/>
                </a:lnTo>
                <a:lnTo>
                  <a:pt x="0" y="1858154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>
            <a:innerShdw blurRad="63500" dist="12700" dir="54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CDFB46-A47A-44FB-B81C-4E91E78A7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7112" y="-584"/>
            <a:ext cx="5164636" cy="6343974"/>
          </a:xfrm>
          <a:custGeom>
            <a:avLst/>
            <a:gdLst>
              <a:gd name="connsiteX0" fmla="*/ 284254 w 5141057"/>
              <a:gd name="connsiteY0" fmla="*/ 0 h 6370414"/>
              <a:gd name="connsiteX1" fmla="*/ 5141057 w 5141057"/>
              <a:gd name="connsiteY1" fmla="*/ 0 h 6370414"/>
              <a:gd name="connsiteX2" fmla="*/ 5141057 w 5141057"/>
              <a:gd name="connsiteY2" fmla="*/ 6370414 h 6370414"/>
              <a:gd name="connsiteX3" fmla="*/ 0 w 5141057"/>
              <a:gd name="connsiteY3" fmla="*/ 6132100 h 637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1057" h="6370414">
                <a:moveTo>
                  <a:pt x="284254" y="0"/>
                </a:moveTo>
                <a:lnTo>
                  <a:pt x="5141057" y="0"/>
                </a:lnTo>
                <a:lnTo>
                  <a:pt x="5141057" y="6370414"/>
                </a:lnTo>
                <a:lnTo>
                  <a:pt x="0" y="6132100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8177" r="8046" b="-1"/>
          <a:stretch/>
        </p:blipFill>
        <p:spPr>
          <a:xfrm>
            <a:off x="7169586" y="-5051"/>
            <a:ext cx="5022173" cy="6233689"/>
          </a:xfrm>
          <a:custGeom>
            <a:avLst/>
            <a:gdLst/>
            <a:ahLst/>
            <a:cxnLst/>
            <a:rect l="l" t="t" r="r" b="b"/>
            <a:pathLst>
              <a:path w="5022173" h="6233689">
                <a:moveTo>
                  <a:pt x="274783" y="0"/>
                </a:moveTo>
                <a:lnTo>
                  <a:pt x="5022173" y="0"/>
                </a:lnTo>
                <a:lnTo>
                  <a:pt x="5022173" y="6233689"/>
                </a:lnTo>
                <a:lnTo>
                  <a:pt x="73182" y="6004299"/>
                </a:lnTo>
                <a:cubicBezTo>
                  <a:pt x="73180" y="6004298"/>
                  <a:pt x="73179" y="6004297"/>
                  <a:pt x="73177" y="6004297"/>
                </a:cubicBezTo>
                <a:lnTo>
                  <a:pt x="68992" y="6004105"/>
                </a:lnTo>
                <a:lnTo>
                  <a:pt x="29644" y="5999465"/>
                </a:lnTo>
                <a:cubicBezTo>
                  <a:pt x="12514" y="5998623"/>
                  <a:pt x="-720" y="5984105"/>
                  <a:pt x="31" y="5966972"/>
                </a:cubicBezTo>
                <a:cubicBezTo>
                  <a:pt x="38867" y="5034763"/>
                  <a:pt x="189723" y="1765679"/>
                  <a:pt x="269783" y="10349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B7551-1C7D-4658-BCED-58B8ACD4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">
            <a:off x="3500400" y="3043282"/>
            <a:ext cx="6197109" cy="3817797"/>
          </a:xfrm>
          <a:custGeom>
            <a:avLst/>
            <a:gdLst>
              <a:gd name="connsiteX0" fmla="*/ 5968076 w 6144659"/>
              <a:gd name="connsiteY0" fmla="*/ 0 h 3794675"/>
              <a:gd name="connsiteX1" fmla="*/ 6144659 w 6144659"/>
              <a:gd name="connsiteY1" fmla="*/ 3794675 h 3794675"/>
              <a:gd name="connsiteX2" fmla="*/ 163659 w 6144659"/>
              <a:gd name="connsiteY2" fmla="*/ 3794675 h 3794675"/>
              <a:gd name="connsiteX3" fmla="*/ 0 w 6144659"/>
              <a:gd name="connsiteY3" fmla="*/ 277720 h 37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659" h="3794675">
                <a:moveTo>
                  <a:pt x="5968076" y="0"/>
                </a:moveTo>
                <a:lnTo>
                  <a:pt x="6144659" y="3794675"/>
                </a:lnTo>
                <a:lnTo>
                  <a:pt x="163659" y="3794675"/>
                </a:lnTo>
                <a:lnTo>
                  <a:pt x="0" y="277720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talking&#10;&#10;Description automatically generated">
            <a:extLst>
              <a:ext uri="{FF2B5EF4-FFF2-40B4-BE49-F238E27FC236}">
                <a16:creationId xmlns:a16="http://schemas.microsoft.com/office/drawing/2014/main" id="{E73B8C07-A5B1-0C1D-87EB-A86E6DF13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2847" r="2" b="3991"/>
          <a:stretch/>
        </p:blipFill>
        <p:spPr>
          <a:xfrm>
            <a:off x="3654276" y="3187672"/>
            <a:ext cx="5917892" cy="3680145"/>
          </a:xfrm>
          <a:custGeom>
            <a:avLst/>
            <a:gdLst/>
            <a:ahLst/>
            <a:cxnLst/>
            <a:rect l="l" t="t" r="r" b="b"/>
            <a:pathLst>
              <a:path w="5917892" h="3680145">
                <a:moveTo>
                  <a:pt x="5724805" y="0"/>
                </a:moveTo>
                <a:cubicBezTo>
                  <a:pt x="5736171" y="5837"/>
                  <a:pt x="5738035" y="7501"/>
                  <a:pt x="5744972" y="18158"/>
                </a:cubicBezTo>
                <a:lnTo>
                  <a:pt x="5748195" y="33784"/>
                </a:lnTo>
                <a:lnTo>
                  <a:pt x="5917892" y="3680145"/>
                </a:lnTo>
                <a:lnTo>
                  <a:pt x="155780" y="3680145"/>
                </a:lnTo>
                <a:lnTo>
                  <a:pt x="40" y="301259"/>
                </a:lnTo>
                <a:cubicBezTo>
                  <a:pt x="-627" y="285638"/>
                  <a:pt x="7315" y="272614"/>
                  <a:pt x="17835" y="272084"/>
                </a:cubicBezTo>
                <a:lnTo>
                  <a:pt x="886427" y="231665"/>
                </a:lnTo>
                <a:lnTo>
                  <a:pt x="914409" y="222387"/>
                </a:lnTo>
                <a:cubicBezTo>
                  <a:pt x="930337" y="221997"/>
                  <a:pt x="934096" y="226788"/>
                  <a:pt x="943941" y="228989"/>
                </a:cubicBezTo>
                <a:lnTo>
                  <a:pt x="1332556" y="210905"/>
                </a:lnTo>
                <a:lnTo>
                  <a:pt x="1384141" y="208505"/>
                </a:lnTo>
                <a:lnTo>
                  <a:pt x="1412557" y="198681"/>
                </a:lnTo>
                <a:cubicBezTo>
                  <a:pt x="1424464" y="204924"/>
                  <a:pt x="1432323" y="191268"/>
                  <a:pt x="1441563" y="187588"/>
                </a:cubicBezTo>
                <a:lnTo>
                  <a:pt x="1469754" y="182077"/>
                </a:lnTo>
                <a:cubicBezTo>
                  <a:pt x="1477028" y="181521"/>
                  <a:pt x="1484302" y="180965"/>
                  <a:pt x="1491576" y="180409"/>
                </a:cubicBezTo>
                <a:lnTo>
                  <a:pt x="1514738" y="185081"/>
                </a:lnTo>
                <a:cubicBezTo>
                  <a:pt x="1521156" y="185341"/>
                  <a:pt x="1522680" y="181692"/>
                  <a:pt x="1530081" y="181975"/>
                </a:cubicBezTo>
                <a:lnTo>
                  <a:pt x="1559150" y="186783"/>
                </a:lnTo>
                <a:lnTo>
                  <a:pt x="1601519" y="190486"/>
                </a:lnTo>
                <a:lnTo>
                  <a:pt x="1630785" y="195174"/>
                </a:lnTo>
                <a:lnTo>
                  <a:pt x="1636460" y="196763"/>
                </a:lnTo>
                <a:lnTo>
                  <a:pt x="1826119" y="187937"/>
                </a:lnTo>
                <a:lnTo>
                  <a:pt x="1840014" y="185220"/>
                </a:lnTo>
                <a:lnTo>
                  <a:pt x="1887310" y="185090"/>
                </a:lnTo>
                <a:lnTo>
                  <a:pt x="1894034" y="181957"/>
                </a:lnTo>
                <a:lnTo>
                  <a:pt x="1940312" y="182623"/>
                </a:lnTo>
                <a:cubicBezTo>
                  <a:pt x="1955575" y="181514"/>
                  <a:pt x="1982085" y="180910"/>
                  <a:pt x="1990761" y="177879"/>
                </a:cubicBezTo>
                <a:lnTo>
                  <a:pt x="1994237" y="171280"/>
                </a:lnTo>
                <a:lnTo>
                  <a:pt x="2005300" y="170201"/>
                </a:lnTo>
                <a:cubicBezTo>
                  <a:pt x="2006133" y="170655"/>
                  <a:pt x="2022101" y="169501"/>
                  <a:pt x="2022762" y="169512"/>
                </a:cubicBezTo>
                <a:lnTo>
                  <a:pt x="2062178" y="174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30" y="470721"/>
            <a:ext cx="6167127" cy="2347884"/>
          </a:xfrm>
        </p:spPr>
        <p:txBody>
          <a:bodyPr anchor="t">
            <a:normAutofit/>
          </a:bodyPr>
          <a:lstStyle/>
          <a:p>
            <a:r>
              <a:rPr lang="en-CZ" sz="4000" dirty="0"/>
              <a:t>Accents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8726" y="247973"/>
            <a:ext cx="4503457" cy="3735092"/>
          </a:xfrm>
        </p:spPr>
        <p:txBody>
          <a:bodyPr>
            <a:normAutofit lnSpcReduction="10000"/>
          </a:bodyPr>
          <a:lstStyle/>
          <a:p>
            <a:r>
              <a:rPr lang="en-CZ" sz="2200" dirty="0"/>
              <a:t>Accents signify not only where we come from but also our </a:t>
            </a:r>
            <a:r>
              <a:rPr lang="en-CZ" sz="2200" dirty="0">
                <a:highlight>
                  <a:srgbClr val="808000"/>
                </a:highlight>
              </a:rPr>
              <a:t>socio-economic background</a:t>
            </a:r>
            <a:r>
              <a:rPr lang="en-CZ" sz="2200" dirty="0"/>
              <a:t>. </a:t>
            </a:r>
          </a:p>
          <a:p>
            <a:r>
              <a:rPr lang="en-GB" sz="2400" b="0" i="0" u="none" strike="noStrike" dirty="0">
                <a:effectLst/>
                <a:latin typeface="Google Sans"/>
              </a:rPr>
              <a:t>According to the sociolinguist definition, an accent is “a manner of pronunciation </a:t>
            </a:r>
            <a:r>
              <a:rPr lang="en-GB" sz="2400" b="0" i="0" u="none" strike="noStrike" dirty="0">
                <a:effectLst/>
                <a:highlight>
                  <a:srgbClr val="808000"/>
                </a:highlight>
                <a:latin typeface="Google Sans"/>
              </a:rPr>
              <a:t>peculiar</a:t>
            </a:r>
            <a:r>
              <a:rPr lang="en-GB" sz="2400" b="0" i="0" u="none" strike="noStrike" dirty="0">
                <a:effectLst/>
                <a:latin typeface="Google Sans"/>
              </a:rPr>
              <a:t> to a particular individual, location, or nation.” </a:t>
            </a:r>
            <a:endParaRPr lang="en-CZ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37A6C-2738-566E-F21C-C2103553EBB6}"/>
              </a:ext>
            </a:extLst>
          </p:cNvPr>
          <p:cNvSpPr txBox="1"/>
          <p:nvPr/>
        </p:nvSpPr>
        <p:spPr>
          <a:xfrm>
            <a:off x="590082" y="1620680"/>
            <a:ext cx="5989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Accents develop as individuals who speak the same language in a sepcific location adopt the same way of pronouncing their vowels and consonants for particular words and phrases. </a:t>
            </a:r>
          </a:p>
          <a:p>
            <a:endParaRPr lang="en-CZ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77171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352799"/>
            <a:ext cx="12192000" cy="351666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4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-17196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The Aussie Accent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769" y="1720554"/>
            <a:ext cx="6523495" cy="4726742"/>
          </a:xfrm>
        </p:spPr>
        <p:txBody>
          <a:bodyPr anchor="t">
            <a:normAutofit fontScale="92500" lnSpcReduction="10000"/>
          </a:bodyPr>
          <a:lstStyle/>
          <a:p>
            <a:r>
              <a:rPr lang="en-CZ" sz="1800" dirty="0">
                <a:highlight>
                  <a:srgbClr val="808000"/>
                </a:highlight>
              </a:rPr>
              <a:t>How did it develop? </a:t>
            </a:r>
          </a:p>
          <a:p>
            <a:r>
              <a:rPr lang="en-CZ" sz="1800" dirty="0"/>
              <a:t>The Aussie accent is a </a:t>
            </a:r>
            <a:r>
              <a:rPr lang="en-CZ" sz="1800" dirty="0">
                <a:highlight>
                  <a:srgbClr val="FF0000"/>
                </a:highlight>
              </a:rPr>
              <a:t>blend</a:t>
            </a:r>
            <a:r>
              <a:rPr lang="en-CZ" sz="1800" dirty="0">
                <a:solidFill>
                  <a:srgbClr val="FF0000"/>
                </a:solidFill>
              </a:rPr>
              <a:t> </a:t>
            </a:r>
            <a:r>
              <a:rPr lang="en-CZ" sz="1800" dirty="0"/>
              <a:t>of the accents and dialects of the first settlers who came ot Ausralia. </a:t>
            </a:r>
          </a:p>
          <a:p>
            <a:r>
              <a:rPr lang="en-CZ" sz="1800" dirty="0"/>
              <a:t>The dialects of </a:t>
            </a:r>
            <a:r>
              <a:rPr lang="en-CZ" sz="1800" dirty="0">
                <a:highlight>
                  <a:srgbClr val="FF0000"/>
                </a:highlight>
              </a:rPr>
              <a:t>South East England </a:t>
            </a:r>
            <a:r>
              <a:rPr lang="en-CZ" sz="1800" dirty="0"/>
              <a:t>including the traditional </a:t>
            </a:r>
            <a:r>
              <a:rPr lang="en-CZ" sz="1800" dirty="0">
                <a:highlight>
                  <a:srgbClr val="FF0000"/>
                </a:highlight>
              </a:rPr>
              <a:t>cockney</a:t>
            </a:r>
            <a:r>
              <a:rPr lang="en-CZ" sz="1800" dirty="0"/>
              <a:t> dialect of London were influencial in constructing the Australian accent (wide diphthongs). </a:t>
            </a:r>
          </a:p>
          <a:p>
            <a:r>
              <a:rPr lang="en-CZ" sz="1800" dirty="0"/>
              <a:t>There is also the influence of </a:t>
            </a:r>
            <a:r>
              <a:rPr lang="en-CZ" sz="1800" dirty="0">
                <a:highlight>
                  <a:srgbClr val="FF0000"/>
                </a:highlight>
              </a:rPr>
              <a:t>Irish</a:t>
            </a:r>
            <a:r>
              <a:rPr lang="en-CZ" sz="1800" dirty="0"/>
              <a:t> English as well as the native accent of Australian </a:t>
            </a:r>
            <a:r>
              <a:rPr lang="en-CZ" sz="1800" dirty="0">
                <a:highlight>
                  <a:srgbClr val="FF0000"/>
                </a:highlight>
              </a:rPr>
              <a:t>Aboriginals</a:t>
            </a:r>
            <a:r>
              <a:rPr lang="en-CZ" sz="1800" dirty="0"/>
              <a:t>. </a:t>
            </a:r>
          </a:p>
          <a:p>
            <a:endParaRPr lang="en-CZ" sz="1800" dirty="0"/>
          </a:p>
          <a:p>
            <a:r>
              <a:rPr lang="en-CZ" sz="1800" dirty="0"/>
              <a:t>It is noteworthy that the Auatralian accent is pretty consistent across the country. </a:t>
            </a:r>
          </a:p>
          <a:p>
            <a:r>
              <a:rPr lang="en-CZ" sz="1800" dirty="0"/>
              <a:t> </a:t>
            </a:r>
          </a:p>
        </p:txBody>
      </p:sp>
      <p:pic>
        <p:nvPicPr>
          <p:cNvPr id="12" name="Picture 11" descr="A map of the continent&#10;&#10;Description automatically generated">
            <a:extLst>
              <a:ext uri="{FF2B5EF4-FFF2-40B4-BE49-F238E27FC236}">
                <a16:creationId xmlns:a16="http://schemas.microsoft.com/office/drawing/2014/main" id="{03A629E9-5D20-E269-20E5-4227410C0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731" y="1012233"/>
            <a:ext cx="5143500" cy="5143500"/>
          </a:xfrm>
          <a:prstGeom prst="rect">
            <a:avLst/>
          </a:prstGeom>
          <a:effectLst>
            <a:softEdge rad="119489"/>
          </a:effectLst>
        </p:spPr>
      </p:pic>
    </p:spTree>
    <p:extLst>
      <p:ext uri="{BB962C8B-B14F-4D97-AF65-F5344CB8AC3E}">
        <p14:creationId xmlns:p14="http://schemas.microsoft.com/office/powerpoint/2010/main" val="21861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-17196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The Aussie Accent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113" y="1714500"/>
            <a:ext cx="7106814" cy="4786313"/>
          </a:xfrm>
        </p:spPr>
        <p:txBody>
          <a:bodyPr anchor="t">
            <a:normAutofit/>
          </a:bodyPr>
          <a:lstStyle/>
          <a:p>
            <a:r>
              <a:rPr lang="en-CZ" sz="1800" dirty="0"/>
              <a:t>There are 3 different versions of Aussie accent that should be discerned: </a:t>
            </a:r>
          </a:p>
          <a:p>
            <a:r>
              <a:rPr lang="en-CZ" sz="1800" dirty="0">
                <a:highlight>
                  <a:srgbClr val="808000"/>
                </a:highlight>
              </a:rPr>
              <a:t>1. G</a:t>
            </a:r>
            <a:r>
              <a:rPr lang="en-GB" sz="1800" dirty="0">
                <a:highlight>
                  <a:srgbClr val="808000"/>
                </a:highlight>
              </a:rPr>
              <a:t>e</a:t>
            </a:r>
            <a:r>
              <a:rPr lang="en-CZ" sz="1800" dirty="0">
                <a:highlight>
                  <a:srgbClr val="808000"/>
                </a:highlight>
              </a:rPr>
              <a:t>neral: </a:t>
            </a:r>
            <a:r>
              <a:rPr lang="en-CZ" sz="1800" dirty="0"/>
              <a:t>the most common one which most Australians speak. </a:t>
            </a:r>
          </a:p>
          <a:p>
            <a:r>
              <a:rPr lang="en-CZ" sz="1800" dirty="0">
                <a:highlight>
                  <a:srgbClr val="808000"/>
                </a:highlight>
              </a:rPr>
              <a:t>2. Broad: </a:t>
            </a:r>
            <a:r>
              <a:rPr lang="en-CZ" sz="1800" dirty="0"/>
              <a:t>spoken by people who live in more rural areas(the bush); isolated and less affected by RP influence. </a:t>
            </a:r>
          </a:p>
          <a:p>
            <a:r>
              <a:rPr lang="en-CZ" sz="1800" dirty="0">
                <a:highlight>
                  <a:srgbClr val="808000"/>
                </a:highlight>
              </a:rPr>
              <a:t>3. Cultivated: </a:t>
            </a:r>
            <a:r>
              <a:rPr lang="en-CZ" sz="1800" dirty="0"/>
              <a:t>the least Australian sounding; usually spoken by high societly. </a:t>
            </a:r>
          </a:p>
          <a:p>
            <a:endParaRPr lang="en-CZ" sz="1800" dirty="0"/>
          </a:p>
          <a:p>
            <a:r>
              <a:rPr lang="en-CZ" dirty="0"/>
              <a:t> These verisons are collectively referred to as </a:t>
            </a:r>
            <a:r>
              <a:rPr lang="en-CZ" dirty="0">
                <a:highlight>
                  <a:srgbClr val="FF0000"/>
                </a:highlight>
              </a:rPr>
              <a:t>“mainstream Australian English”. </a:t>
            </a:r>
          </a:p>
        </p:txBody>
      </p:sp>
      <p:pic>
        <p:nvPicPr>
          <p:cNvPr id="6" name="Picture 5" descr="A poster with a koala and a kangaroo&#10;&#10;Description automatically generated">
            <a:extLst>
              <a:ext uri="{FF2B5EF4-FFF2-40B4-BE49-F238E27FC236}">
                <a16:creationId xmlns:a16="http://schemas.microsoft.com/office/drawing/2014/main" id="{D92BE64F-D361-2BC6-1A26-14B9B61E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827" y="334286"/>
            <a:ext cx="4185073" cy="5557837"/>
          </a:xfrm>
          <a:prstGeom prst="rect">
            <a:avLst/>
          </a:prstGeom>
          <a:effectLst>
            <a:softEdge rad="360539"/>
          </a:effectLst>
        </p:spPr>
      </p:pic>
    </p:spTree>
    <p:extLst>
      <p:ext uri="{BB962C8B-B14F-4D97-AF65-F5344CB8AC3E}">
        <p14:creationId xmlns:p14="http://schemas.microsoft.com/office/powerpoint/2010/main" val="15137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-5733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002" y="-207611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Examples: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812" y="1300320"/>
            <a:ext cx="7004878" cy="4639343"/>
          </a:xfrm>
        </p:spPr>
        <p:txBody>
          <a:bodyPr anchor="t">
            <a:normAutofit/>
          </a:bodyPr>
          <a:lstStyle/>
          <a:p>
            <a:endParaRPr lang="en-CZ" sz="1800" dirty="0"/>
          </a:p>
          <a:p>
            <a:endParaRPr lang="en-CZ" sz="1800" dirty="0"/>
          </a:p>
          <a:p>
            <a:pPr marL="342900" indent="-342900">
              <a:buAutoNum type="arabicPeriod"/>
            </a:pPr>
            <a:r>
              <a:rPr lang="en-CZ" sz="1800" dirty="0"/>
              <a:t>General australian accent: from a popular Aussie reality tv show:</a:t>
            </a:r>
          </a:p>
          <a:p>
            <a:r>
              <a:rPr lang="en-GB" sz="1800" dirty="0">
                <a:hlinkClick r:id="rId3"/>
              </a:rPr>
              <a:t>https://www.youtube.com/watch?v=WSShYNDKwYI&amp;t=13s&amp;pp=ygUzZG9tZW5pY2EgY2FsYXJjbyAgdGhleSBoYXZlIGJlZW4gdGFsa2luZyBhYm91dXQgaGVy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2. Cate Blanchett (Cultivated Aussie Accent)</a:t>
            </a:r>
          </a:p>
          <a:p>
            <a:r>
              <a:rPr lang="en-GB" dirty="0">
                <a:hlinkClick r:id="rId4"/>
              </a:rPr>
              <a:t>https://www.youtube.com/watch?v=Dti6XC15AWA</a:t>
            </a:r>
            <a:endParaRPr lang="en-GB" dirty="0"/>
          </a:p>
          <a:p>
            <a:endParaRPr lang="en-CZ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8686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-17196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Main Features of Aussie Accent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343" y="1439168"/>
            <a:ext cx="7394621" cy="5418832"/>
          </a:xfrm>
        </p:spPr>
        <p:txBody>
          <a:bodyPr anchor="t">
            <a:normAutofit fontScale="77500" lnSpcReduction="20000"/>
          </a:bodyPr>
          <a:lstStyle/>
          <a:p>
            <a:r>
              <a:rPr lang="en-GB" sz="2300" dirty="0"/>
              <a:t>U</a:t>
            </a:r>
            <a:r>
              <a:rPr lang="en-CZ" sz="2300" dirty="0"/>
              <a:t>se of inflection, intonation at the end of the sentence: High Rising Terminal (HRT); a very common intonation pattern.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Z" sz="2300" dirty="0"/>
              <a:t>Finishing delcarative sentences using </a:t>
            </a:r>
            <a:r>
              <a:rPr lang="en-CZ" sz="2300" dirty="0">
                <a:highlight>
                  <a:srgbClr val="FF0000"/>
                </a:highlight>
              </a:rPr>
              <a:t>high intonation</a:t>
            </a:r>
            <a:r>
              <a:rPr lang="en-CZ" sz="2300" dirty="0"/>
              <a:t>: as if the speaker is asking a question. </a:t>
            </a:r>
          </a:p>
          <a:p>
            <a:r>
              <a:rPr lang="en-CZ" sz="2300" dirty="0"/>
              <a:t> </a:t>
            </a:r>
          </a:p>
          <a:p>
            <a:r>
              <a:rPr lang="en-CZ" sz="2300" dirty="0"/>
              <a:t>Heavily </a:t>
            </a:r>
            <a:r>
              <a:rPr lang="en-CZ" sz="2300" dirty="0">
                <a:highlight>
                  <a:srgbClr val="FF0000"/>
                </a:highlight>
              </a:rPr>
              <a:t>nasalized</a:t>
            </a:r>
            <a:r>
              <a:rPr lang="en-CZ" sz="2300" dirty="0"/>
              <a:t> vowel sounds and </a:t>
            </a:r>
            <a:r>
              <a:rPr lang="en-CZ" sz="2300" dirty="0">
                <a:highlight>
                  <a:srgbClr val="FF0000"/>
                </a:highlight>
              </a:rPr>
              <a:t>flapping</a:t>
            </a:r>
            <a:r>
              <a:rPr lang="en-CZ" sz="2300" dirty="0"/>
              <a:t> the medial /t/ : a soft /d/ sound. </a:t>
            </a:r>
          </a:p>
          <a:p>
            <a:r>
              <a:rPr lang="en-GB" sz="2300" dirty="0"/>
              <a:t>L</a:t>
            </a:r>
            <a:r>
              <a:rPr lang="en-CZ" sz="2300" dirty="0"/>
              <a:t>ittle : liddle</a:t>
            </a:r>
          </a:p>
          <a:p>
            <a:r>
              <a:rPr lang="en-CZ" sz="2300" dirty="0"/>
              <a:t>Australians like to </a:t>
            </a:r>
            <a:r>
              <a:rPr lang="en-CZ" sz="2300" dirty="0">
                <a:highlight>
                  <a:srgbClr val="FF0000"/>
                </a:highlight>
              </a:rPr>
              <a:t>shorten and abbreviate </a:t>
            </a:r>
            <a:r>
              <a:rPr lang="en-CZ" sz="2300" dirty="0"/>
              <a:t>their words: brekkie, dins, avo, </a:t>
            </a:r>
          </a:p>
          <a:p>
            <a:r>
              <a:rPr lang="en-CZ" sz="2300" dirty="0"/>
              <a:t>Dropping the last letter of words like “running” or “crying” to : ‘runnin’, ‘cryin’. </a:t>
            </a:r>
          </a:p>
          <a:p>
            <a:endParaRPr lang="en-CZ" sz="2300" dirty="0"/>
          </a:p>
          <a:p>
            <a:r>
              <a:rPr lang="en-CZ" sz="2300" dirty="0"/>
              <a:t>It is a </a:t>
            </a:r>
            <a:r>
              <a:rPr lang="en-CZ" sz="2300" dirty="0">
                <a:highlight>
                  <a:srgbClr val="FF0000"/>
                </a:highlight>
              </a:rPr>
              <a:t>non-rhotic </a:t>
            </a:r>
            <a:r>
              <a:rPr lang="en-CZ" sz="2300" dirty="0"/>
              <a:t>variety of spoken English. </a:t>
            </a:r>
          </a:p>
          <a:p>
            <a:endParaRPr lang="en-CZ" sz="2100" dirty="0"/>
          </a:p>
          <a:p>
            <a:endParaRPr lang="en-CZ" dirty="0"/>
          </a:p>
          <a:p>
            <a:endParaRPr lang="en-CZ" dirty="0"/>
          </a:p>
        </p:txBody>
      </p:sp>
      <p:pic>
        <p:nvPicPr>
          <p:cNvPr id="7" name="Picture 6" descr="A person with koalas and a person in a swimsuit&#10;&#10;Description automatically generated">
            <a:extLst>
              <a:ext uri="{FF2B5EF4-FFF2-40B4-BE49-F238E27FC236}">
                <a16:creationId xmlns:a16="http://schemas.microsoft.com/office/drawing/2014/main" id="{C0956E46-B008-871F-7BE2-B8911C0D4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683" y="17197"/>
            <a:ext cx="3860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140" y="736769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Tips to sound like an Aussie: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53" y="1616502"/>
            <a:ext cx="7355998" cy="5121464"/>
          </a:xfrm>
        </p:spPr>
        <p:txBody>
          <a:bodyPr anchor="t">
            <a:normAutofit/>
          </a:bodyPr>
          <a:lstStyle/>
          <a:p>
            <a:endParaRPr lang="en-CZ" sz="1800" dirty="0"/>
          </a:p>
          <a:p>
            <a:endParaRPr lang="en-CZ" dirty="0"/>
          </a:p>
          <a:p>
            <a:endParaRPr lang="en-CZ" dirty="0"/>
          </a:p>
        </p:txBody>
      </p:sp>
      <p:pic>
        <p:nvPicPr>
          <p:cNvPr id="6" name="Picture 5" descr="A poster with text and images&#10;&#10;Description automatically generated">
            <a:extLst>
              <a:ext uri="{FF2B5EF4-FFF2-40B4-BE49-F238E27FC236}">
                <a16:creationId xmlns:a16="http://schemas.microsoft.com/office/drawing/2014/main" id="{8BAF32B6-84A5-863A-B6CC-49771D315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6" r="-2474" b="1771"/>
          <a:stretch/>
        </p:blipFill>
        <p:spPr>
          <a:xfrm>
            <a:off x="6219586" y="277318"/>
            <a:ext cx="6104435" cy="64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-193129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The kiwi accent: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53" y="1616502"/>
            <a:ext cx="7355998" cy="5121464"/>
          </a:xfrm>
        </p:spPr>
        <p:txBody>
          <a:bodyPr anchor="t">
            <a:normAutofit/>
          </a:bodyPr>
          <a:lstStyle/>
          <a:p>
            <a:endParaRPr lang="en-CZ" sz="1800" dirty="0"/>
          </a:p>
          <a:p>
            <a:endParaRPr lang="en-CZ" dirty="0"/>
          </a:p>
          <a:p>
            <a:endParaRPr lang="en-CZ" dirty="0"/>
          </a:p>
        </p:txBody>
      </p:sp>
      <p:pic>
        <p:nvPicPr>
          <p:cNvPr id="6" name="Picture 5" descr="A map of new zealand and south pacific&#10;&#10;Description automatically generated">
            <a:extLst>
              <a:ext uri="{FF2B5EF4-FFF2-40B4-BE49-F238E27FC236}">
                <a16:creationId xmlns:a16="http://schemas.microsoft.com/office/drawing/2014/main" id="{C3AC4DC6-2153-3649-E37B-8A8D68B73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6" b="6891"/>
          <a:stretch/>
        </p:blipFill>
        <p:spPr>
          <a:xfrm>
            <a:off x="6986590" y="271364"/>
            <a:ext cx="4764718" cy="6315271"/>
          </a:xfrm>
          <a:prstGeom prst="rect">
            <a:avLst/>
          </a:prstGeom>
          <a:effectLst>
            <a:softEdge rad="39094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48315-0143-7BE9-BD44-3AB5C59FE919}"/>
              </a:ext>
            </a:extLst>
          </p:cNvPr>
          <p:cNvSpPr txBox="1"/>
          <p:nvPr/>
        </p:nvSpPr>
        <p:spPr>
          <a:xfrm>
            <a:off x="629587" y="1616501"/>
            <a:ext cx="59163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Like the Australian accent, the kiwi accent is based onn different accents, mainly the </a:t>
            </a:r>
            <a:r>
              <a:rPr lang="en-CZ" dirty="0">
                <a:highlight>
                  <a:srgbClr val="FF0000"/>
                </a:highlight>
              </a:rPr>
              <a:t>South East England </a:t>
            </a:r>
            <a:r>
              <a:rPr lang="en-CZ" dirty="0"/>
              <a:t>one with Scottish, </a:t>
            </a:r>
            <a:r>
              <a:rPr lang="en-CZ" dirty="0">
                <a:highlight>
                  <a:srgbClr val="FF0000"/>
                </a:highlight>
              </a:rPr>
              <a:t>Irish</a:t>
            </a:r>
            <a:r>
              <a:rPr lang="en-CZ" dirty="0"/>
              <a:t> and </a:t>
            </a:r>
            <a:r>
              <a:rPr lang="en-CZ" dirty="0">
                <a:highlight>
                  <a:srgbClr val="FF0000"/>
                </a:highlight>
              </a:rPr>
              <a:t>Australian</a:t>
            </a:r>
            <a:r>
              <a:rPr lang="en-CZ" dirty="0"/>
              <a:t> thrown into the mix.  </a:t>
            </a:r>
          </a:p>
          <a:p>
            <a:endParaRPr lang="en-CZ" dirty="0"/>
          </a:p>
          <a:p>
            <a:r>
              <a:rPr lang="en-CZ" dirty="0"/>
              <a:t>It is a little softer sounding than the Australian accent. </a:t>
            </a:r>
          </a:p>
          <a:p>
            <a:r>
              <a:rPr lang="en-CZ" dirty="0"/>
              <a:t>Theare two versions of the Kiwi Accent:</a:t>
            </a:r>
          </a:p>
          <a:p>
            <a:r>
              <a:rPr lang="en-CZ" dirty="0">
                <a:highlight>
                  <a:srgbClr val="808000"/>
                </a:highlight>
              </a:rPr>
              <a:t>1. The North Island version: </a:t>
            </a:r>
            <a:r>
              <a:rPr lang="en-CZ" dirty="0"/>
              <a:t>non-rhotic variety: “car” is pronounced as ‘ca’. </a:t>
            </a:r>
          </a:p>
          <a:p>
            <a:r>
              <a:rPr lang="en-CZ" dirty="0">
                <a:highlight>
                  <a:srgbClr val="808000"/>
                </a:highlight>
              </a:rPr>
              <a:t>2. The South Island version: </a:t>
            </a:r>
            <a:r>
              <a:rPr lang="en-CZ" dirty="0"/>
              <a:t>Southlanders roll their </a:t>
            </a:r>
            <a:r>
              <a:rPr lang="en-CZ" dirty="0">
                <a:highlight>
                  <a:srgbClr val="FF0000"/>
                </a:highlight>
              </a:rPr>
              <a:t>‘r’s </a:t>
            </a:r>
            <a:r>
              <a:rPr lang="en-CZ" dirty="0"/>
              <a:t>due to the scottish influence. 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3178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frame shot of wall with worn-out sky blue paint">
            <a:extLst>
              <a:ext uri="{FF2B5EF4-FFF2-40B4-BE49-F238E27FC236}">
                <a16:creationId xmlns:a16="http://schemas.microsoft.com/office/drawing/2014/main" id="{5EBAD145-8F1B-D271-7C3F-8F53ABDC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7" b="12622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F60BB-3623-EC08-9732-F9B0F331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867" y="-419382"/>
            <a:ext cx="6086477" cy="1507931"/>
          </a:xfrm>
        </p:spPr>
        <p:txBody>
          <a:bodyPr>
            <a:normAutofit/>
          </a:bodyPr>
          <a:lstStyle/>
          <a:p>
            <a:pPr algn="ctr"/>
            <a:r>
              <a:rPr lang="en-CZ" sz="4000" dirty="0"/>
              <a:t>Key kiwi words 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864F-1D90-4527-92C9-69C32CF1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53" y="1616502"/>
            <a:ext cx="7355998" cy="5121464"/>
          </a:xfrm>
        </p:spPr>
        <p:txBody>
          <a:bodyPr anchor="t">
            <a:normAutofit/>
          </a:bodyPr>
          <a:lstStyle/>
          <a:p>
            <a:endParaRPr lang="en-CZ" sz="1800" dirty="0"/>
          </a:p>
          <a:p>
            <a:endParaRPr lang="en-CZ" dirty="0"/>
          </a:p>
          <a:p>
            <a:endParaRPr lang="en-CZ" dirty="0"/>
          </a:p>
        </p:txBody>
      </p:sp>
      <p:pic>
        <p:nvPicPr>
          <p:cNvPr id="7" name="Picture 6" descr="A poster of a alphabet&#10;&#10;Description automatically generated with medium confidence">
            <a:extLst>
              <a:ext uri="{FF2B5EF4-FFF2-40B4-BE49-F238E27FC236}">
                <a16:creationId xmlns:a16="http://schemas.microsoft.com/office/drawing/2014/main" id="{53B6C43A-872A-30FA-2CDF-5A5EF54AB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06" b="3501"/>
          <a:stretch/>
        </p:blipFill>
        <p:spPr>
          <a:xfrm>
            <a:off x="2776937" y="1150608"/>
            <a:ext cx="5313066" cy="56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fterhoursVTI">
  <a:themeElements>
    <a:clrScheme name="Afterhours">
      <a:dk1>
        <a:sysClr val="windowText" lastClr="000000"/>
      </a:dk1>
      <a:lt1>
        <a:srgbClr val="FFFFFF"/>
      </a:lt1>
      <a:dk2>
        <a:srgbClr val="2D3122"/>
      </a:dk2>
      <a:lt2>
        <a:srgbClr val="F3F2EE"/>
      </a:lt2>
      <a:accent1>
        <a:srgbClr val="31AEC4"/>
      </a:accent1>
      <a:accent2>
        <a:srgbClr val="3163BD"/>
      </a:accent2>
      <a:accent3>
        <a:srgbClr val="5E854F"/>
      </a:accent3>
      <a:accent4>
        <a:srgbClr val="34B66C"/>
      </a:accent4>
      <a:accent5>
        <a:srgbClr val="CD2929"/>
      </a:accent5>
      <a:accent6>
        <a:srgbClr val="6946C8"/>
      </a:accent6>
      <a:hlink>
        <a:srgbClr val="0678EA"/>
      </a:hlink>
      <a:folHlink>
        <a:srgbClr val="B65887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{3CFDE18C-5C48-D74F-A27B-B7E9064F6A61}tf10001067_mac</Template>
  <TotalTime>0</TotalTime>
  <Words>770</Words>
  <Application>Microsoft Office PowerPoint</Application>
  <PresentationFormat>Širokoúhlá obrazovka</PresentationFormat>
  <Paragraphs>93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6" baseType="lpstr">
      <vt:lpstr>Arial</vt:lpstr>
      <vt:lpstr>Arial</vt:lpstr>
      <vt:lpstr>Consolas</vt:lpstr>
      <vt:lpstr>Courier New</vt:lpstr>
      <vt:lpstr>Franklin Gothic Heavy</vt:lpstr>
      <vt:lpstr>Google Sans</vt:lpstr>
      <vt:lpstr>Graphik Babbel LCG</vt:lpstr>
      <vt:lpstr>Libre Baskerville</vt:lpstr>
      <vt:lpstr>Montserrat</vt:lpstr>
      <vt:lpstr>Wingdings</vt:lpstr>
      <vt:lpstr>AfterhoursVTI</vt:lpstr>
      <vt:lpstr>Aussie, Kiwi and South African Accents</vt:lpstr>
      <vt:lpstr>Accents</vt:lpstr>
      <vt:lpstr>The Aussie Accent</vt:lpstr>
      <vt:lpstr>The Aussie Accent</vt:lpstr>
      <vt:lpstr>Examples: </vt:lpstr>
      <vt:lpstr>Main Features of Aussie Accent</vt:lpstr>
      <vt:lpstr>Tips to sound like an Aussie:</vt:lpstr>
      <vt:lpstr>The kiwi accent:</vt:lpstr>
      <vt:lpstr>Key kiwi words :</vt:lpstr>
      <vt:lpstr>Characteristics of Kiwi accent:</vt:lpstr>
      <vt:lpstr>Example :</vt:lpstr>
      <vt:lpstr>South African Accent: Or the “South Efrican Eccent” </vt:lpstr>
      <vt:lpstr>Characteristics:</vt:lpstr>
      <vt:lpstr>Example :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Aussie, Kiwi and South African Accents</dc:title>
  <dc:creator>Nada Ayachi</dc:creator>
  <cp:lastModifiedBy>Kateřina Tomková</cp:lastModifiedBy>
  <cp:revision>3</cp:revision>
  <dcterms:created xsi:type="dcterms:W3CDTF">2024-05-01T08:32:36Z</dcterms:created>
  <dcterms:modified xsi:type="dcterms:W3CDTF">2024-05-02T11:22:54Z</dcterms:modified>
</cp:coreProperties>
</file>