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257" r:id="rId3"/>
    <p:sldId id="317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1EF959-576E-4685-99EC-B28F427070F6}" v="9" dt="2023-02-06T11:10:36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28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175BFD-24EE-4358-A259-6EC372A1F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D7CC28-EBDF-42AC-B51C-979B5B3E2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601F18-9C00-4EF2-AAB6-497F8BAA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F9CBE4-7687-4A03-9D25-E0A9285B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EAE02-4A40-48E1-8D79-EF50A04B8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74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2F219E-2A07-42C9-8A8C-3A494FDD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5C9E2F-C085-49E4-BC92-FFC7E1CFA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7EA424-F319-407D-9AE0-6E56373D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B98B18-CE18-4D45-A86F-CA6B67D94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A5EC1C-AA19-47C6-8812-93A522735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57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9967B25-1ADF-4C55-BA30-AC3964BE5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115057-6ACC-4A82-AFF4-197261191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8E4C21-162F-4752-A079-13C23990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5E1D2B-1776-4B82-9859-59263F0BE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A22C12-0826-4F4A-9831-922540DA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93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91AE9-4216-41DC-9DC7-A48698D8D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BE73B6-449F-4A4A-A8E4-2C418DD6D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0C39A4-9308-44E4-8438-556762FB8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189D49-531D-4C49-B64C-A98551F80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0D335B-902E-4A7F-B764-6C3EBB852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83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691CE-9982-47F0-AEB6-83C62BCD7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8DD0AC-0295-4233-BC34-405B4ECF3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18B08A-818C-4ECD-B8DB-5AE06E2CD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738187-580B-46A5-B733-5CFF8B31A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CD45A4-8C5E-49F4-A419-0C346650C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54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58669A-A30B-40D4-9A07-F0F09C910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0A41EE-9B14-4BBE-989C-98B760222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2A88BE-C494-4C32-81DB-A05955B53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55FAB7-20EF-45F7-8B1B-717CD623D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54A840-0027-4A2E-B498-A4AD39E8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AB8829-E657-43BD-BAB2-868A67602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9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CC888B-2C67-41DC-A763-987B22B91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12885C-CE8D-41B1-B16B-E5D561016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D2FFBB-CEB9-49FD-A96E-7842423FA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AAC260A-B064-44EA-A65B-B36365355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41B0F4B-8BE2-4241-9D18-96F858E323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AC38102-D27B-481D-B931-242F07D77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2DFF771-0491-49AD-8339-D8800DF36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542E564-E47B-4061-9F8E-3E9BC2D5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30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C9941-B84F-410F-90B8-C6EE0DB56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B2D1D0-B831-4C7A-827B-FB51E4312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FBD198E-7232-474F-9934-0A5F61F78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954319-32F2-4735-90A8-6515048E0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0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43F2E1B-A74B-4C7A-92E4-11940610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4E71FB3-EB34-4A90-8FBD-347EC6340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9B3566-B4A9-4C25-A867-C6F1C55E7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47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EC6E3-25AA-4B72-9C58-9F455A176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EBA9D2-38C3-4801-9AD4-371599523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506BAB-BE3F-4D45-B5A1-EE05D8467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EF3511-9D8F-42E5-8A8D-2F701610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4E37FF-EBC3-4FE7-A494-4BB4E3D3D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04278F-1FAD-4906-83E7-4A4E0C4E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38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B8F657-5495-4DAA-A2BC-941F80258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3C6BD05-974B-44D4-B938-BDBC9BF61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7DEB77-4D2B-45B4-90DA-DF383BDDE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B870E7-182A-4158-B411-BD9B72A6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CBAF-F928-4A7A-9EC1-91CB4CAF20C9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3328F3-234A-4F4F-BB40-EE3211D2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0537A6-6DCE-4FAF-AE50-6A9F83505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3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FA35BC1-41DB-4CD3-A2F9-921A7BB03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E17422-ADFC-4303-98EE-C97A61AA8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CD9983-6079-4827-A313-09F05A40C0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6CBAF-F928-4A7A-9EC1-91CB4CAF20C9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EF86EB-821A-4D4D-9BF9-62351A86F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2CE4A6-A306-4F33-8CEE-185B8CFA8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8C4A9-77E9-436E-A624-A1A84D6A0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0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Identifikace morfémů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98766"/>
              </p:ext>
            </p:extLst>
          </p:nvPr>
        </p:nvGraphicFramePr>
        <p:xfrm>
          <a:off x="838200" y="1664547"/>
          <a:ext cx="10364504" cy="4618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6450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Segmentuje na morfémy podle principů opakovatelnosti a kontrastu.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4566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Zavoláme novému spolužákovi.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473474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301520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Kam jdeš? Domů?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8251590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642928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531283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595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91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Vztahy mezi morfémy: synkretismus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80432"/>
              </p:ext>
            </p:extLst>
          </p:nvPr>
        </p:nvGraphicFramePr>
        <p:xfrm>
          <a:off x="838200" y="1664547"/>
          <a:ext cx="10364504" cy="49936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6450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577292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platba, chodba, hrozba, výmalba, zástavba, dělba, sazba, kružba, výsadba, palba, pařba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4566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473474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Mezi jakými významy je synkretický morfém /-b/?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301520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Která ze slov mají jen jeden z těchto významů?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8251590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642928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531283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595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842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Distribuce morfémů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10769"/>
              </p:ext>
            </p:extLst>
          </p:nvPr>
        </p:nvGraphicFramePr>
        <p:xfrm>
          <a:off x="838200" y="1664547"/>
          <a:ext cx="10364504" cy="49936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6450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577292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kost, hloupost, snovost, most, kakost, lidskost, tělnatost, chvost, dost, slušnost, lenost, host, divokost, plochost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4566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473474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Která slova obsahují morfém /-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/?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301520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K jakému typu základů je připojen?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8251590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U kterých slov je základ sám o sobě komplexní?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642928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531283"/>
                  </a:ext>
                </a:extLst>
              </a:tr>
              <a:tr h="57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595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3853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128</Words>
  <Application>Microsoft Office PowerPoint</Application>
  <PresentationFormat>Širokoúhlá obrazovka</PresentationFormat>
  <Paragraphs>19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Identifikace morfémů</vt:lpstr>
      <vt:lpstr>Vztahy mezi morfémy: synkretismus</vt:lpstr>
      <vt:lpstr>Distribuce morfémů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</dc:title>
  <dc:creator>Markéta Ziková</dc:creator>
  <cp:lastModifiedBy>Eliška Hladíková</cp:lastModifiedBy>
  <cp:revision>7</cp:revision>
  <dcterms:created xsi:type="dcterms:W3CDTF">2022-02-17T14:33:05Z</dcterms:created>
  <dcterms:modified xsi:type="dcterms:W3CDTF">2024-02-20T07:42:56Z</dcterms:modified>
</cp:coreProperties>
</file>