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455BC-9AD9-4618-B1DD-C8DD75C08340}" v="1" dt="2023-02-15T00:26:50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katěrina" userId="648b973a-7b77-410c-9287-df1883ce169f" providerId="ADAL" clId="{E29455BC-9AD9-4618-B1DD-C8DD75C08340}"/>
    <pc:docChg chg="addSld modSld">
      <pc:chgData name="Jekatěrina" userId="648b973a-7b77-410c-9287-df1883ce169f" providerId="ADAL" clId="{E29455BC-9AD9-4618-B1DD-C8DD75C08340}" dt="2023-02-15T00:26:59.935" v="4" actId="14100"/>
      <pc:docMkLst>
        <pc:docMk/>
      </pc:docMkLst>
      <pc:sldChg chg="addSp delSp modSp new mod">
        <pc:chgData name="Jekatěrina" userId="648b973a-7b77-410c-9287-df1883ce169f" providerId="ADAL" clId="{E29455BC-9AD9-4618-B1DD-C8DD75C08340}" dt="2023-02-15T00:26:59.935" v="4" actId="14100"/>
        <pc:sldMkLst>
          <pc:docMk/>
          <pc:sldMk cId="1778814210" sldId="265"/>
        </pc:sldMkLst>
        <pc:spChg chg="del">
          <ac:chgData name="Jekatěrina" userId="648b973a-7b77-410c-9287-df1883ce169f" providerId="ADAL" clId="{E29455BC-9AD9-4618-B1DD-C8DD75C08340}" dt="2023-02-15T00:26:50.544" v="1"/>
          <ac:spMkLst>
            <pc:docMk/>
            <pc:sldMk cId="1778814210" sldId="265"/>
            <ac:spMk id="3" creationId="{0DAF76E5-5577-7BA2-6DC8-66DA344905F5}"/>
          </ac:spMkLst>
        </pc:spChg>
        <pc:picChg chg="add mod">
          <ac:chgData name="Jekatěrina" userId="648b973a-7b77-410c-9287-df1883ce169f" providerId="ADAL" clId="{E29455BC-9AD9-4618-B1DD-C8DD75C08340}" dt="2023-02-15T00:26:59.935" v="4" actId="14100"/>
          <ac:picMkLst>
            <pc:docMk/>
            <pc:sldMk cId="1778814210" sldId="265"/>
            <ac:picMk id="5" creationId="{476BBACA-2EE5-3E75-60F4-96AC6C2D76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A9DA8-0B28-4AE6-8D1E-9EAB02472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B7BFC5-E6DE-4458-80B8-D3C63D99E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BF6900-3F7D-45AC-A58F-D65861B1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1883-A3F9-487F-B11A-5BDDF4AB150A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6B13E7-E517-478F-A2EC-A8FD9497B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A184E1-FB03-4AAC-9A28-C3C77ECF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088-2AD2-4380-B880-C660102833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00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6C961-A5AF-4B43-BDED-49BABBEE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FA4E4C-B1D1-43AA-A5E2-D869E6452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6AEE0D-E727-45A4-A499-FCA14896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1883-A3F9-487F-B11A-5BDDF4AB150A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96E2D8-DD87-46DF-AE79-B3ABCE82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0B1097-1BE3-4758-864C-C118A30E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088-2AD2-4380-B880-C660102833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49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442265-17BA-44D4-B631-3C2B6E420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C61399C-CAFB-4361-8BBB-4286575A0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0B59A2-60B1-40AA-84D3-D490D4BD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1883-A3F9-487F-B11A-5BDDF4AB150A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E0403B-F08C-42E2-8015-A8EE5AAE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C7D321-43B0-4833-824F-5A523391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088-2AD2-4380-B880-C660102833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26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65423-4F88-4CEF-8CBF-73865A0A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3C99E4-0B86-4397-AACA-EB1BB3C0D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9D4287-ED9B-4176-AD31-1080328D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1883-A3F9-487F-B11A-5BDDF4AB150A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DD9B75-A535-4AF8-A9AB-19B04523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0A693D-A793-4479-8516-1664B412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088-2AD2-4380-B880-C660102833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65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83DBB-49B7-49F7-BE83-572860BD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D72D26-C1BD-47FE-B897-315A34EAE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EF81DE-8251-4D33-8CBE-6311AB51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1883-A3F9-487F-B11A-5BDDF4AB150A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4F79A1-4078-47B2-A273-05407BCA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A858E2-1FEB-44DD-8F81-7EED3F46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088-2AD2-4380-B880-C660102833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23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EC393-0F46-47C9-A228-6D75585E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222FF-8381-42FC-A511-57812F95A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96EE18-0AE8-45D7-81E6-9D0CB1446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FB3BC7-34DB-43C6-B485-EF05222B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1883-A3F9-487F-B11A-5BDDF4AB150A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198EFF-4095-4D41-AEBC-65E987B1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C948A8-DBFC-4AB9-B219-CD5B8F4A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088-2AD2-4380-B880-C660102833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13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396B1-7F88-4903-B83A-B136265F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8CEB13-6FC7-4938-B11D-067E1DAD4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BB6C33-841D-40B3-96EE-3DC5E39D8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99CAE39-F43D-4530-BA02-B6E8626FB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8BF9B0-6DC4-4427-9258-A7B97DAA9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4605BD-0CC7-4D62-BFF6-E8B2F6BE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1883-A3F9-487F-B11A-5BDDF4AB150A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C598702-3D3D-4E00-8081-C28FA8C9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A8B3DA-5C68-4709-B510-708C1298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088-2AD2-4380-B880-C660102833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97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72AC2-2649-4BE9-8BB6-29379BCF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0BEAAA-7350-41AE-B6DA-25E29D1F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1883-A3F9-487F-B11A-5BDDF4AB150A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3FD024-A977-4A13-B1EA-DEB98902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3AC3FE-96D0-475E-8C24-8862FF3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088-2AD2-4380-B880-C660102833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90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41CA70F-28E4-479E-A2E0-B89B1F9B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1883-A3F9-487F-B11A-5BDDF4AB150A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CED2DBA-F7B1-46B0-9438-029CCCEF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06A166-0D4F-4572-A758-97002C8C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088-2AD2-4380-B880-C660102833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5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8F35D-1372-4A6D-835C-D152A0AD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D1B62-84CB-4B05-A594-E2BEA0480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96C273-37FD-484C-932E-B8641DCDC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3D4C19-7362-4716-8CB6-AB110127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1883-A3F9-487F-B11A-5BDDF4AB150A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43FA95-5676-491E-BFB0-DA53B993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79110D-DA4E-4AE6-8CB1-1CB07690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088-2AD2-4380-B880-C660102833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0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90646-E3D7-4D8A-A736-F003D0BE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31C44B-C3D6-448C-BCB8-4073665FD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945C56-3CB8-40B4-86F1-6EF636A12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17DDEB-1513-4A31-BD24-72FF6918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1883-A3F9-487F-B11A-5BDDF4AB150A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45EC3E-3C8A-4EF5-9704-8C53F4CD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88C370-26D5-415C-953A-63CC6E7D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B088-2AD2-4380-B880-C660102833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66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A02BF7-694E-4B11-B574-26C97E91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250242-28E7-4400-9376-F4A2C2CED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E85572-05A4-416F-A122-D4C9B49D8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51883-A3F9-487F-B11A-5BDDF4AB150A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EFF1AE-8885-422B-8B3B-3C3FD8A40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B6E223-8913-4523-824F-5C34FB087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B088-2AD2-4380-B880-C660102833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37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7C16B-B7F0-4D7D-B911-0060A274B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13"/>
          <a:stretch/>
        </p:blipFill>
        <p:spPr>
          <a:xfrm>
            <a:off x="-3047" y="17766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CDBF7F-BCA3-42A3-B7A3-89ECB59F0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200" dirty="0">
                <a:solidFill>
                  <a:srgbClr val="FFFFFF"/>
                </a:solidFill>
              </a:rPr>
              <a:t>Семья и семейная жизнь</a:t>
            </a:r>
            <a:endParaRPr lang="cs-CZ" sz="52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E87B6B-1792-4397-A206-284B01193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В рисунках Иегуды Ади Девира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96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CB4C3-7270-B538-FA9A-B30038A4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76BBACA-2EE5-3E75-60F4-96AC6C2D7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02" y="1171852"/>
            <a:ext cx="4056236" cy="5005111"/>
          </a:xfrm>
        </p:spPr>
      </p:pic>
    </p:spTree>
    <p:extLst>
      <p:ext uri="{BB962C8B-B14F-4D97-AF65-F5344CB8AC3E}">
        <p14:creationId xmlns:p14="http://schemas.microsoft.com/office/powerpoint/2010/main" val="177881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E846B-2F4D-4655-B5CC-7BC93A05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813C9D-BE85-45A5-8C0D-9DBDCCE6F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Рассмотрите иллюстрации.</a:t>
            </a:r>
          </a:p>
          <a:p>
            <a:r>
              <a:rPr lang="ru-RU" dirty="0"/>
              <a:t>Придумайте к ним название.</a:t>
            </a:r>
          </a:p>
          <a:p>
            <a:r>
              <a:rPr lang="ru-RU" dirty="0"/>
              <a:t>Напишите несколько предложений (комментарий, описание) к одной из иллюстраций.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30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F539F-F8EC-4CB1-B27F-9F69010D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cs-CZ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C22231-E9E0-45F4-BF71-ABA658E3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C3A7894-CA62-46DA-A666-4ADEEF08C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A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95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641889D-0944-451D-BC1D-2853F2317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07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43BE5C-BC47-4D6C-8E69-270AA55C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54BDF3-0031-46FA-89A5-0B46BD9B7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2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8DB3C-FEF8-4CC8-9EDD-F892A506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cs-CZ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1DB907-D00B-4BED-9FF2-FB78A402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B9BC612-DF43-4346-B52F-7F0956804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208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A9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75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E59D2D2-0FB6-44B7-BBE2-8BD431438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" r="1" b="18286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832D763-2A2F-4627-8326-8F87BB9F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8B61BA-1CE6-4DEB-ABBE-D8742A37A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2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F6A66-B2F8-4889-8A50-63676F47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cs-CZ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BED3F3-54DE-40A6-AA8D-A4A95DDF0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BFB4C1F-1BBA-4A58-81A1-687A71021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r="233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CD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3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8D3E08-E55E-4FDE-976C-BE8C895D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AB8CEFF2-C32D-4F53-BACB-7CF74FE03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30E3C44-CD13-4F11-9686-39F8DCC203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-3" b="-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0891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5DC6A-E99A-4356-AF22-A372BE34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cs-CZ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0B532C-2239-4C5B-B4F7-316A225E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262418-8F74-4B39-88DE-6FB4D66B7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5D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9448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</Words>
  <Application>Microsoft Office PowerPoint</Application>
  <PresentationFormat>Širokoúhlá obrazovka</PresentationFormat>
  <Paragraphs>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Семья и семейная жизнь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и семейная жизнь</dc:title>
  <dc:creator>Jekatěrina Mikešová</dc:creator>
  <cp:lastModifiedBy>Jekatěrina Mikešová</cp:lastModifiedBy>
  <cp:revision>4</cp:revision>
  <dcterms:created xsi:type="dcterms:W3CDTF">2021-03-18T10:03:18Z</dcterms:created>
  <dcterms:modified xsi:type="dcterms:W3CDTF">2023-02-15T00:27:08Z</dcterms:modified>
</cp:coreProperties>
</file>