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6" r:id="rId1"/>
  </p:sldMasterIdLst>
  <p:notesMasterIdLst>
    <p:notesMasterId r:id="rId22"/>
  </p:notesMasterIdLst>
  <p:sldIdLst>
    <p:sldId id="1149" r:id="rId2"/>
    <p:sldId id="1153" r:id="rId3"/>
    <p:sldId id="1162" r:id="rId4"/>
    <p:sldId id="1164" r:id="rId5"/>
    <p:sldId id="1163" r:id="rId6"/>
    <p:sldId id="1146" r:id="rId7"/>
    <p:sldId id="1151" r:id="rId8"/>
    <p:sldId id="1152" r:id="rId9"/>
    <p:sldId id="349" r:id="rId10"/>
    <p:sldId id="350" r:id="rId11"/>
    <p:sldId id="373" r:id="rId12"/>
    <p:sldId id="378" r:id="rId13"/>
    <p:sldId id="351" r:id="rId14"/>
    <p:sldId id="379" r:id="rId15"/>
    <p:sldId id="1137" r:id="rId16"/>
    <p:sldId id="1143" r:id="rId17"/>
    <p:sldId id="409" r:id="rId18"/>
    <p:sldId id="402" r:id="rId19"/>
    <p:sldId id="1142" r:id="rId20"/>
    <p:sldId id="115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55D8C2-0249-4DCB-B1AD-C042EB1C6026}" v="260" dt="2024-04-27T19:34:01.66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91" autoAdjust="0"/>
    <p:restoredTop sz="82591" autoAdjust="0"/>
  </p:normalViewPr>
  <p:slideViewPr>
    <p:cSldViewPr snapToGrid="0">
      <p:cViewPr varScale="1">
        <p:scale>
          <a:sx n="55" d="100"/>
          <a:sy n="55" d="100"/>
        </p:scale>
        <p:origin x="832"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vel Skopal" userId="69c89bff-eb36-402e-af06-99216f10c2a5" providerId="ADAL" clId="{9A20DD6E-D17C-4635-B91A-06DC641989AA}"/>
    <pc:docChg chg="undo redo custSel addSld delSld modSld sldOrd">
      <pc:chgData name="Pavel Skopal" userId="69c89bff-eb36-402e-af06-99216f10c2a5" providerId="ADAL" clId="{9A20DD6E-D17C-4635-B91A-06DC641989AA}" dt="2024-03-25T10:52:45.605" v="4439" actId="113"/>
      <pc:docMkLst>
        <pc:docMk/>
      </pc:docMkLst>
      <pc:sldChg chg="modSp add mod">
        <pc:chgData name="Pavel Skopal" userId="69c89bff-eb36-402e-af06-99216f10c2a5" providerId="ADAL" clId="{9A20DD6E-D17C-4635-B91A-06DC641989AA}" dt="2024-03-25T10:20:47.004" v="4331" actId="20577"/>
        <pc:sldMkLst>
          <pc:docMk/>
          <pc:sldMk cId="3222737437" sldId="257"/>
        </pc:sldMkLst>
        <pc:spChg chg="mod">
          <ac:chgData name="Pavel Skopal" userId="69c89bff-eb36-402e-af06-99216f10c2a5" providerId="ADAL" clId="{9A20DD6E-D17C-4635-B91A-06DC641989AA}" dt="2024-03-25T10:20:47.004" v="4331" actId="20577"/>
          <ac:spMkLst>
            <pc:docMk/>
            <pc:sldMk cId="3222737437" sldId="257"/>
            <ac:spMk id="3" creationId="{7A0F9B84-5EE5-0E95-C427-EC06EFED2648}"/>
          </ac:spMkLst>
        </pc:spChg>
      </pc:sldChg>
      <pc:sldChg chg="modSp add mod">
        <pc:chgData name="Pavel Skopal" userId="69c89bff-eb36-402e-af06-99216f10c2a5" providerId="ADAL" clId="{9A20DD6E-D17C-4635-B91A-06DC641989AA}" dt="2024-03-23T19:13:21.636" v="3247" actId="20577"/>
        <pc:sldMkLst>
          <pc:docMk/>
          <pc:sldMk cId="3034493797" sldId="258"/>
        </pc:sldMkLst>
        <pc:spChg chg="mod">
          <ac:chgData name="Pavel Skopal" userId="69c89bff-eb36-402e-af06-99216f10c2a5" providerId="ADAL" clId="{9A20DD6E-D17C-4635-B91A-06DC641989AA}" dt="2024-03-23T17:34:11.578" v="1781" actId="20577"/>
          <ac:spMkLst>
            <pc:docMk/>
            <pc:sldMk cId="3034493797" sldId="258"/>
            <ac:spMk id="2" creationId="{01B5FCB5-EA30-428B-A2B9-A4900FA65E98}"/>
          </ac:spMkLst>
        </pc:spChg>
        <pc:spChg chg="mod">
          <ac:chgData name="Pavel Skopal" userId="69c89bff-eb36-402e-af06-99216f10c2a5" providerId="ADAL" clId="{9A20DD6E-D17C-4635-B91A-06DC641989AA}" dt="2024-03-23T19:13:21.636" v="3247" actId="20577"/>
          <ac:spMkLst>
            <pc:docMk/>
            <pc:sldMk cId="3034493797" sldId="258"/>
            <ac:spMk id="3" creationId="{C89A81BA-26CA-4E2C-ABAE-D234A15266E9}"/>
          </ac:spMkLst>
        </pc:spChg>
      </pc:sldChg>
      <pc:sldChg chg="delSp add setBg delDesignElem">
        <pc:chgData name="Pavel Skopal" userId="69c89bff-eb36-402e-af06-99216f10c2a5" providerId="ADAL" clId="{9A20DD6E-D17C-4635-B91A-06DC641989AA}" dt="2024-03-25T10:23:58.152" v="4333"/>
        <pc:sldMkLst>
          <pc:docMk/>
          <pc:sldMk cId="441644901" sldId="259"/>
        </pc:sldMkLst>
        <pc:spChg chg="del">
          <ac:chgData name="Pavel Skopal" userId="69c89bff-eb36-402e-af06-99216f10c2a5" providerId="ADAL" clId="{9A20DD6E-D17C-4635-B91A-06DC641989AA}" dt="2024-03-25T10:23:58.152" v="4333"/>
          <ac:spMkLst>
            <pc:docMk/>
            <pc:sldMk cId="441644901" sldId="259"/>
            <ac:spMk id="25" creationId="{419501C6-F015-4273-AF88-E0F6C853899F}"/>
          </ac:spMkLst>
        </pc:spChg>
        <pc:spChg chg="del">
          <ac:chgData name="Pavel Skopal" userId="69c89bff-eb36-402e-af06-99216f10c2a5" providerId="ADAL" clId="{9A20DD6E-D17C-4635-B91A-06DC641989AA}" dt="2024-03-25T10:23:58.152" v="4333"/>
          <ac:spMkLst>
            <pc:docMk/>
            <pc:sldMk cId="441644901" sldId="259"/>
            <ac:spMk id="26" creationId="{CA677DB7-5829-45BD-9754-5EC484CC4253}"/>
          </ac:spMkLst>
        </pc:spChg>
      </pc:sldChg>
      <pc:sldChg chg="delSp modSp add mod">
        <pc:chgData name="Pavel Skopal" userId="69c89bff-eb36-402e-af06-99216f10c2a5" providerId="ADAL" clId="{9A20DD6E-D17C-4635-B91A-06DC641989AA}" dt="2024-03-23T16:10:38.787" v="1712" actId="21"/>
        <pc:sldMkLst>
          <pc:docMk/>
          <pc:sldMk cId="3184325711" sldId="261"/>
        </pc:sldMkLst>
        <pc:spChg chg="del mod">
          <ac:chgData name="Pavel Skopal" userId="69c89bff-eb36-402e-af06-99216f10c2a5" providerId="ADAL" clId="{9A20DD6E-D17C-4635-B91A-06DC641989AA}" dt="2024-03-23T16:09:45.088" v="1710" actId="21"/>
          <ac:spMkLst>
            <pc:docMk/>
            <pc:sldMk cId="3184325711" sldId="261"/>
            <ac:spMk id="7" creationId="{C2F55EA6-8508-4486-93D3-6910E7AA5EDC}"/>
          </ac:spMkLst>
        </pc:spChg>
        <pc:spChg chg="mod">
          <ac:chgData name="Pavel Skopal" userId="69c89bff-eb36-402e-af06-99216f10c2a5" providerId="ADAL" clId="{9A20DD6E-D17C-4635-B91A-06DC641989AA}" dt="2024-03-23T16:10:22.158" v="1711" actId="20577"/>
          <ac:spMkLst>
            <pc:docMk/>
            <pc:sldMk cId="3184325711" sldId="261"/>
            <ac:spMk id="10" creationId="{09CBCDA2-8265-4A8A-9E47-68D57A511535}"/>
          </ac:spMkLst>
        </pc:spChg>
        <pc:spChg chg="del">
          <ac:chgData name="Pavel Skopal" userId="69c89bff-eb36-402e-af06-99216f10c2a5" providerId="ADAL" clId="{9A20DD6E-D17C-4635-B91A-06DC641989AA}" dt="2024-03-23T16:10:38.787" v="1712" actId="21"/>
          <ac:spMkLst>
            <pc:docMk/>
            <pc:sldMk cId="3184325711" sldId="261"/>
            <ac:spMk id="11" creationId="{D972FFD0-BBD2-4A8E-9685-05C2624D1A68}"/>
          </ac:spMkLst>
        </pc:spChg>
      </pc:sldChg>
      <pc:sldChg chg="modSp add mod ord">
        <pc:chgData name="Pavel Skopal" userId="69c89bff-eb36-402e-af06-99216f10c2a5" providerId="ADAL" clId="{9A20DD6E-D17C-4635-B91A-06DC641989AA}" dt="2024-03-25T10:26:32.877" v="4364"/>
        <pc:sldMkLst>
          <pc:docMk/>
          <pc:sldMk cId="3325662495" sldId="262"/>
        </pc:sldMkLst>
        <pc:picChg chg="mod">
          <ac:chgData name="Pavel Skopal" userId="69c89bff-eb36-402e-af06-99216f10c2a5" providerId="ADAL" clId="{9A20DD6E-D17C-4635-B91A-06DC641989AA}" dt="2024-03-23T18:48:39.466" v="1928" actId="1076"/>
          <ac:picMkLst>
            <pc:docMk/>
            <pc:sldMk cId="3325662495" sldId="262"/>
            <ac:picMk id="4" creationId="{3FD2AEFA-45CC-4EF1-A7DD-15D2BA3F0BF0}"/>
          </ac:picMkLst>
        </pc:picChg>
      </pc:sldChg>
      <pc:sldChg chg="modSp add mod ord">
        <pc:chgData name="Pavel Skopal" userId="69c89bff-eb36-402e-af06-99216f10c2a5" providerId="ADAL" clId="{9A20DD6E-D17C-4635-B91A-06DC641989AA}" dt="2024-03-25T10:26:54.341" v="4366"/>
        <pc:sldMkLst>
          <pc:docMk/>
          <pc:sldMk cId="275536864" sldId="263"/>
        </pc:sldMkLst>
        <pc:picChg chg="mod">
          <ac:chgData name="Pavel Skopal" userId="69c89bff-eb36-402e-af06-99216f10c2a5" providerId="ADAL" clId="{9A20DD6E-D17C-4635-B91A-06DC641989AA}" dt="2024-03-23T18:48:44.794" v="1929" actId="1076"/>
          <ac:picMkLst>
            <pc:docMk/>
            <pc:sldMk cId="275536864" sldId="263"/>
            <ac:picMk id="5" creationId="{644A8167-D187-4AA9-8D8D-DCE87B4BD66E}"/>
          </ac:picMkLst>
        </pc:picChg>
      </pc:sldChg>
      <pc:sldChg chg="modSp add mod">
        <pc:chgData name="Pavel Skopal" userId="69c89bff-eb36-402e-af06-99216f10c2a5" providerId="ADAL" clId="{9A20DD6E-D17C-4635-B91A-06DC641989AA}" dt="2024-03-25T10:50:13.447" v="4436" actId="27636"/>
        <pc:sldMkLst>
          <pc:docMk/>
          <pc:sldMk cId="1297879578" sldId="265"/>
        </pc:sldMkLst>
        <pc:spChg chg="mod">
          <ac:chgData name="Pavel Skopal" userId="69c89bff-eb36-402e-af06-99216f10c2a5" providerId="ADAL" clId="{9A20DD6E-D17C-4635-B91A-06DC641989AA}" dt="2024-03-23T18:56:55.247" v="2126" actId="20577"/>
          <ac:spMkLst>
            <pc:docMk/>
            <pc:sldMk cId="1297879578" sldId="265"/>
            <ac:spMk id="2" creationId="{50DE9709-431D-F533-4CBE-954989DB30A5}"/>
          </ac:spMkLst>
        </pc:spChg>
        <pc:spChg chg="mod">
          <ac:chgData name="Pavel Skopal" userId="69c89bff-eb36-402e-af06-99216f10c2a5" providerId="ADAL" clId="{9A20DD6E-D17C-4635-B91A-06DC641989AA}" dt="2024-03-25T10:50:13.447" v="4436" actId="27636"/>
          <ac:spMkLst>
            <pc:docMk/>
            <pc:sldMk cId="1297879578" sldId="265"/>
            <ac:spMk id="3" creationId="{DDB00FED-2AE8-1C93-F677-7FD3941176CD}"/>
          </ac:spMkLst>
        </pc:spChg>
      </pc:sldChg>
      <pc:sldChg chg="modSp add del mod ord">
        <pc:chgData name="Pavel Skopal" userId="69c89bff-eb36-402e-af06-99216f10c2a5" providerId="ADAL" clId="{9A20DD6E-D17C-4635-B91A-06DC641989AA}" dt="2024-03-23T18:56:42.417" v="2115" actId="2696"/>
        <pc:sldMkLst>
          <pc:docMk/>
          <pc:sldMk cId="2800970610" sldId="267"/>
        </pc:sldMkLst>
        <pc:spChg chg="mod">
          <ac:chgData name="Pavel Skopal" userId="69c89bff-eb36-402e-af06-99216f10c2a5" providerId="ADAL" clId="{9A20DD6E-D17C-4635-B91A-06DC641989AA}" dt="2024-03-23T18:56:03.691" v="2114" actId="27636"/>
          <ac:spMkLst>
            <pc:docMk/>
            <pc:sldMk cId="2800970610" sldId="267"/>
            <ac:spMk id="3" creationId="{9F506F9A-6AC8-FBA7-7CB1-0CD30629BDBE}"/>
          </ac:spMkLst>
        </pc:spChg>
      </pc:sldChg>
      <pc:sldChg chg="add">
        <pc:chgData name="Pavel Skopal" userId="69c89bff-eb36-402e-af06-99216f10c2a5" providerId="ADAL" clId="{9A20DD6E-D17C-4635-B91A-06DC641989AA}" dt="2024-03-25T10:39:48.914" v="4425"/>
        <pc:sldMkLst>
          <pc:docMk/>
          <pc:sldMk cId="3678726278" sldId="269"/>
        </pc:sldMkLst>
      </pc:sldChg>
      <pc:sldChg chg="modSp add mod ord">
        <pc:chgData name="Pavel Skopal" userId="69c89bff-eb36-402e-af06-99216f10c2a5" providerId="ADAL" clId="{9A20DD6E-D17C-4635-B91A-06DC641989AA}" dt="2024-03-23T18:54:54.659" v="2103"/>
        <pc:sldMkLst>
          <pc:docMk/>
          <pc:sldMk cId="4052269111" sldId="272"/>
        </pc:sldMkLst>
        <pc:spChg chg="mod">
          <ac:chgData name="Pavel Skopal" userId="69c89bff-eb36-402e-af06-99216f10c2a5" providerId="ADAL" clId="{9A20DD6E-D17C-4635-B91A-06DC641989AA}" dt="2024-03-23T10:23:30.127" v="1461" actId="20577"/>
          <ac:spMkLst>
            <pc:docMk/>
            <pc:sldMk cId="4052269111" sldId="272"/>
            <ac:spMk id="2" creationId="{ADD7360A-598F-3152-DB0A-6294B7EBB578}"/>
          </ac:spMkLst>
        </pc:spChg>
        <pc:spChg chg="mod">
          <ac:chgData name="Pavel Skopal" userId="69c89bff-eb36-402e-af06-99216f10c2a5" providerId="ADAL" clId="{9A20DD6E-D17C-4635-B91A-06DC641989AA}" dt="2024-03-23T18:54:28.616" v="2101" actId="20577"/>
          <ac:spMkLst>
            <pc:docMk/>
            <pc:sldMk cId="4052269111" sldId="272"/>
            <ac:spMk id="3" creationId="{77E385F3-4579-70AB-D680-595BA7AB3087}"/>
          </ac:spMkLst>
        </pc:spChg>
      </pc:sldChg>
      <pc:sldChg chg="add">
        <pc:chgData name="Pavel Skopal" userId="69c89bff-eb36-402e-af06-99216f10c2a5" providerId="ADAL" clId="{9A20DD6E-D17C-4635-B91A-06DC641989AA}" dt="2024-03-25T10:39:48.914" v="4425"/>
        <pc:sldMkLst>
          <pc:docMk/>
          <pc:sldMk cId="1096281792" sldId="274"/>
        </pc:sldMkLst>
      </pc:sldChg>
      <pc:sldChg chg="modSp add del mod">
        <pc:chgData name="Pavel Skopal" userId="69c89bff-eb36-402e-af06-99216f10c2a5" providerId="ADAL" clId="{9A20DD6E-D17C-4635-B91A-06DC641989AA}" dt="2024-03-25T10:51:54.484" v="4437" actId="2696"/>
        <pc:sldMkLst>
          <pc:docMk/>
          <pc:sldMk cId="1285607925" sldId="276"/>
        </pc:sldMkLst>
        <pc:spChg chg="mod">
          <ac:chgData name="Pavel Skopal" userId="69c89bff-eb36-402e-af06-99216f10c2a5" providerId="ADAL" clId="{9A20DD6E-D17C-4635-B91A-06DC641989AA}" dt="2024-03-25T10:35:14.619" v="4403" actId="20577"/>
          <ac:spMkLst>
            <pc:docMk/>
            <pc:sldMk cId="1285607925" sldId="276"/>
            <ac:spMk id="3" creationId="{3BC74AE2-ABB5-4B47-BCDF-43FAEE9CBD33}"/>
          </ac:spMkLst>
        </pc:spChg>
      </pc:sldChg>
      <pc:sldChg chg="addSp delSp modSp add del mod">
        <pc:chgData name="Pavel Skopal" userId="69c89bff-eb36-402e-af06-99216f10c2a5" providerId="ADAL" clId="{9A20DD6E-D17C-4635-B91A-06DC641989AA}" dt="2024-03-25T10:51:56.401" v="4438" actId="2696"/>
        <pc:sldMkLst>
          <pc:docMk/>
          <pc:sldMk cId="3945033744" sldId="277"/>
        </pc:sldMkLst>
        <pc:spChg chg="add del mod">
          <ac:chgData name="Pavel Skopal" userId="69c89bff-eb36-402e-af06-99216f10c2a5" providerId="ADAL" clId="{9A20DD6E-D17C-4635-B91A-06DC641989AA}" dt="2024-03-25T10:33:56.404" v="4391" actId="21"/>
          <ac:spMkLst>
            <pc:docMk/>
            <pc:sldMk cId="3945033744" sldId="277"/>
            <ac:spMk id="3" creationId="{D72A39EC-75CC-0690-40EB-DA6B3627DD0B}"/>
          </ac:spMkLst>
        </pc:spChg>
        <pc:spChg chg="add del mod">
          <ac:chgData name="Pavel Skopal" userId="69c89bff-eb36-402e-af06-99216f10c2a5" providerId="ADAL" clId="{9A20DD6E-D17C-4635-B91A-06DC641989AA}" dt="2024-03-25T10:34:12.057" v="4394" actId="21"/>
          <ac:spMkLst>
            <pc:docMk/>
            <pc:sldMk cId="3945033744" sldId="277"/>
            <ac:spMk id="6" creationId="{41CF48AE-53D3-ED14-F92A-DDCE19F424E4}"/>
          </ac:spMkLst>
        </pc:spChg>
        <pc:spChg chg="del">
          <ac:chgData name="Pavel Skopal" userId="69c89bff-eb36-402e-af06-99216f10c2a5" providerId="ADAL" clId="{9A20DD6E-D17C-4635-B91A-06DC641989AA}" dt="2024-03-25T10:33:59.877" v="4392" actId="21"/>
          <ac:spMkLst>
            <pc:docMk/>
            <pc:sldMk cId="3945033744" sldId="277"/>
            <ac:spMk id="7" creationId="{057DCF2B-FCDF-4226-9D04-DB21740FDB4C}"/>
          </ac:spMkLst>
        </pc:spChg>
        <pc:spChg chg="del">
          <ac:chgData name="Pavel Skopal" userId="69c89bff-eb36-402e-af06-99216f10c2a5" providerId="ADAL" clId="{9A20DD6E-D17C-4635-B91A-06DC641989AA}" dt="2024-03-25T10:35:02.286" v="4401" actId="21"/>
          <ac:spMkLst>
            <pc:docMk/>
            <pc:sldMk cId="3945033744" sldId="277"/>
            <ac:spMk id="9" creationId="{91402E93-65A7-4E09-87EE-0E651250E552}"/>
          </ac:spMkLst>
        </pc:spChg>
        <pc:spChg chg="del">
          <ac:chgData name="Pavel Skopal" userId="69c89bff-eb36-402e-af06-99216f10c2a5" providerId="ADAL" clId="{9A20DD6E-D17C-4635-B91A-06DC641989AA}" dt="2024-03-25T10:34:15.815" v="4395" actId="21"/>
          <ac:spMkLst>
            <pc:docMk/>
            <pc:sldMk cId="3945033744" sldId="277"/>
            <ac:spMk id="10" creationId="{601B9607-E8C7-4990-A9A4-D83083D4E859}"/>
          </ac:spMkLst>
        </pc:spChg>
        <pc:spChg chg="del">
          <ac:chgData name="Pavel Skopal" userId="69c89bff-eb36-402e-af06-99216f10c2a5" providerId="ADAL" clId="{9A20DD6E-D17C-4635-B91A-06DC641989AA}" dt="2024-03-25T10:33:51.889" v="4389" actId="21"/>
          <ac:spMkLst>
            <pc:docMk/>
            <pc:sldMk cId="3945033744" sldId="277"/>
            <ac:spMk id="11" creationId="{C9D1F25B-26B0-48E5-934D-E610136E36CE}"/>
          </ac:spMkLst>
        </pc:spChg>
        <pc:spChg chg="del">
          <ac:chgData name="Pavel Skopal" userId="69c89bff-eb36-402e-af06-99216f10c2a5" providerId="ADAL" clId="{9A20DD6E-D17C-4635-B91A-06DC641989AA}" dt="2024-03-25T10:34:23.285" v="4396" actId="21"/>
          <ac:spMkLst>
            <pc:docMk/>
            <pc:sldMk cId="3945033744" sldId="277"/>
            <ac:spMk id="12" creationId="{DF12FE10-A80E-4C19-867A-0699D5FF14FB}"/>
          </ac:spMkLst>
        </pc:spChg>
        <pc:spChg chg="del">
          <ac:chgData name="Pavel Skopal" userId="69c89bff-eb36-402e-af06-99216f10c2a5" providerId="ADAL" clId="{9A20DD6E-D17C-4635-B91A-06DC641989AA}" dt="2024-03-25T10:34:59.693" v="4400" actId="21"/>
          <ac:spMkLst>
            <pc:docMk/>
            <pc:sldMk cId="3945033744" sldId="277"/>
            <ac:spMk id="13" creationId="{EA6F2FBC-28E7-4A36-B70F-932D9BB55740}"/>
          </ac:spMkLst>
        </pc:spChg>
        <pc:spChg chg="del">
          <ac:chgData name="Pavel Skopal" userId="69c89bff-eb36-402e-af06-99216f10c2a5" providerId="ADAL" clId="{9A20DD6E-D17C-4635-B91A-06DC641989AA}" dt="2024-03-25T10:35:26.361" v="4404" actId="21"/>
          <ac:spMkLst>
            <pc:docMk/>
            <pc:sldMk cId="3945033744" sldId="277"/>
            <ac:spMk id="22" creationId="{012F0D2A-405F-4892-951B-3A018AE68A0B}"/>
          </ac:spMkLst>
        </pc:spChg>
        <pc:spChg chg="del">
          <ac:chgData name="Pavel Skopal" userId="69c89bff-eb36-402e-af06-99216f10c2a5" providerId="ADAL" clId="{9A20DD6E-D17C-4635-B91A-06DC641989AA}" dt="2024-03-25T10:35:28.843" v="4405" actId="21"/>
          <ac:spMkLst>
            <pc:docMk/>
            <pc:sldMk cId="3945033744" sldId="277"/>
            <ac:spMk id="25" creationId="{A40D13BB-5C29-46AE-B70D-77C8CCE971B1}"/>
          </ac:spMkLst>
        </pc:spChg>
        <pc:spChg chg="mod">
          <ac:chgData name="Pavel Skopal" userId="69c89bff-eb36-402e-af06-99216f10c2a5" providerId="ADAL" clId="{9A20DD6E-D17C-4635-B91A-06DC641989AA}" dt="2024-03-25T10:33:16.203" v="4388" actId="27636"/>
          <ac:spMkLst>
            <pc:docMk/>
            <pc:sldMk cId="3945033744" sldId="277"/>
            <ac:spMk id="28" creationId="{6CD98D8B-C136-450E-8918-DD4625E4672A}"/>
          </ac:spMkLst>
        </pc:spChg>
        <pc:picChg chg="add del mod">
          <ac:chgData name="Pavel Skopal" userId="69c89bff-eb36-402e-af06-99216f10c2a5" providerId="ADAL" clId="{9A20DD6E-D17C-4635-B91A-06DC641989AA}" dt="2024-03-25T10:34:12.057" v="4394" actId="21"/>
          <ac:picMkLst>
            <pc:docMk/>
            <pc:sldMk cId="3945033744" sldId="277"/>
            <ac:picMk id="5" creationId="{4A2CDBB7-5D8E-4795-9456-9F8E859805B6}"/>
          </ac:picMkLst>
        </pc:picChg>
      </pc:sldChg>
      <pc:sldChg chg="modSp add mod">
        <pc:chgData name="Pavel Skopal" userId="69c89bff-eb36-402e-af06-99216f10c2a5" providerId="ADAL" clId="{9A20DD6E-D17C-4635-B91A-06DC641989AA}" dt="2024-03-25T10:37:27.583" v="4424" actId="20577"/>
        <pc:sldMkLst>
          <pc:docMk/>
          <pc:sldMk cId="1154857984" sldId="284"/>
        </pc:sldMkLst>
        <pc:spChg chg="mod">
          <ac:chgData name="Pavel Skopal" userId="69c89bff-eb36-402e-af06-99216f10c2a5" providerId="ADAL" clId="{9A20DD6E-D17C-4635-B91A-06DC641989AA}" dt="2024-03-25T10:26:01.681" v="4359" actId="20577"/>
          <ac:spMkLst>
            <pc:docMk/>
            <pc:sldMk cId="1154857984" sldId="284"/>
            <ac:spMk id="2" creationId="{4DB2AD81-1293-4EB3-B7E3-32F8DAE91AA7}"/>
          </ac:spMkLst>
        </pc:spChg>
        <pc:spChg chg="mod">
          <ac:chgData name="Pavel Skopal" userId="69c89bff-eb36-402e-af06-99216f10c2a5" providerId="ADAL" clId="{9A20DD6E-D17C-4635-B91A-06DC641989AA}" dt="2024-03-25T10:37:27.583" v="4424" actId="20577"/>
          <ac:spMkLst>
            <pc:docMk/>
            <pc:sldMk cId="1154857984" sldId="284"/>
            <ac:spMk id="3" creationId="{8FC59DB8-BEA3-485E-91DE-C1CAD335AD5E}"/>
          </ac:spMkLst>
        </pc:spChg>
        <pc:picChg chg="mod">
          <ac:chgData name="Pavel Skopal" userId="69c89bff-eb36-402e-af06-99216f10c2a5" providerId="ADAL" clId="{9A20DD6E-D17C-4635-B91A-06DC641989AA}" dt="2024-03-25T10:26:10.604" v="4361" actId="1076"/>
          <ac:picMkLst>
            <pc:docMk/>
            <pc:sldMk cId="1154857984" sldId="284"/>
            <ac:picMk id="4" creationId="{2B595A35-C307-4C47-BA00-4BB3DC33535D}"/>
          </ac:picMkLst>
        </pc:picChg>
        <pc:picChg chg="mod">
          <ac:chgData name="Pavel Skopal" userId="69c89bff-eb36-402e-af06-99216f10c2a5" providerId="ADAL" clId="{9A20DD6E-D17C-4635-B91A-06DC641989AA}" dt="2024-03-25T10:26:11.748" v="4362" actId="1076"/>
          <ac:picMkLst>
            <pc:docMk/>
            <pc:sldMk cId="1154857984" sldId="284"/>
            <ac:picMk id="5" creationId="{0A8860A0-073C-470A-AA8B-C99D44402B76}"/>
          </ac:picMkLst>
        </pc:picChg>
      </pc:sldChg>
      <pc:sldChg chg="addSp delSp modSp mod ord setBg modNotesTx">
        <pc:chgData name="Pavel Skopal" userId="69c89bff-eb36-402e-af06-99216f10c2a5" providerId="ADAL" clId="{9A20DD6E-D17C-4635-B91A-06DC641989AA}" dt="2024-03-25T08:58:03.823" v="4104" actId="20577"/>
        <pc:sldMkLst>
          <pc:docMk/>
          <pc:sldMk cId="2802074149" sldId="727"/>
        </pc:sldMkLst>
        <pc:spChg chg="mod">
          <ac:chgData name="Pavel Skopal" userId="69c89bff-eb36-402e-af06-99216f10c2a5" providerId="ADAL" clId="{9A20DD6E-D17C-4635-B91A-06DC641989AA}" dt="2024-03-23T08:57:39.844" v="439" actId="26606"/>
          <ac:spMkLst>
            <pc:docMk/>
            <pc:sldMk cId="2802074149" sldId="727"/>
            <ac:spMk id="2" creationId="{595CBE53-FA4F-9772-499D-68B4643DFF01}"/>
          </ac:spMkLst>
        </pc:spChg>
        <pc:spChg chg="mod">
          <ac:chgData name="Pavel Skopal" userId="69c89bff-eb36-402e-af06-99216f10c2a5" providerId="ADAL" clId="{9A20DD6E-D17C-4635-B91A-06DC641989AA}" dt="2024-03-25T08:58:03.823" v="4104" actId="20577"/>
          <ac:spMkLst>
            <pc:docMk/>
            <pc:sldMk cId="2802074149" sldId="727"/>
            <ac:spMk id="3" creationId="{1E120AC4-8D79-C08D-5EA7-6AD3839B3967}"/>
          </ac:spMkLst>
        </pc:spChg>
        <pc:spChg chg="add del">
          <ac:chgData name="Pavel Skopal" userId="69c89bff-eb36-402e-af06-99216f10c2a5" providerId="ADAL" clId="{9A20DD6E-D17C-4635-B91A-06DC641989AA}" dt="2024-03-23T08:57:36.003" v="436" actId="26606"/>
          <ac:spMkLst>
            <pc:docMk/>
            <pc:sldMk cId="2802074149" sldId="727"/>
            <ac:spMk id="10" creationId="{1660E788-AFA9-4A1B-9991-6AA74632A15B}"/>
          </ac:spMkLst>
        </pc:spChg>
        <pc:spChg chg="add del">
          <ac:chgData name="Pavel Skopal" userId="69c89bff-eb36-402e-af06-99216f10c2a5" providerId="ADAL" clId="{9A20DD6E-D17C-4635-B91A-06DC641989AA}" dt="2024-03-23T08:57:36.003" v="436" actId="26606"/>
          <ac:spMkLst>
            <pc:docMk/>
            <pc:sldMk cId="2802074149" sldId="727"/>
            <ac:spMk id="12" creationId="{867D4867-5BA7-4462-B2F6-A23F4A622AA7}"/>
          </ac:spMkLst>
        </pc:spChg>
        <pc:spChg chg="add del">
          <ac:chgData name="Pavel Skopal" userId="69c89bff-eb36-402e-af06-99216f10c2a5" providerId="ADAL" clId="{9A20DD6E-D17C-4635-B91A-06DC641989AA}" dt="2024-03-23T08:57:39.835" v="438" actId="26606"/>
          <ac:spMkLst>
            <pc:docMk/>
            <pc:sldMk cId="2802074149" sldId="727"/>
            <ac:spMk id="14" creationId="{879398A9-0D0D-4901-BDDF-B3D93CECA7B9}"/>
          </ac:spMkLst>
        </pc:spChg>
        <pc:spChg chg="add del">
          <ac:chgData name="Pavel Skopal" userId="69c89bff-eb36-402e-af06-99216f10c2a5" providerId="ADAL" clId="{9A20DD6E-D17C-4635-B91A-06DC641989AA}" dt="2024-03-23T08:57:39.835" v="438" actId="26606"/>
          <ac:spMkLst>
            <pc:docMk/>
            <pc:sldMk cId="2802074149" sldId="727"/>
            <ac:spMk id="15" creationId="{011FEC3B-E514-4E21-B2CB-7903A73569E2}"/>
          </ac:spMkLst>
        </pc:spChg>
        <pc:spChg chg="add">
          <ac:chgData name="Pavel Skopal" userId="69c89bff-eb36-402e-af06-99216f10c2a5" providerId="ADAL" clId="{9A20DD6E-D17C-4635-B91A-06DC641989AA}" dt="2024-03-23T08:57:39.844" v="439" actId="26606"/>
          <ac:spMkLst>
            <pc:docMk/>
            <pc:sldMk cId="2802074149" sldId="727"/>
            <ac:spMk id="17" creationId="{1660E788-AFA9-4A1B-9991-6AA74632A15B}"/>
          </ac:spMkLst>
        </pc:spChg>
        <pc:spChg chg="add">
          <ac:chgData name="Pavel Skopal" userId="69c89bff-eb36-402e-af06-99216f10c2a5" providerId="ADAL" clId="{9A20DD6E-D17C-4635-B91A-06DC641989AA}" dt="2024-03-23T08:57:39.844" v="439" actId="26606"/>
          <ac:spMkLst>
            <pc:docMk/>
            <pc:sldMk cId="2802074149" sldId="727"/>
            <ac:spMk id="18" creationId="{867D4867-5BA7-4462-B2F6-A23F4A622AA7}"/>
          </ac:spMkLst>
        </pc:spChg>
        <pc:picChg chg="add mod">
          <ac:chgData name="Pavel Skopal" userId="69c89bff-eb36-402e-af06-99216f10c2a5" providerId="ADAL" clId="{9A20DD6E-D17C-4635-B91A-06DC641989AA}" dt="2024-03-23T08:57:39.844" v="439" actId="26606"/>
          <ac:picMkLst>
            <pc:docMk/>
            <pc:sldMk cId="2802074149" sldId="727"/>
            <ac:picMk id="5" creationId="{D6EED713-5FF1-DF84-F73D-727C2DEA1071}"/>
          </ac:picMkLst>
        </pc:picChg>
      </pc:sldChg>
      <pc:sldChg chg="del">
        <pc:chgData name="Pavel Skopal" userId="69c89bff-eb36-402e-af06-99216f10c2a5" providerId="ADAL" clId="{9A20DD6E-D17C-4635-B91A-06DC641989AA}" dt="2024-03-22T20:19:19.741" v="0" actId="2696"/>
        <pc:sldMkLst>
          <pc:docMk/>
          <pc:sldMk cId="3653282541" sldId="728"/>
        </pc:sldMkLst>
      </pc:sldChg>
      <pc:sldChg chg="ord">
        <pc:chgData name="Pavel Skopal" userId="69c89bff-eb36-402e-af06-99216f10c2a5" providerId="ADAL" clId="{9A20DD6E-D17C-4635-B91A-06DC641989AA}" dt="2024-03-23T08:56:30.811" v="427" actId="20578"/>
        <pc:sldMkLst>
          <pc:docMk/>
          <pc:sldMk cId="1731406" sldId="729"/>
        </pc:sldMkLst>
      </pc:sldChg>
      <pc:sldChg chg="del">
        <pc:chgData name="Pavel Skopal" userId="69c89bff-eb36-402e-af06-99216f10c2a5" providerId="ADAL" clId="{9A20DD6E-D17C-4635-B91A-06DC641989AA}" dt="2024-03-22T20:19:19.741" v="0" actId="2696"/>
        <pc:sldMkLst>
          <pc:docMk/>
          <pc:sldMk cId="3153140133" sldId="730"/>
        </pc:sldMkLst>
      </pc:sldChg>
      <pc:sldChg chg="del">
        <pc:chgData name="Pavel Skopal" userId="69c89bff-eb36-402e-af06-99216f10c2a5" providerId="ADAL" clId="{9A20DD6E-D17C-4635-B91A-06DC641989AA}" dt="2024-03-22T20:19:19.741" v="0" actId="2696"/>
        <pc:sldMkLst>
          <pc:docMk/>
          <pc:sldMk cId="2370777084" sldId="731"/>
        </pc:sldMkLst>
      </pc:sldChg>
      <pc:sldChg chg="del">
        <pc:chgData name="Pavel Skopal" userId="69c89bff-eb36-402e-af06-99216f10c2a5" providerId="ADAL" clId="{9A20DD6E-D17C-4635-B91A-06DC641989AA}" dt="2024-03-22T20:19:19.741" v="0" actId="2696"/>
        <pc:sldMkLst>
          <pc:docMk/>
          <pc:sldMk cId="1963345032" sldId="732"/>
        </pc:sldMkLst>
      </pc:sldChg>
      <pc:sldChg chg="modSp add mod ord">
        <pc:chgData name="Pavel Skopal" userId="69c89bff-eb36-402e-af06-99216f10c2a5" providerId="ADAL" clId="{9A20DD6E-D17C-4635-B91A-06DC641989AA}" dt="2024-03-25T10:52:45.605" v="4439" actId="113"/>
        <pc:sldMkLst>
          <pc:docMk/>
          <pc:sldMk cId="2208898968" sldId="978"/>
        </pc:sldMkLst>
        <pc:spChg chg="mod">
          <ac:chgData name="Pavel Skopal" userId="69c89bff-eb36-402e-af06-99216f10c2a5" providerId="ADAL" clId="{9A20DD6E-D17C-4635-B91A-06DC641989AA}" dt="2024-03-23T19:00:44.286" v="2259" actId="20577"/>
          <ac:spMkLst>
            <pc:docMk/>
            <pc:sldMk cId="2208898968" sldId="978"/>
            <ac:spMk id="2" creationId="{EF6E6E6C-078B-7153-1292-220A3E63E998}"/>
          </ac:spMkLst>
        </pc:spChg>
        <pc:spChg chg="mod">
          <ac:chgData name="Pavel Skopal" userId="69c89bff-eb36-402e-af06-99216f10c2a5" providerId="ADAL" clId="{9A20DD6E-D17C-4635-B91A-06DC641989AA}" dt="2024-03-25T10:52:45.605" v="4439" actId="113"/>
          <ac:spMkLst>
            <pc:docMk/>
            <pc:sldMk cId="2208898968" sldId="978"/>
            <ac:spMk id="3" creationId="{0040E5B6-90AC-1552-FDAA-092087D4964A}"/>
          </ac:spMkLst>
        </pc:spChg>
      </pc:sldChg>
      <pc:sldChg chg="modSp add mod ord modNotesTx">
        <pc:chgData name="Pavel Skopal" userId="69c89bff-eb36-402e-af06-99216f10c2a5" providerId="ADAL" clId="{9A20DD6E-D17C-4635-B91A-06DC641989AA}" dt="2024-03-23T15:52:01.079" v="1652"/>
        <pc:sldMkLst>
          <pc:docMk/>
          <pc:sldMk cId="2263489134" sldId="979"/>
        </pc:sldMkLst>
        <pc:spChg chg="mod">
          <ac:chgData name="Pavel Skopal" userId="69c89bff-eb36-402e-af06-99216f10c2a5" providerId="ADAL" clId="{9A20DD6E-D17C-4635-B91A-06DC641989AA}" dt="2024-03-23T15:48:27.978" v="1651" actId="20577"/>
          <ac:spMkLst>
            <pc:docMk/>
            <pc:sldMk cId="2263489134" sldId="979"/>
            <ac:spMk id="2" creationId="{63EA8DA7-E060-3444-DB0B-97AA0AE66F06}"/>
          </ac:spMkLst>
        </pc:spChg>
      </pc:sldChg>
      <pc:sldChg chg="modSp add mod">
        <pc:chgData name="Pavel Skopal" userId="69c89bff-eb36-402e-af06-99216f10c2a5" providerId="ADAL" clId="{9A20DD6E-D17C-4635-B91A-06DC641989AA}" dt="2024-03-25T10:47:18.987" v="4434" actId="1076"/>
        <pc:sldMkLst>
          <pc:docMk/>
          <pc:sldMk cId="960652119" sldId="980"/>
        </pc:sldMkLst>
        <pc:spChg chg="mod">
          <ac:chgData name="Pavel Skopal" userId="69c89bff-eb36-402e-af06-99216f10c2a5" providerId="ADAL" clId="{9A20DD6E-D17C-4635-B91A-06DC641989AA}" dt="2024-03-23T19:08:14.512" v="2870" actId="20577"/>
          <ac:spMkLst>
            <pc:docMk/>
            <pc:sldMk cId="960652119" sldId="980"/>
            <ac:spMk id="2" creationId="{BBD64E99-E5B2-5BA0-6D8F-2E7A72E41C2A}"/>
          </ac:spMkLst>
        </pc:spChg>
        <pc:spChg chg="mod">
          <ac:chgData name="Pavel Skopal" userId="69c89bff-eb36-402e-af06-99216f10c2a5" providerId="ADAL" clId="{9A20DD6E-D17C-4635-B91A-06DC641989AA}" dt="2024-03-23T19:11:07.151" v="3232" actId="20577"/>
          <ac:spMkLst>
            <pc:docMk/>
            <pc:sldMk cId="960652119" sldId="980"/>
            <ac:spMk id="3" creationId="{ABD77CC6-9056-19DE-7CCA-358051F6C84C}"/>
          </ac:spMkLst>
        </pc:spChg>
        <pc:picChg chg="mod">
          <ac:chgData name="Pavel Skopal" userId="69c89bff-eb36-402e-af06-99216f10c2a5" providerId="ADAL" clId="{9A20DD6E-D17C-4635-B91A-06DC641989AA}" dt="2024-03-25T10:47:18.987" v="4434" actId="1076"/>
          <ac:picMkLst>
            <pc:docMk/>
            <pc:sldMk cId="960652119" sldId="980"/>
            <ac:picMk id="5" creationId="{D57AA508-650F-5039-E7F1-E5D928A0E24F}"/>
          </ac:picMkLst>
        </pc:picChg>
      </pc:sldChg>
      <pc:sldChg chg="add mod modShow">
        <pc:chgData name="Pavel Skopal" userId="69c89bff-eb36-402e-af06-99216f10c2a5" providerId="ADAL" clId="{9A20DD6E-D17C-4635-B91A-06DC641989AA}" dt="2024-03-23T19:11:20.647" v="3233" actId="729"/>
        <pc:sldMkLst>
          <pc:docMk/>
          <pc:sldMk cId="2481983745" sldId="982"/>
        </pc:sldMkLst>
      </pc:sldChg>
      <pc:sldChg chg="add ord">
        <pc:chgData name="Pavel Skopal" userId="69c89bff-eb36-402e-af06-99216f10c2a5" providerId="ADAL" clId="{9A20DD6E-D17C-4635-B91A-06DC641989AA}" dt="2024-03-23T17:38:14.062" v="1826"/>
        <pc:sldMkLst>
          <pc:docMk/>
          <pc:sldMk cId="717154961" sldId="985"/>
        </pc:sldMkLst>
      </pc:sldChg>
      <pc:sldChg chg="add mod modShow">
        <pc:chgData name="Pavel Skopal" userId="69c89bff-eb36-402e-af06-99216f10c2a5" providerId="ADAL" clId="{9A20DD6E-D17C-4635-B91A-06DC641989AA}" dt="2024-03-25T10:46:11.368" v="4433" actId="729"/>
        <pc:sldMkLst>
          <pc:docMk/>
          <pc:sldMk cId="2146601701" sldId="986"/>
        </pc:sldMkLst>
      </pc:sldChg>
      <pc:sldChg chg="add">
        <pc:chgData name="Pavel Skopal" userId="69c89bff-eb36-402e-af06-99216f10c2a5" providerId="ADAL" clId="{9A20DD6E-D17C-4635-B91A-06DC641989AA}" dt="2024-03-23T10:43:33.915" v="1512"/>
        <pc:sldMkLst>
          <pc:docMk/>
          <pc:sldMk cId="3164034054" sldId="987"/>
        </pc:sldMkLst>
      </pc:sldChg>
      <pc:sldChg chg="modSp add del mod">
        <pc:chgData name="Pavel Skopal" userId="69c89bff-eb36-402e-af06-99216f10c2a5" providerId="ADAL" clId="{9A20DD6E-D17C-4635-B91A-06DC641989AA}" dt="2024-03-23T18:53:35.626" v="2098" actId="2696"/>
        <pc:sldMkLst>
          <pc:docMk/>
          <pc:sldMk cId="4007103941" sldId="989"/>
        </pc:sldMkLst>
        <pc:spChg chg="mod">
          <ac:chgData name="Pavel Skopal" userId="69c89bff-eb36-402e-af06-99216f10c2a5" providerId="ADAL" clId="{9A20DD6E-D17C-4635-B91A-06DC641989AA}" dt="2024-03-23T18:53:07.217" v="2097" actId="27636"/>
          <ac:spMkLst>
            <pc:docMk/>
            <pc:sldMk cId="4007103941" sldId="989"/>
            <ac:spMk id="3" creationId="{C43EEEA8-6931-6992-30A1-D01606F4096D}"/>
          </ac:spMkLst>
        </pc:spChg>
      </pc:sldChg>
      <pc:sldChg chg="del">
        <pc:chgData name="Pavel Skopal" userId="69c89bff-eb36-402e-af06-99216f10c2a5" providerId="ADAL" clId="{9A20DD6E-D17C-4635-B91A-06DC641989AA}" dt="2024-03-22T20:19:19.741" v="0" actId="2696"/>
        <pc:sldMkLst>
          <pc:docMk/>
          <pc:sldMk cId="2191519129" sldId="1051"/>
        </pc:sldMkLst>
      </pc:sldChg>
      <pc:sldChg chg="del">
        <pc:chgData name="Pavel Skopal" userId="69c89bff-eb36-402e-af06-99216f10c2a5" providerId="ADAL" clId="{9A20DD6E-D17C-4635-B91A-06DC641989AA}" dt="2024-03-22T20:19:19.741" v="0" actId="2696"/>
        <pc:sldMkLst>
          <pc:docMk/>
          <pc:sldMk cId="2119948160" sldId="1052"/>
        </pc:sldMkLst>
      </pc:sldChg>
      <pc:sldChg chg="del">
        <pc:chgData name="Pavel Skopal" userId="69c89bff-eb36-402e-af06-99216f10c2a5" providerId="ADAL" clId="{9A20DD6E-D17C-4635-B91A-06DC641989AA}" dt="2024-03-22T20:19:19.741" v="0" actId="2696"/>
        <pc:sldMkLst>
          <pc:docMk/>
          <pc:sldMk cId="1704486709" sldId="1095"/>
        </pc:sldMkLst>
      </pc:sldChg>
      <pc:sldChg chg="del">
        <pc:chgData name="Pavel Skopal" userId="69c89bff-eb36-402e-af06-99216f10c2a5" providerId="ADAL" clId="{9A20DD6E-D17C-4635-B91A-06DC641989AA}" dt="2024-03-22T20:19:19.741" v="0" actId="2696"/>
        <pc:sldMkLst>
          <pc:docMk/>
          <pc:sldMk cId="3147497475" sldId="1096"/>
        </pc:sldMkLst>
      </pc:sldChg>
      <pc:sldChg chg="del">
        <pc:chgData name="Pavel Skopal" userId="69c89bff-eb36-402e-af06-99216f10c2a5" providerId="ADAL" clId="{9A20DD6E-D17C-4635-B91A-06DC641989AA}" dt="2024-03-22T20:19:19.741" v="0" actId="2696"/>
        <pc:sldMkLst>
          <pc:docMk/>
          <pc:sldMk cId="65317325" sldId="1097"/>
        </pc:sldMkLst>
      </pc:sldChg>
      <pc:sldChg chg="del">
        <pc:chgData name="Pavel Skopal" userId="69c89bff-eb36-402e-af06-99216f10c2a5" providerId="ADAL" clId="{9A20DD6E-D17C-4635-B91A-06DC641989AA}" dt="2024-03-22T20:19:19.741" v="0" actId="2696"/>
        <pc:sldMkLst>
          <pc:docMk/>
          <pc:sldMk cId="4090110704" sldId="1098"/>
        </pc:sldMkLst>
      </pc:sldChg>
      <pc:sldChg chg="del">
        <pc:chgData name="Pavel Skopal" userId="69c89bff-eb36-402e-af06-99216f10c2a5" providerId="ADAL" clId="{9A20DD6E-D17C-4635-B91A-06DC641989AA}" dt="2024-03-22T20:19:19.741" v="0" actId="2696"/>
        <pc:sldMkLst>
          <pc:docMk/>
          <pc:sldMk cId="3778060862" sldId="1099"/>
        </pc:sldMkLst>
      </pc:sldChg>
      <pc:sldChg chg="del">
        <pc:chgData name="Pavel Skopal" userId="69c89bff-eb36-402e-af06-99216f10c2a5" providerId="ADAL" clId="{9A20DD6E-D17C-4635-B91A-06DC641989AA}" dt="2024-03-22T20:19:19.741" v="0" actId="2696"/>
        <pc:sldMkLst>
          <pc:docMk/>
          <pc:sldMk cId="1264521166" sldId="1100"/>
        </pc:sldMkLst>
      </pc:sldChg>
      <pc:sldChg chg="del">
        <pc:chgData name="Pavel Skopal" userId="69c89bff-eb36-402e-af06-99216f10c2a5" providerId="ADAL" clId="{9A20DD6E-D17C-4635-B91A-06DC641989AA}" dt="2024-03-22T20:19:19.741" v="0" actId="2696"/>
        <pc:sldMkLst>
          <pc:docMk/>
          <pc:sldMk cId="1148440272" sldId="1101"/>
        </pc:sldMkLst>
      </pc:sldChg>
      <pc:sldChg chg="del">
        <pc:chgData name="Pavel Skopal" userId="69c89bff-eb36-402e-af06-99216f10c2a5" providerId="ADAL" clId="{9A20DD6E-D17C-4635-B91A-06DC641989AA}" dt="2024-03-22T20:19:19.741" v="0" actId="2696"/>
        <pc:sldMkLst>
          <pc:docMk/>
          <pc:sldMk cId="1177888478" sldId="1102"/>
        </pc:sldMkLst>
      </pc:sldChg>
      <pc:sldChg chg="del">
        <pc:chgData name="Pavel Skopal" userId="69c89bff-eb36-402e-af06-99216f10c2a5" providerId="ADAL" clId="{9A20DD6E-D17C-4635-B91A-06DC641989AA}" dt="2024-03-22T20:19:19.741" v="0" actId="2696"/>
        <pc:sldMkLst>
          <pc:docMk/>
          <pc:sldMk cId="788717475" sldId="1103"/>
        </pc:sldMkLst>
      </pc:sldChg>
      <pc:sldChg chg="del">
        <pc:chgData name="Pavel Skopal" userId="69c89bff-eb36-402e-af06-99216f10c2a5" providerId="ADAL" clId="{9A20DD6E-D17C-4635-B91A-06DC641989AA}" dt="2024-03-22T20:19:19.741" v="0" actId="2696"/>
        <pc:sldMkLst>
          <pc:docMk/>
          <pc:sldMk cId="1380108425" sldId="1104"/>
        </pc:sldMkLst>
      </pc:sldChg>
      <pc:sldChg chg="del">
        <pc:chgData name="Pavel Skopal" userId="69c89bff-eb36-402e-af06-99216f10c2a5" providerId="ADAL" clId="{9A20DD6E-D17C-4635-B91A-06DC641989AA}" dt="2024-03-22T20:19:19.741" v="0" actId="2696"/>
        <pc:sldMkLst>
          <pc:docMk/>
          <pc:sldMk cId="662739809" sldId="1105"/>
        </pc:sldMkLst>
      </pc:sldChg>
      <pc:sldChg chg="del">
        <pc:chgData name="Pavel Skopal" userId="69c89bff-eb36-402e-af06-99216f10c2a5" providerId="ADAL" clId="{9A20DD6E-D17C-4635-B91A-06DC641989AA}" dt="2024-03-22T20:19:19.741" v="0" actId="2696"/>
        <pc:sldMkLst>
          <pc:docMk/>
          <pc:sldMk cId="2389009813" sldId="1106"/>
        </pc:sldMkLst>
      </pc:sldChg>
      <pc:sldChg chg="del">
        <pc:chgData name="Pavel Skopal" userId="69c89bff-eb36-402e-af06-99216f10c2a5" providerId="ADAL" clId="{9A20DD6E-D17C-4635-B91A-06DC641989AA}" dt="2024-03-22T20:19:19.741" v="0" actId="2696"/>
        <pc:sldMkLst>
          <pc:docMk/>
          <pc:sldMk cId="4220845048" sldId="1107"/>
        </pc:sldMkLst>
      </pc:sldChg>
      <pc:sldChg chg="del">
        <pc:chgData name="Pavel Skopal" userId="69c89bff-eb36-402e-af06-99216f10c2a5" providerId="ADAL" clId="{9A20DD6E-D17C-4635-B91A-06DC641989AA}" dt="2024-03-22T20:19:19.741" v="0" actId="2696"/>
        <pc:sldMkLst>
          <pc:docMk/>
          <pc:sldMk cId="1926802945" sldId="1108"/>
        </pc:sldMkLst>
      </pc:sldChg>
      <pc:sldChg chg="del">
        <pc:chgData name="Pavel Skopal" userId="69c89bff-eb36-402e-af06-99216f10c2a5" providerId="ADAL" clId="{9A20DD6E-D17C-4635-B91A-06DC641989AA}" dt="2024-03-22T20:19:19.741" v="0" actId="2696"/>
        <pc:sldMkLst>
          <pc:docMk/>
          <pc:sldMk cId="2859198921" sldId="1109"/>
        </pc:sldMkLst>
      </pc:sldChg>
      <pc:sldChg chg="del">
        <pc:chgData name="Pavel Skopal" userId="69c89bff-eb36-402e-af06-99216f10c2a5" providerId="ADAL" clId="{9A20DD6E-D17C-4635-B91A-06DC641989AA}" dt="2024-03-22T20:19:19.741" v="0" actId="2696"/>
        <pc:sldMkLst>
          <pc:docMk/>
          <pc:sldMk cId="4136128863" sldId="1110"/>
        </pc:sldMkLst>
      </pc:sldChg>
      <pc:sldChg chg="del">
        <pc:chgData name="Pavel Skopal" userId="69c89bff-eb36-402e-af06-99216f10c2a5" providerId="ADAL" clId="{9A20DD6E-D17C-4635-B91A-06DC641989AA}" dt="2024-03-22T20:19:19.741" v="0" actId="2696"/>
        <pc:sldMkLst>
          <pc:docMk/>
          <pc:sldMk cId="2802417205" sldId="1112"/>
        </pc:sldMkLst>
      </pc:sldChg>
      <pc:sldChg chg="del">
        <pc:chgData name="Pavel Skopal" userId="69c89bff-eb36-402e-af06-99216f10c2a5" providerId="ADAL" clId="{9A20DD6E-D17C-4635-B91A-06DC641989AA}" dt="2024-03-22T20:19:19.741" v="0" actId="2696"/>
        <pc:sldMkLst>
          <pc:docMk/>
          <pc:sldMk cId="3936474140" sldId="1113"/>
        </pc:sldMkLst>
      </pc:sldChg>
      <pc:sldChg chg="ord">
        <pc:chgData name="Pavel Skopal" userId="69c89bff-eb36-402e-af06-99216f10c2a5" providerId="ADAL" clId="{9A20DD6E-D17C-4635-B91A-06DC641989AA}" dt="2024-03-23T08:57:01.862" v="433"/>
        <pc:sldMkLst>
          <pc:docMk/>
          <pc:sldMk cId="2850704822" sldId="1114"/>
        </pc:sldMkLst>
      </pc:sldChg>
      <pc:sldChg chg="del">
        <pc:chgData name="Pavel Skopal" userId="69c89bff-eb36-402e-af06-99216f10c2a5" providerId="ADAL" clId="{9A20DD6E-D17C-4635-B91A-06DC641989AA}" dt="2024-03-22T20:19:19.741" v="0" actId="2696"/>
        <pc:sldMkLst>
          <pc:docMk/>
          <pc:sldMk cId="1297446907" sldId="1115"/>
        </pc:sldMkLst>
      </pc:sldChg>
      <pc:sldChg chg="addSp modSp mod ord setBg modNotesTx">
        <pc:chgData name="Pavel Skopal" userId="69c89bff-eb36-402e-af06-99216f10c2a5" providerId="ADAL" clId="{9A20DD6E-D17C-4635-B91A-06DC641989AA}" dt="2024-03-25T10:09:51.674" v="4308" actId="26606"/>
        <pc:sldMkLst>
          <pc:docMk/>
          <pc:sldMk cId="3645749730" sldId="1116"/>
        </pc:sldMkLst>
        <pc:spChg chg="mod">
          <ac:chgData name="Pavel Skopal" userId="69c89bff-eb36-402e-af06-99216f10c2a5" providerId="ADAL" clId="{9A20DD6E-D17C-4635-B91A-06DC641989AA}" dt="2024-03-25T10:09:51.674" v="4308" actId="26606"/>
          <ac:spMkLst>
            <pc:docMk/>
            <pc:sldMk cId="3645749730" sldId="1116"/>
            <ac:spMk id="2" creationId="{576347A9-397A-CAFB-D483-47F88B43C43B}"/>
          </ac:spMkLst>
        </pc:spChg>
        <pc:spChg chg="mod">
          <ac:chgData name="Pavel Skopal" userId="69c89bff-eb36-402e-af06-99216f10c2a5" providerId="ADAL" clId="{9A20DD6E-D17C-4635-B91A-06DC641989AA}" dt="2024-03-25T10:09:51.674" v="4308" actId="26606"/>
          <ac:spMkLst>
            <pc:docMk/>
            <pc:sldMk cId="3645749730" sldId="1116"/>
            <ac:spMk id="3" creationId="{D0EA522B-DEC4-7A41-9778-4E06859CFA93}"/>
          </ac:spMkLst>
        </pc:spChg>
        <pc:picChg chg="add mod">
          <ac:chgData name="Pavel Skopal" userId="69c89bff-eb36-402e-af06-99216f10c2a5" providerId="ADAL" clId="{9A20DD6E-D17C-4635-B91A-06DC641989AA}" dt="2024-03-25T10:09:51.674" v="4308" actId="26606"/>
          <ac:picMkLst>
            <pc:docMk/>
            <pc:sldMk cId="3645749730" sldId="1116"/>
            <ac:picMk id="1026" creationId="{69F97738-35C7-E8C0-B5DA-6160A81DD193}"/>
          </ac:picMkLst>
        </pc:picChg>
      </pc:sldChg>
      <pc:sldChg chg="del">
        <pc:chgData name="Pavel Skopal" userId="69c89bff-eb36-402e-af06-99216f10c2a5" providerId="ADAL" clId="{9A20DD6E-D17C-4635-B91A-06DC641989AA}" dt="2024-03-22T20:19:19.741" v="0" actId="2696"/>
        <pc:sldMkLst>
          <pc:docMk/>
          <pc:sldMk cId="1511355000" sldId="1117"/>
        </pc:sldMkLst>
      </pc:sldChg>
      <pc:sldChg chg="del">
        <pc:chgData name="Pavel Skopal" userId="69c89bff-eb36-402e-af06-99216f10c2a5" providerId="ADAL" clId="{9A20DD6E-D17C-4635-B91A-06DC641989AA}" dt="2024-03-22T20:19:19.741" v="0" actId="2696"/>
        <pc:sldMkLst>
          <pc:docMk/>
          <pc:sldMk cId="2138603462" sldId="1118"/>
        </pc:sldMkLst>
      </pc:sldChg>
      <pc:sldChg chg="del">
        <pc:chgData name="Pavel Skopal" userId="69c89bff-eb36-402e-af06-99216f10c2a5" providerId="ADAL" clId="{9A20DD6E-D17C-4635-B91A-06DC641989AA}" dt="2024-03-22T20:19:19.741" v="0" actId="2696"/>
        <pc:sldMkLst>
          <pc:docMk/>
          <pc:sldMk cId="270259756" sldId="1119"/>
        </pc:sldMkLst>
      </pc:sldChg>
      <pc:sldChg chg="del">
        <pc:chgData name="Pavel Skopal" userId="69c89bff-eb36-402e-af06-99216f10c2a5" providerId="ADAL" clId="{9A20DD6E-D17C-4635-B91A-06DC641989AA}" dt="2024-03-22T20:19:19.741" v="0" actId="2696"/>
        <pc:sldMkLst>
          <pc:docMk/>
          <pc:sldMk cId="2315162384" sldId="1120"/>
        </pc:sldMkLst>
      </pc:sldChg>
      <pc:sldChg chg="del">
        <pc:chgData name="Pavel Skopal" userId="69c89bff-eb36-402e-af06-99216f10c2a5" providerId="ADAL" clId="{9A20DD6E-D17C-4635-B91A-06DC641989AA}" dt="2024-03-22T20:19:19.741" v="0" actId="2696"/>
        <pc:sldMkLst>
          <pc:docMk/>
          <pc:sldMk cId="2675301640" sldId="1121"/>
        </pc:sldMkLst>
      </pc:sldChg>
      <pc:sldChg chg="modSp mod ord">
        <pc:chgData name="Pavel Skopal" userId="69c89bff-eb36-402e-af06-99216f10c2a5" providerId="ADAL" clId="{9A20DD6E-D17C-4635-B91A-06DC641989AA}" dt="2024-03-25T10:10:26.621" v="4311" actId="113"/>
        <pc:sldMkLst>
          <pc:docMk/>
          <pc:sldMk cId="3864852303" sldId="1122"/>
        </pc:sldMkLst>
        <pc:spChg chg="mod">
          <ac:chgData name="Pavel Skopal" userId="69c89bff-eb36-402e-af06-99216f10c2a5" providerId="ADAL" clId="{9A20DD6E-D17C-4635-B91A-06DC641989AA}" dt="2024-03-25T10:10:26.621" v="4311" actId="113"/>
          <ac:spMkLst>
            <pc:docMk/>
            <pc:sldMk cId="3864852303" sldId="1122"/>
            <ac:spMk id="3" creationId="{679802A0-0309-644A-D83D-51E8320FFB84}"/>
          </ac:spMkLst>
        </pc:spChg>
      </pc:sldChg>
      <pc:sldChg chg="modSp mod ord modNotesTx">
        <pc:chgData name="Pavel Skopal" userId="69c89bff-eb36-402e-af06-99216f10c2a5" providerId="ADAL" clId="{9A20DD6E-D17C-4635-B91A-06DC641989AA}" dt="2024-03-25T10:13:27.714" v="4327" actId="6549"/>
        <pc:sldMkLst>
          <pc:docMk/>
          <pc:sldMk cId="4246988134" sldId="1123"/>
        </pc:sldMkLst>
        <pc:spChg chg="mod">
          <ac:chgData name="Pavel Skopal" userId="69c89bff-eb36-402e-af06-99216f10c2a5" providerId="ADAL" clId="{9A20DD6E-D17C-4635-B91A-06DC641989AA}" dt="2024-03-25T10:10:39.555" v="4312" actId="113"/>
          <ac:spMkLst>
            <pc:docMk/>
            <pc:sldMk cId="4246988134" sldId="1123"/>
            <ac:spMk id="3" creationId="{82817663-72F5-894A-B2B5-C054C7EE0522}"/>
          </ac:spMkLst>
        </pc:spChg>
      </pc:sldChg>
      <pc:sldChg chg="modSp new mod ord modNotesTx">
        <pc:chgData name="Pavel Skopal" userId="69c89bff-eb36-402e-af06-99216f10c2a5" providerId="ADAL" clId="{9A20DD6E-D17C-4635-B91A-06DC641989AA}" dt="2024-03-25T09:03:32.396" v="4116" actId="20577"/>
        <pc:sldMkLst>
          <pc:docMk/>
          <pc:sldMk cId="4032199215" sldId="1124"/>
        </pc:sldMkLst>
        <pc:spChg chg="mod">
          <ac:chgData name="Pavel Skopal" userId="69c89bff-eb36-402e-af06-99216f10c2a5" providerId="ADAL" clId="{9A20DD6E-D17C-4635-B91A-06DC641989AA}" dt="2024-03-22T20:35:15.153" v="3"/>
          <ac:spMkLst>
            <pc:docMk/>
            <pc:sldMk cId="4032199215" sldId="1124"/>
            <ac:spMk id="2" creationId="{C3A107FC-50FE-B937-AF56-24B9AAEFFF31}"/>
          </ac:spMkLst>
        </pc:spChg>
        <pc:spChg chg="mod">
          <ac:chgData name="Pavel Skopal" userId="69c89bff-eb36-402e-af06-99216f10c2a5" providerId="ADAL" clId="{9A20DD6E-D17C-4635-B91A-06DC641989AA}" dt="2024-03-25T09:02:18.439" v="4115" actId="113"/>
          <ac:spMkLst>
            <pc:docMk/>
            <pc:sldMk cId="4032199215" sldId="1124"/>
            <ac:spMk id="3" creationId="{4C27190F-C790-5F72-8419-3014F1D76383}"/>
          </ac:spMkLst>
        </pc:spChg>
      </pc:sldChg>
      <pc:sldChg chg="modSp new mod ord modNotesTx">
        <pc:chgData name="Pavel Skopal" userId="69c89bff-eb36-402e-af06-99216f10c2a5" providerId="ADAL" clId="{9A20DD6E-D17C-4635-B91A-06DC641989AA}" dt="2024-03-23T08:56:31.726" v="429" actId="20577"/>
        <pc:sldMkLst>
          <pc:docMk/>
          <pc:sldMk cId="2491090515" sldId="1125"/>
        </pc:sldMkLst>
        <pc:spChg chg="mod">
          <ac:chgData name="Pavel Skopal" userId="69c89bff-eb36-402e-af06-99216f10c2a5" providerId="ADAL" clId="{9A20DD6E-D17C-4635-B91A-06DC641989AA}" dt="2024-03-23T08:17:12.770" v="362" actId="20577"/>
          <ac:spMkLst>
            <pc:docMk/>
            <pc:sldMk cId="2491090515" sldId="1125"/>
            <ac:spMk id="2" creationId="{24B5C052-026F-EEE5-05F0-0F8A8D4B2C38}"/>
          </ac:spMkLst>
        </pc:spChg>
        <pc:spChg chg="mod">
          <ac:chgData name="Pavel Skopal" userId="69c89bff-eb36-402e-af06-99216f10c2a5" providerId="ADAL" clId="{9A20DD6E-D17C-4635-B91A-06DC641989AA}" dt="2024-03-23T08:17:21.274" v="368" actId="20577"/>
          <ac:spMkLst>
            <pc:docMk/>
            <pc:sldMk cId="2491090515" sldId="1125"/>
            <ac:spMk id="3" creationId="{A6B7D2CD-FEAD-DB3D-3A42-206EBFE9C908}"/>
          </ac:spMkLst>
        </pc:spChg>
      </pc:sldChg>
      <pc:sldChg chg="modSp new mod modNotesTx">
        <pc:chgData name="Pavel Skopal" userId="69c89bff-eb36-402e-af06-99216f10c2a5" providerId="ADAL" clId="{9A20DD6E-D17C-4635-B91A-06DC641989AA}" dt="2024-03-25T09:00:26.270" v="4114" actId="20577"/>
        <pc:sldMkLst>
          <pc:docMk/>
          <pc:sldMk cId="3249502278" sldId="1126"/>
        </pc:sldMkLst>
        <pc:spChg chg="mod">
          <ac:chgData name="Pavel Skopal" userId="69c89bff-eb36-402e-af06-99216f10c2a5" providerId="ADAL" clId="{9A20DD6E-D17C-4635-B91A-06DC641989AA}" dt="2024-03-23T09:22:54.342" v="485" actId="20577"/>
          <ac:spMkLst>
            <pc:docMk/>
            <pc:sldMk cId="3249502278" sldId="1126"/>
            <ac:spMk id="2" creationId="{B0E84A5F-C9A7-9084-3588-61917CCDCF75}"/>
          </ac:spMkLst>
        </pc:spChg>
        <pc:spChg chg="mod">
          <ac:chgData name="Pavel Skopal" userId="69c89bff-eb36-402e-af06-99216f10c2a5" providerId="ADAL" clId="{9A20DD6E-D17C-4635-B91A-06DC641989AA}" dt="2024-03-25T09:00:26.270" v="4114" actId="20577"/>
          <ac:spMkLst>
            <pc:docMk/>
            <pc:sldMk cId="3249502278" sldId="1126"/>
            <ac:spMk id="3" creationId="{E3649685-4057-311A-BACD-76B2879ACE5A}"/>
          </ac:spMkLst>
        </pc:spChg>
      </pc:sldChg>
      <pc:sldChg chg="addSp modSp new mod setBg">
        <pc:chgData name="Pavel Skopal" userId="69c89bff-eb36-402e-af06-99216f10c2a5" providerId="ADAL" clId="{9A20DD6E-D17C-4635-B91A-06DC641989AA}" dt="2024-03-23T16:18:13.756" v="1726" actId="207"/>
        <pc:sldMkLst>
          <pc:docMk/>
          <pc:sldMk cId="148468020" sldId="1127"/>
        </pc:sldMkLst>
        <pc:spChg chg="mod">
          <ac:chgData name="Pavel Skopal" userId="69c89bff-eb36-402e-af06-99216f10c2a5" providerId="ADAL" clId="{9A20DD6E-D17C-4635-B91A-06DC641989AA}" dt="2024-03-23T16:05:35.710" v="1706" actId="26606"/>
          <ac:spMkLst>
            <pc:docMk/>
            <pc:sldMk cId="148468020" sldId="1127"/>
            <ac:spMk id="2" creationId="{398BBE94-90AC-4782-3581-F43D94E4A205}"/>
          </ac:spMkLst>
        </pc:spChg>
        <pc:spChg chg="mod">
          <ac:chgData name="Pavel Skopal" userId="69c89bff-eb36-402e-af06-99216f10c2a5" providerId="ADAL" clId="{9A20DD6E-D17C-4635-B91A-06DC641989AA}" dt="2024-03-23T16:18:13.756" v="1726" actId="207"/>
          <ac:spMkLst>
            <pc:docMk/>
            <pc:sldMk cId="148468020" sldId="1127"/>
            <ac:spMk id="3" creationId="{9EA39AC3-A15F-A0E0-FC17-96A8016239E3}"/>
          </ac:spMkLst>
        </pc:spChg>
        <pc:spChg chg="add">
          <ac:chgData name="Pavel Skopal" userId="69c89bff-eb36-402e-af06-99216f10c2a5" providerId="ADAL" clId="{9A20DD6E-D17C-4635-B91A-06DC641989AA}" dt="2024-03-23T16:05:35.710" v="1706" actId="26606"/>
          <ac:spMkLst>
            <pc:docMk/>
            <pc:sldMk cId="148468020" sldId="1127"/>
            <ac:spMk id="9" creationId="{1660E788-AFA9-4A1B-9991-6AA74632A15B}"/>
          </ac:spMkLst>
        </pc:spChg>
        <pc:spChg chg="add">
          <ac:chgData name="Pavel Skopal" userId="69c89bff-eb36-402e-af06-99216f10c2a5" providerId="ADAL" clId="{9A20DD6E-D17C-4635-B91A-06DC641989AA}" dt="2024-03-23T16:05:35.710" v="1706" actId="26606"/>
          <ac:spMkLst>
            <pc:docMk/>
            <pc:sldMk cId="148468020" sldId="1127"/>
            <ac:spMk id="11" creationId="{867D4867-5BA7-4462-B2F6-A23F4A622AA7}"/>
          </ac:spMkLst>
        </pc:spChg>
        <pc:picChg chg="add mod">
          <ac:chgData name="Pavel Skopal" userId="69c89bff-eb36-402e-af06-99216f10c2a5" providerId="ADAL" clId="{9A20DD6E-D17C-4635-B91A-06DC641989AA}" dt="2024-03-23T16:09:30.712" v="1707" actId="27614"/>
          <ac:picMkLst>
            <pc:docMk/>
            <pc:sldMk cId="148468020" sldId="1127"/>
            <ac:picMk id="4" creationId="{BEF86DE9-DAA6-FAF9-2155-676EDB439ABE}"/>
          </ac:picMkLst>
        </pc:picChg>
      </pc:sldChg>
      <pc:sldChg chg="modSp new mod">
        <pc:chgData name="Pavel Skopal" userId="69c89bff-eb36-402e-af06-99216f10c2a5" providerId="ADAL" clId="{9A20DD6E-D17C-4635-B91A-06DC641989AA}" dt="2024-03-23T10:22:28.155" v="1429" actId="114"/>
        <pc:sldMkLst>
          <pc:docMk/>
          <pc:sldMk cId="1724057291" sldId="1128"/>
        </pc:sldMkLst>
        <pc:spChg chg="mod">
          <ac:chgData name="Pavel Skopal" userId="69c89bff-eb36-402e-af06-99216f10c2a5" providerId="ADAL" clId="{9A20DD6E-D17C-4635-B91A-06DC641989AA}" dt="2024-03-23T10:21:22.786" v="1374" actId="20577"/>
          <ac:spMkLst>
            <pc:docMk/>
            <pc:sldMk cId="1724057291" sldId="1128"/>
            <ac:spMk id="2" creationId="{CAEDEE55-6C42-C04C-65D9-4AA4562DEEB8}"/>
          </ac:spMkLst>
        </pc:spChg>
        <pc:spChg chg="mod">
          <ac:chgData name="Pavel Skopal" userId="69c89bff-eb36-402e-af06-99216f10c2a5" providerId="ADAL" clId="{9A20DD6E-D17C-4635-B91A-06DC641989AA}" dt="2024-03-23T10:22:28.155" v="1429" actId="114"/>
          <ac:spMkLst>
            <pc:docMk/>
            <pc:sldMk cId="1724057291" sldId="1128"/>
            <ac:spMk id="3" creationId="{07DFC812-AAFF-BC01-8AD0-D7CCA37F7A00}"/>
          </ac:spMkLst>
        </pc:spChg>
      </pc:sldChg>
      <pc:sldChg chg="modSp new mod">
        <pc:chgData name="Pavel Skopal" userId="69c89bff-eb36-402e-af06-99216f10c2a5" providerId="ADAL" clId="{9A20DD6E-D17C-4635-B91A-06DC641989AA}" dt="2024-03-23T10:40:33.432" v="1511" actId="5793"/>
        <pc:sldMkLst>
          <pc:docMk/>
          <pc:sldMk cId="540614974" sldId="1129"/>
        </pc:sldMkLst>
        <pc:spChg chg="mod">
          <ac:chgData name="Pavel Skopal" userId="69c89bff-eb36-402e-af06-99216f10c2a5" providerId="ADAL" clId="{9A20DD6E-D17C-4635-B91A-06DC641989AA}" dt="2024-03-23T10:40:33.432" v="1511" actId="5793"/>
          <ac:spMkLst>
            <pc:docMk/>
            <pc:sldMk cId="540614974" sldId="1129"/>
            <ac:spMk id="3" creationId="{CE9D3143-CFD9-7B91-A38F-F4B70A713F1F}"/>
          </ac:spMkLst>
        </pc:spChg>
      </pc:sldChg>
      <pc:sldChg chg="addSp delSp modSp new mod setBg">
        <pc:chgData name="Pavel Skopal" userId="69c89bff-eb36-402e-af06-99216f10c2a5" providerId="ADAL" clId="{9A20DD6E-D17C-4635-B91A-06DC641989AA}" dt="2024-03-23T16:00:52.913" v="1699" actId="20577"/>
        <pc:sldMkLst>
          <pc:docMk/>
          <pc:sldMk cId="3719326805" sldId="1130"/>
        </pc:sldMkLst>
        <pc:spChg chg="mod ord">
          <ac:chgData name="Pavel Skopal" userId="69c89bff-eb36-402e-af06-99216f10c2a5" providerId="ADAL" clId="{9A20DD6E-D17C-4635-B91A-06DC641989AA}" dt="2024-03-23T16:00:52.913" v="1699" actId="20577"/>
          <ac:spMkLst>
            <pc:docMk/>
            <pc:sldMk cId="3719326805" sldId="1130"/>
            <ac:spMk id="2" creationId="{AE43547A-3F36-7BC3-96FA-073F34E7D387}"/>
          </ac:spMkLst>
        </pc:spChg>
        <pc:spChg chg="del">
          <ac:chgData name="Pavel Skopal" userId="69c89bff-eb36-402e-af06-99216f10c2a5" providerId="ADAL" clId="{9A20DD6E-D17C-4635-B91A-06DC641989AA}" dt="2024-03-23T15:54:16.973" v="1654"/>
          <ac:spMkLst>
            <pc:docMk/>
            <pc:sldMk cId="3719326805" sldId="1130"/>
            <ac:spMk id="3" creationId="{C46AFA0E-F5C6-D50C-831A-FFD8CEF291E5}"/>
          </ac:spMkLst>
        </pc:spChg>
        <pc:spChg chg="add del mod">
          <ac:chgData name="Pavel Skopal" userId="69c89bff-eb36-402e-af06-99216f10c2a5" providerId="ADAL" clId="{9A20DD6E-D17C-4635-B91A-06DC641989AA}" dt="2024-03-23T15:54:28.980" v="1655"/>
          <ac:spMkLst>
            <pc:docMk/>
            <pc:sldMk cId="3719326805" sldId="1130"/>
            <ac:spMk id="4" creationId="{6BB74841-9D6D-46AD-BFE7-C329AC7B359A}"/>
          </ac:spMkLst>
        </pc:spChg>
        <pc:spChg chg="add del mod">
          <ac:chgData name="Pavel Skopal" userId="69c89bff-eb36-402e-af06-99216f10c2a5" providerId="ADAL" clId="{9A20DD6E-D17C-4635-B91A-06DC641989AA}" dt="2024-03-23T15:56:38.109" v="1656"/>
          <ac:spMkLst>
            <pc:docMk/>
            <pc:sldMk cId="3719326805" sldId="1130"/>
            <ac:spMk id="5" creationId="{CC3B1A48-DD11-3525-612B-6FE5F24ACA98}"/>
          </ac:spMkLst>
        </pc:spChg>
        <pc:picChg chg="add mod ord">
          <ac:chgData name="Pavel Skopal" userId="69c89bff-eb36-402e-af06-99216f10c2a5" providerId="ADAL" clId="{9A20DD6E-D17C-4635-B91A-06DC641989AA}" dt="2024-03-23T16:00:31.294" v="1664" actId="1076"/>
          <ac:picMkLst>
            <pc:docMk/>
            <pc:sldMk cId="3719326805" sldId="1130"/>
            <ac:picMk id="1030" creationId="{7D73BBA8-518C-F96B-5227-7597E06EE8D4}"/>
          </ac:picMkLst>
        </pc:picChg>
        <pc:picChg chg="add mod">
          <ac:chgData name="Pavel Skopal" userId="69c89bff-eb36-402e-af06-99216f10c2a5" providerId="ADAL" clId="{9A20DD6E-D17C-4635-B91A-06DC641989AA}" dt="2024-03-23T16:00:31.294" v="1664" actId="1076"/>
          <ac:picMkLst>
            <pc:docMk/>
            <pc:sldMk cId="3719326805" sldId="1130"/>
            <ac:picMk id="1032" creationId="{7EC3787F-C1DE-14DC-0708-D01A47C6DF15}"/>
          </ac:picMkLst>
        </pc:picChg>
      </pc:sldChg>
      <pc:sldChg chg="modSp new mod">
        <pc:chgData name="Pavel Skopal" userId="69c89bff-eb36-402e-af06-99216f10c2a5" providerId="ADAL" clId="{9A20DD6E-D17C-4635-B91A-06DC641989AA}" dt="2024-03-25T10:15:50.978" v="4328" actId="113"/>
        <pc:sldMkLst>
          <pc:docMk/>
          <pc:sldMk cId="2217970595" sldId="1131"/>
        </pc:sldMkLst>
        <pc:spChg chg="mod">
          <ac:chgData name="Pavel Skopal" userId="69c89bff-eb36-402e-af06-99216f10c2a5" providerId="ADAL" clId="{9A20DD6E-D17C-4635-B91A-06DC641989AA}" dt="2024-03-23T17:07:54.021" v="1729" actId="20578"/>
          <ac:spMkLst>
            <pc:docMk/>
            <pc:sldMk cId="2217970595" sldId="1131"/>
            <ac:spMk id="2" creationId="{6354C057-7F81-CD12-EB61-D3369BE5A6D6}"/>
          </ac:spMkLst>
        </pc:spChg>
        <pc:spChg chg="mod">
          <ac:chgData name="Pavel Skopal" userId="69c89bff-eb36-402e-af06-99216f10c2a5" providerId="ADAL" clId="{9A20DD6E-D17C-4635-B91A-06DC641989AA}" dt="2024-03-25T10:15:50.978" v="4328" actId="113"/>
          <ac:spMkLst>
            <pc:docMk/>
            <pc:sldMk cId="2217970595" sldId="1131"/>
            <ac:spMk id="3" creationId="{25C5327B-F7F9-162E-69B6-7A341C10914A}"/>
          </ac:spMkLst>
        </pc:spChg>
      </pc:sldChg>
      <pc:sldChg chg="add">
        <pc:chgData name="Pavel Skopal" userId="69c89bff-eb36-402e-af06-99216f10c2a5" providerId="ADAL" clId="{9A20DD6E-D17C-4635-B91A-06DC641989AA}" dt="2024-03-25T10:39:48.914" v="4425"/>
        <pc:sldMkLst>
          <pc:docMk/>
          <pc:sldMk cId="424236604" sldId="1132"/>
        </pc:sldMkLst>
      </pc:sldChg>
    </pc:docChg>
  </pc:docChgLst>
  <pc:docChgLst>
    <pc:chgData name="Pavel Skopal" userId="69c89bff-eb36-402e-af06-99216f10c2a5" providerId="ADAL" clId="{C255D8C2-0249-4DCB-B1AD-C042EB1C6026}"/>
    <pc:docChg chg="undo redo custSel addSld delSld modSld sldOrd">
      <pc:chgData name="Pavel Skopal" userId="69c89bff-eb36-402e-af06-99216f10c2a5" providerId="ADAL" clId="{C255D8C2-0249-4DCB-B1AD-C042EB1C6026}" dt="2024-04-27T19:34:01.661" v="3700"/>
      <pc:docMkLst>
        <pc:docMk/>
      </pc:docMkLst>
      <pc:sldChg chg="modSp del">
        <pc:chgData name="Pavel Skopal" userId="69c89bff-eb36-402e-af06-99216f10c2a5" providerId="ADAL" clId="{C255D8C2-0249-4DCB-B1AD-C042EB1C6026}" dt="2024-04-27T19:31:09.054" v="3696" actId="2696"/>
        <pc:sldMkLst>
          <pc:docMk/>
          <pc:sldMk cId="3222737437" sldId="257"/>
        </pc:sldMkLst>
        <pc:spChg chg="mod">
          <ac:chgData name="Pavel Skopal" userId="69c89bff-eb36-402e-af06-99216f10c2a5" providerId="ADAL" clId="{C255D8C2-0249-4DCB-B1AD-C042EB1C6026}" dt="2024-04-21T20:20:07.874" v="2187"/>
          <ac:spMkLst>
            <pc:docMk/>
            <pc:sldMk cId="3222737437" sldId="257"/>
            <ac:spMk id="2" creationId="{648FDBB3-7137-8929-F5C5-BE433C861579}"/>
          </ac:spMkLst>
        </pc:spChg>
        <pc:spChg chg="mod">
          <ac:chgData name="Pavel Skopal" userId="69c89bff-eb36-402e-af06-99216f10c2a5" providerId="ADAL" clId="{C255D8C2-0249-4DCB-B1AD-C042EB1C6026}" dt="2024-04-21T20:20:07.874" v="2187"/>
          <ac:spMkLst>
            <pc:docMk/>
            <pc:sldMk cId="3222737437" sldId="257"/>
            <ac:spMk id="3" creationId="{7A0F9B84-5EE5-0E95-C427-EC06EFED2648}"/>
          </ac:spMkLst>
        </pc:spChg>
      </pc:sldChg>
      <pc:sldChg chg="modSp del">
        <pc:chgData name="Pavel Skopal" userId="69c89bff-eb36-402e-af06-99216f10c2a5" providerId="ADAL" clId="{C255D8C2-0249-4DCB-B1AD-C042EB1C6026}" dt="2024-04-27T19:31:09.054" v="3696" actId="2696"/>
        <pc:sldMkLst>
          <pc:docMk/>
          <pc:sldMk cId="3034493797" sldId="258"/>
        </pc:sldMkLst>
        <pc:spChg chg="mod">
          <ac:chgData name="Pavel Skopal" userId="69c89bff-eb36-402e-af06-99216f10c2a5" providerId="ADAL" clId="{C255D8C2-0249-4DCB-B1AD-C042EB1C6026}" dt="2024-04-21T20:20:07.874" v="2187"/>
          <ac:spMkLst>
            <pc:docMk/>
            <pc:sldMk cId="3034493797" sldId="258"/>
            <ac:spMk id="2" creationId="{01B5FCB5-EA30-428B-A2B9-A4900FA65E98}"/>
          </ac:spMkLst>
        </pc:spChg>
      </pc:sldChg>
      <pc:sldChg chg="del">
        <pc:chgData name="Pavel Skopal" userId="69c89bff-eb36-402e-af06-99216f10c2a5" providerId="ADAL" clId="{C255D8C2-0249-4DCB-B1AD-C042EB1C6026}" dt="2024-04-27T19:31:09.054" v="3696" actId="2696"/>
        <pc:sldMkLst>
          <pc:docMk/>
          <pc:sldMk cId="441644901" sldId="259"/>
        </pc:sldMkLst>
      </pc:sldChg>
      <pc:sldChg chg="modSp del">
        <pc:chgData name="Pavel Skopal" userId="69c89bff-eb36-402e-af06-99216f10c2a5" providerId="ADAL" clId="{C255D8C2-0249-4DCB-B1AD-C042EB1C6026}" dt="2024-04-27T19:31:09.054" v="3696" actId="2696"/>
        <pc:sldMkLst>
          <pc:docMk/>
          <pc:sldMk cId="3184325711" sldId="261"/>
        </pc:sldMkLst>
        <pc:spChg chg="mod">
          <ac:chgData name="Pavel Skopal" userId="69c89bff-eb36-402e-af06-99216f10c2a5" providerId="ADAL" clId="{C255D8C2-0249-4DCB-B1AD-C042EB1C6026}" dt="2024-04-21T20:20:07.874" v="2187"/>
          <ac:spMkLst>
            <pc:docMk/>
            <pc:sldMk cId="3184325711" sldId="261"/>
            <ac:spMk id="2" creationId="{9CC8FF1F-3FAA-42B5-8A8D-2B2E51AEB2F6}"/>
          </ac:spMkLst>
        </pc:spChg>
      </pc:sldChg>
      <pc:sldChg chg="modSp del">
        <pc:chgData name="Pavel Skopal" userId="69c89bff-eb36-402e-af06-99216f10c2a5" providerId="ADAL" clId="{C255D8C2-0249-4DCB-B1AD-C042EB1C6026}" dt="2024-04-27T19:31:09.054" v="3696" actId="2696"/>
        <pc:sldMkLst>
          <pc:docMk/>
          <pc:sldMk cId="3325662495" sldId="262"/>
        </pc:sldMkLst>
        <pc:spChg chg="mod">
          <ac:chgData name="Pavel Skopal" userId="69c89bff-eb36-402e-af06-99216f10c2a5" providerId="ADAL" clId="{C255D8C2-0249-4DCB-B1AD-C042EB1C6026}" dt="2024-04-21T20:20:07.874" v="2187"/>
          <ac:spMkLst>
            <pc:docMk/>
            <pc:sldMk cId="3325662495" sldId="262"/>
            <ac:spMk id="2" creationId="{0D6C2A4B-F17D-43F6-BB0E-D188F4CB4DE3}"/>
          </ac:spMkLst>
        </pc:spChg>
        <pc:spChg chg="mod">
          <ac:chgData name="Pavel Skopal" userId="69c89bff-eb36-402e-af06-99216f10c2a5" providerId="ADAL" clId="{C255D8C2-0249-4DCB-B1AD-C042EB1C6026}" dt="2024-04-21T20:20:07.874" v="2187"/>
          <ac:spMkLst>
            <pc:docMk/>
            <pc:sldMk cId="3325662495" sldId="262"/>
            <ac:spMk id="3" creationId="{B79E975F-4D9D-4234-A0BF-D083E1E9829D}"/>
          </ac:spMkLst>
        </pc:spChg>
      </pc:sldChg>
      <pc:sldChg chg="modSp del">
        <pc:chgData name="Pavel Skopal" userId="69c89bff-eb36-402e-af06-99216f10c2a5" providerId="ADAL" clId="{C255D8C2-0249-4DCB-B1AD-C042EB1C6026}" dt="2024-04-27T19:31:09.054" v="3696" actId="2696"/>
        <pc:sldMkLst>
          <pc:docMk/>
          <pc:sldMk cId="275536864" sldId="263"/>
        </pc:sldMkLst>
        <pc:spChg chg="mod">
          <ac:chgData name="Pavel Skopal" userId="69c89bff-eb36-402e-af06-99216f10c2a5" providerId="ADAL" clId="{C255D8C2-0249-4DCB-B1AD-C042EB1C6026}" dt="2024-04-21T20:20:07.874" v="2187"/>
          <ac:spMkLst>
            <pc:docMk/>
            <pc:sldMk cId="275536864" sldId="263"/>
            <ac:spMk id="2" creationId="{0D6C2A4B-F17D-43F6-BB0E-D188F4CB4DE3}"/>
          </ac:spMkLst>
        </pc:spChg>
        <pc:spChg chg="mod">
          <ac:chgData name="Pavel Skopal" userId="69c89bff-eb36-402e-af06-99216f10c2a5" providerId="ADAL" clId="{C255D8C2-0249-4DCB-B1AD-C042EB1C6026}" dt="2024-04-21T20:20:07.874" v="2187"/>
          <ac:spMkLst>
            <pc:docMk/>
            <pc:sldMk cId="275536864" sldId="263"/>
            <ac:spMk id="3" creationId="{B79E975F-4D9D-4234-A0BF-D083E1E9829D}"/>
          </ac:spMkLst>
        </pc:spChg>
      </pc:sldChg>
      <pc:sldChg chg="add del">
        <pc:chgData name="Pavel Skopal" userId="69c89bff-eb36-402e-af06-99216f10c2a5" providerId="ADAL" clId="{C255D8C2-0249-4DCB-B1AD-C042EB1C6026}" dt="2024-04-20T14:06:02.635" v="2068" actId="2696"/>
        <pc:sldMkLst>
          <pc:docMk/>
          <pc:sldMk cId="1144077069" sldId="264"/>
        </pc:sldMkLst>
      </pc:sldChg>
      <pc:sldChg chg="modSp add del">
        <pc:chgData name="Pavel Skopal" userId="69c89bff-eb36-402e-af06-99216f10c2a5" providerId="ADAL" clId="{C255D8C2-0249-4DCB-B1AD-C042EB1C6026}" dt="2024-04-27T19:32:10.573" v="3698" actId="2696"/>
        <pc:sldMkLst>
          <pc:docMk/>
          <pc:sldMk cId="4026332015" sldId="264"/>
        </pc:sldMkLst>
        <pc:spChg chg="mod">
          <ac:chgData name="Pavel Skopal" userId="69c89bff-eb36-402e-af06-99216f10c2a5" providerId="ADAL" clId="{C255D8C2-0249-4DCB-B1AD-C042EB1C6026}" dt="2024-04-21T20:20:07.874" v="2187"/>
          <ac:spMkLst>
            <pc:docMk/>
            <pc:sldMk cId="4026332015" sldId="264"/>
            <ac:spMk id="2" creationId="{00000000-0000-0000-0000-000000000000}"/>
          </ac:spMkLst>
        </pc:spChg>
      </pc:sldChg>
      <pc:sldChg chg="del">
        <pc:chgData name="Pavel Skopal" userId="69c89bff-eb36-402e-af06-99216f10c2a5" providerId="ADAL" clId="{C255D8C2-0249-4DCB-B1AD-C042EB1C6026}" dt="2024-04-27T19:31:09.054" v="3696" actId="2696"/>
        <pc:sldMkLst>
          <pc:docMk/>
          <pc:sldMk cId="1297879578" sldId="265"/>
        </pc:sldMkLst>
      </pc:sldChg>
      <pc:sldChg chg="add del">
        <pc:chgData name="Pavel Skopal" userId="69c89bff-eb36-402e-af06-99216f10c2a5" providerId="ADAL" clId="{C255D8C2-0249-4DCB-B1AD-C042EB1C6026}" dt="2024-04-20T14:06:02.635" v="2068" actId="2696"/>
        <pc:sldMkLst>
          <pc:docMk/>
          <pc:sldMk cId="1960232265" sldId="266"/>
        </pc:sldMkLst>
      </pc:sldChg>
      <pc:sldChg chg="modSp add del">
        <pc:chgData name="Pavel Skopal" userId="69c89bff-eb36-402e-af06-99216f10c2a5" providerId="ADAL" clId="{C255D8C2-0249-4DCB-B1AD-C042EB1C6026}" dt="2024-04-27T19:32:10.573" v="3698" actId="2696"/>
        <pc:sldMkLst>
          <pc:docMk/>
          <pc:sldMk cId="4217587474" sldId="266"/>
        </pc:sldMkLst>
        <pc:spChg chg="mod">
          <ac:chgData name="Pavel Skopal" userId="69c89bff-eb36-402e-af06-99216f10c2a5" providerId="ADAL" clId="{C255D8C2-0249-4DCB-B1AD-C042EB1C6026}" dt="2024-04-21T20:20:07.874" v="2187"/>
          <ac:spMkLst>
            <pc:docMk/>
            <pc:sldMk cId="4217587474" sldId="266"/>
            <ac:spMk id="2" creationId="{00000000-0000-0000-0000-000000000000}"/>
          </ac:spMkLst>
        </pc:spChg>
        <pc:spChg chg="mod">
          <ac:chgData name="Pavel Skopal" userId="69c89bff-eb36-402e-af06-99216f10c2a5" providerId="ADAL" clId="{C255D8C2-0249-4DCB-B1AD-C042EB1C6026}" dt="2024-04-21T20:20:07.874" v="2187"/>
          <ac:spMkLst>
            <pc:docMk/>
            <pc:sldMk cId="4217587474" sldId="266"/>
            <ac:spMk id="3" creationId="{00000000-0000-0000-0000-000000000000}"/>
          </ac:spMkLst>
        </pc:spChg>
      </pc:sldChg>
      <pc:sldChg chg="add del">
        <pc:chgData name="Pavel Skopal" userId="69c89bff-eb36-402e-af06-99216f10c2a5" providerId="ADAL" clId="{C255D8C2-0249-4DCB-B1AD-C042EB1C6026}" dt="2024-04-20T14:06:02.635" v="2068" actId="2696"/>
        <pc:sldMkLst>
          <pc:docMk/>
          <pc:sldMk cId="198201427" sldId="267"/>
        </pc:sldMkLst>
      </pc:sldChg>
      <pc:sldChg chg="modSp add del">
        <pc:chgData name="Pavel Skopal" userId="69c89bff-eb36-402e-af06-99216f10c2a5" providerId="ADAL" clId="{C255D8C2-0249-4DCB-B1AD-C042EB1C6026}" dt="2024-04-27T19:32:10.573" v="3698" actId="2696"/>
        <pc:sldMkLst>
          <pc:docMk/>
          <pc:sldMk cId="3359253104" sldId="267"/>
        </pc:sldMkLst>
        <pc:spChg chg="mod">
          <ac:chgData name="Pavel Skopal" userId="69c89bff-eb36-402e-af06-99216f10c2a5" providerId="ADAL" clId="{C255D8C2-0249-4DCB-B1AD-C042EB1C6026}" dt="2024-04-21T20:20:07.874" v="2187"/>
          <ac:spMkLst>
            <pc:docMk/>
            <pc:sldMk cId="3359253104" sldId="267"/>
            <ac:spMk id="2" creationId="{00000000-0000-0000-0000-000000000000}"/>
          </ac:spMkLst>
        </pc:spChg>
      </pc:sldChg>
      <pc:sldChg chg="del">
        <pc:chgData name="Pavel Skopal" userId="69c89bff-eb36-402e-af06-99216f10c2a5" providerId="ADAL" clId="{C255D8C2-0249-4DCB-B1AD-C042EB1C6026}" dt="2024-04-22T06:44:53.035" v="3255" actId="2696"/>
        <pc:sldMkLst>
          <pc:docMk/>
          <pc:sldMk cId="3678726278" sldId="269"/>
        </pc:sldMkLst>
      </pc:sldChg>
      <pc:sldChg chg="modSp add del">
        <pc:chgData name="Pavel Skopal" userId="69c89bff-eb36-402e-af06-99216f10c2a5" providerId="ADAL" clId="{C255D8C2-0249-4DCB-B1AD-C042EB1C6026}" dt="2024-04-27T19:32:10.573" v="3698" actId="2696"/>
        <pc:sldMkLst>
          <pc:docMk/>
          <pc:sldMk cId="293808419" sldId="270"/>
        </pc:sldMkLst>
        <pc:spChg chg="mod">
          <ac:chgData name="Pavel Skopal" userId="69c89bff-eb36-402e-af06-99216f10c2a5" providerId="ADAL" clId="{C255D8C2-0249-4DCB-B1AD-C042EB1C6026}" dt="2024-04-21T20:20:07.874" v="2187"/>
          <ac:spMkLst>
            <pc:docMk/>
            <pc:sldMk cId="293808419" sldId="270"/>
            <ac:spMk id="2" creationId="{00000000-0000-0000-0000-000000000000}"/>
          </ac:spMkLst>
        </pc:spChg>
        <pc:spChg chg="mod">
          <ac:chgData name="Pavel Skopal" userId="69c89bff-eb36-402e-af06-99216f10c2a5" providerId="ADAL" clId="{C255D8C2-0249-4DCB-B1AD-C042EB1C6026}" dt="2024-04-21T20:20:07.874" v="2187"/>
          <ac:spMkLst>
            <pc:docMk/>
            <pc:sldMk cId="293808419" sldId="270"/>
            <ac:spMk id="3" creationId="{00000000-0000-0000-0000-000000000000}"/>
          </ac:spMkLst>
        </pc:spChg>
      </pc:sldChg>
      <pc:sldChg chg="modSp del">
        <pc:chgData name="Pavel Skopal" userId="69c89bff-eb36-402e-af06-99216f10c2a5" providerId="ADAL" clId="{C255D8C2-0249-4DCB-B1AD-C042EB1C6026}" dt="2024-04-27T19:31:09.054" v="3696" actId="2696"/>
        <pc:sldMkLst>
          <pc:docMk/>
          <pc:sldMk cId="4052269111" sldId="272"/>
        </pc:sldMkLst>
        <pc:spChg chg="mod">
          <ac:chgData name="Pavel Skopal" userId="69c89bff-eb36-402e-af06-99216f10c2a5" providerId="ADAL" clId="{C255D8C2-0249-4DCB-B1AD-C042EB1C6026}" dt="2024-04-21T20:20:07.874" v="2187"/>
          <ac:spMkLst>
            <pc:docMk/>
            <pc:sldMk cId="4052269111" sldId="272"/>
            <ac:spMk id="2" creationId="{ADD7360A-598F-3152-DB0A-6294B7EBB578}"/>
          </ac:spMkLst>
        </pc:spChg>
      </pc:sldChg>
      <pc:sldChg chg="add del">
        <pc:chgData name="Pavel Skopal" userId="69c89bff-eb36-402e-af06-99216f10c2a5" providerId="ADAL" clId="{C255D8C2-0249-4DCB-B1AD-C042EB1C6026}" dt="2024-04-20T14:06:02.635" v="2068" actId="2696"/>
        <pc:sldMkLst>
          <pc:docMk/>
          <pc:sldMk cId="668574445" sldId="273"/>
        </pc:sldMkLst>
      </pc:sldChg>
      <pc:sldChg chg="modSp add del">
        <pc:chgData name="Pavel Skopal" userId="69c89bff-eb36-402e-af06-99216f10c2a5" providerId="ADAL" clId="{C255D8C2-0249-4DCB-B1AD-C042EB1C6026}" dt="2024-04-27T19:32:10.573" v="3698" actId="2696"/>
        <pc:sldMkLst>
          <pc:docMk/>
          <pc:sldMk cId="3281573594" sldId="273"/>
        </pc:sldMkLst>
        <pc:spChg chg="mod">
          <ac:chgData name="Pavel Skopal" userId="69c89bff-eb36-402e-af06-99216f10c2a5" providerId="ADAL" clId="{C255D8C2-0249-4DCB-B1AD-C042EB1C6026}" dt="2024-04-21T20:20:07.874" v="2187"/>
          <ac:spMkLst>
            <pc:docMk/>
            <pc:sldMk cId="3281573594" sldId="273"/>
            <ac:spMk id="2" creationId="{00000000-0000-0000-0000-000000000000}"/>
          </ac:spMkLst>
        </pc:spChg>
        <pc:spChg chg="mod">
          <ac:chgData name="Pavel Skopal" userId="69c89bff-eb36-402e-af06-99216f10c2a5" providerId="ADAL" clId="{C255D8C2-0249-4DCB-B1AD-C042EB1C6026}" dt="2024-04-21T20:20:07.874" v="2187"/>
          <ac:spMkLst>
            <pc:docMk/>
            <pc:sldMk cId="3281573594" sldId="273"/>
            <ac:spMk id="3" creationId="{00000000-0000-0000-0000-000000000000}"/>
          </ac:spMkLst>
        </pc:spChg>
      </pc:sldChg>
      <pc:sldChg chg="del">
        <pc:chgData name="Pavel Skopal" userId="69c89bff-eb36-402e-af06-99216f10c2a5" providerId="ADAL" clId="{C255D8C2-0249-4DCB-B1AD-C042EB1C6026}" dt="2024-04-27T19:31:09.054" v="3696" actId="2696"/>
        <pc:sldMkLst>
          <pc:docMk/>
          <pc:sldMk cId="1096281792" sldId="274"/>
        </pc:sldMkLst>
      </pc:sldChg>
      <pc:sldChg chg="modSp add del">
        <pc:chgData name="Pavel Skopal" userId="69c89bff-eb36-402e-af06-99216f10c2a5" providerId="ADAL" clId="{C255D8C2-0249-4DCB-B1AD-C042EB1C6026}" dt="2024-04-27T19:32:10.573" v="3698" actId="2696"/>
        <pc:sldMkLst>
          <pc:docMk/>
          <pc:sldMk cId="2774421482" sldId="277"/>
        </pc:sldMkLst>
        <pc:spChg chg="mod">
          <ac:chgData name="Pavel Skopal" userId="69c89bff-eb36-402e-af06-99216f10c2a5" providerId="ADAL" clId="{C255D8C2-0249-4DCB-B1AD-C042EB1C6026}" dt="2024-04-21T20:20:07.874" v="2187"/>
          <ac:spMkLst>
            <pc:docMk/>
            <pc:sldMk cId="2774421482" sldId="277"/>
            <ac:spMk id="2" creationId="{00000000-0000-0000-0000-000000000000}"/>
          </ac:spMkLst>
        </pc:spChg>
      </pc:sldChg>
      <pc:sldChg chg="modSp add del">
        <pc:chgData name="Pavel Skopal" userId="69c89bff-eb36-402e-af06-99216f10c2a5" providerId="ADAL" clId="{C255D8C2-0249-4DCB-B1AD-C042EB1C6026}" dt="2024-04-27T19:32:10.573" v="3698" actId="2696"/>
        <pc:sldMkLst>
          <pc:docMk/>
          <pc:sldMk cId="84724504" sldId="278"/>
        </pc:sldMkLst>
        <pc:spChg chg="mod">
          <ac:chgData name="Pavel Skopal" userId="69c89bff-eb36-402e-af06-99216f10c2a5" providerId="ADAL" clId="{C255D8C2-0249-4DCB-B1AD-C042EB1C6026}" dt="2024-04-21T20:20:07.874" v="2187"/>
          <ac:spMkLst>
            <pc:docMk/>
            <pc:sldMk cId="84724504" sldId="278"/>
            <ac:spMk id="2" creationId="{00000000-0000-0000-0000-000000000000}"/>
          </ac:spMkLst>
        </pc:spChg>
      </pc:sldChg>
      <pc:sldChg chg="add del">
        <pc:chgData name="Pavel Skopal" userId="69c89bff-eb36-402e-af06-99216f10c2a5" providerId="ADAL" clId="{C255D8C2-0249-4DCB-B1AD-C042EB1C6026}" dt="2024-04-27T19:31:09.054" v="3696" actId="2696"/>
        <pc:sldMkLst>
          <pc:docMk/>
          <pc:sldMk cId="451555246" sldId="282"/>
        </pc:sldMkLst>
      </pc:sldChg>
      <pc:sldChg chg="add del">
        <pc:chgData name="Pavel Skopal" userId="69c89bff-eb36-402e-af06-99216f10c2a5" providerId="ADAL" clId="{C255D8C2-0249-4DCB-B1AD-C042EB1C6026}" dt="2024-04-20T12:03:43.332" v="1485" actId="2696"/>
        <pc:sldMkLst>
          <pc:docMk/>
          <pc:sldMk cId="538878152" sldId="282"/>
        </pc:sldMkLst>
      </pc:sldChg>
      <pc:sldChg chg="del">
        <pc:chgData name="Pavel Skopal" userId="69c89bff-eb36-402e-af06-99216f10c2a5" providerId="ADAL" clId="{C255D8C2-0249-4DCB-B1AD-C042EB1C6026}" dt="2024-04-27T19:31:09.054" v="3696" actId="2696"/>
        <pc:sldMkLst>
          <pc:docMk/>
          <pc:sldMk cId="1154857984" sldId="284"/>
        </pc:sldMkLst>
      </pc:sldChg>
      <pc:sldChg chg="add del">
        <pc:chgData name="Pavel Skopal" userId="69c89bff-eb36-402e-af06-99216f10c2a5" providerId="ADAL" clId="{C255D8C2-0249-4DCB-B1AD-C042EB1C6026}" dt="2024-04-27T19:32:10.573" v="3698" actId="2696"/>
        <pc:sldMkLst>
          <pc:docMk/>
          <pc:sldMk cId="1212765660" sldId="296"/>
        </pc:sldMkLst>
      </pc:sldChg>
      <pc:sldChg chg="add del">
        <pc:chgData name="Pavel Skopal" userId="69c89bff-eb36-402e-af06-99216f10c2a5" providerId="ADAL" clId="{C255D8C2-0249-4DCB-B1AD-C042EB1C6026}" dt="2024-04-20T14:06:02.635" v="2068" actId="2696"/>
        <pc:sldMkLst>
          <pc:docMk/>
          <pc:sldMk cId="1309254927" sldId="296"/>
        </pc:sldMkLst>
      </pc:sldChg>
      <pc:sldChg chg="add del">
        <pc:chgData name="Pavel Skopal" userId="69c89bff-eb36-402e-af06-99216f10c2a5" providerId="ADAL" clId="{C255D8C2-0249-4DCB-B1AD-C042EB1C6026}" dt="2024-04-20T14:06:02.635" v="2068" actId="2696"/>
        <pc:sldMkLst>
          <pc:docMk/>
          <pc:sldMk cId="9983950" sldId="297"/>
        </pc:sldMkLst>
      </pc:sldChg>
      <pc:sldChg chg="modSp add del">
        <pc:chgData name="Pavel Skopal" userId="69c89bff-eb36-402e-af06-99216f10c2a5" providerId="ADAL" clId="{C255D8C2-0249-4DCB-B1AD-C042EB1C6026}" dt="2024-04-27T19:32:10.573" v="3698" actId="2696"/>
        <pc:sldMkLst>
          <pc:docMk/>
          <pc:sldMk cId="3232073348" sldId="297"/>
        </pc:sldMkLst>
        <pc:spChg chg="mod">
          <ac:chgData name="Pavel Skopal" userId="69c89bff-eb36-402e-af06-99216f10c2a5" providerId="ADAL" clId="{C255D8C2-0249-4DCB-B1AD-C042EB1C6026}" dt="2024-04-21T20:20:07.874" v="2187"/>
          <ac:spMkLst>
            <pc:docMk/>
            <pc:sldMk cId="3232073348" sldId="297"/>
            <ac:spMk id="2" creationId="{00000000-0000-0000-0000-000000000000}"/>
          </ac:spMkLst>
        </pc:spChg>
      </pc:sldChg>
      <pc:sldChg chg="modSp add del mod">
        <pc:chgData name="Pavel Skopal" userId="69c89bff-eb36-402e-af06-99216f10c2a5" providerId="ADAL" clId="{C255D8C2-0249-4DCB-B1AD-C042EB1C6026}" dt="2024-04-20T14:06:02.635" v="2068" actId="2696"/>
        <pc:sldMkLst>
          <pc:docMk/>
          <pc:sldMk cId="636507983" sldId="299"/>
        </pc:sldMkLst>
        <pc:spChg chg="mod">
          <ac:chgData name="Pavel Skopal" userId="69c89bff-eb36-402e-af06-99216f10c2a5" providerId="ADAL" clId="{C255D8C2-0249-4DCB-B1AD-C042EB1C6026}" dt="2024-04-20T13:57:17.479" v="1798" actId="27636"/>
          <ac:spMkLst>
            <pc:docMk/>
            <pc:sldMk cId="636507983" sldId="299"/>
            <ac:spMk id="2" creationId="{00000000-0000-0000-0000-000000000000}"/>
          </ac:spMkLst>
        </pc:spChg>
      </pc:sldChg>
      <pc:sldChg chg="add del">
        <pc:chgData name="Pavel Skopal" userId="69c89bff-eb36-402e-af06-99216f10c2a5" providerId="ADAL" clId="{C255D8C2-0249-4DCB-B1AD-C042EB1C6026}" dt="2024-04-27T19:32:10.573" v="3698" actId="2696"/>
        <pc:sldMkLst>
          <pc:docMk/>
          <pc:sldMk cId="973519879" sldId="299"/>
        </pc:sldMkLst>
      </pc:sldChg>
      <pc:sldChg chg="add del">
        <pc:chgData name="Pavel Skopal" userId="69c89bff-eb36-402e-af06-99216f10c2a5" providerId="ADAL" clId="{C255D8C2-0249-4DCB-B1AD-C042EB1C6026}" dt="2024-04-27T19:32:10.573" v="3698" actId="2696"/>
        <pc:sldMkLst>
          <pc:docMk/>
          <pc:sldMk cId="2181064281" sldId="300"/>
        </pc:sldMkLst>
      </pc:sldChg>
      <pc:sldChg chg="add del">
        <pc:chgData name="Pavel Skopal" userId="69c89bff-eb36-402e-af06-99216f10c2a5" providerId="ADAL" clId="{C255D8C2-0249-4DCB-B1AD-C042EB1C6026}" dt="2024-04-20T14:06:02.635" v="2068" actId="2696"/>
        <pc:sldMkLst>
          <pc:docMk/>
          <pc:sldMk cId="4054177661" sldId="300"/>
        </pc:sldMkLst>
      </pc:sldChg>
      <pc:sldChg chg="modSp add del">
        <pc:chgData name="Pavel Skopal" userId="69c89bff-eb36-402e-af06-99216f10c2a5" providerId="ADAL" clId="{C255D8C2-0249-4DCB-B1AD-C042EB1C6026}" dt="2024-04-27T19:32:10.573" v="3698" actId="2696"/>
        <pc:sldMkLst>
          <pc:docMk/>
          <pc:sldMk cId="1792024380" sldId="301"/>
        </pc:sldMkLst>
        <pc:spChg chg="mod">
          <ac:chgData name="Pavel Skopal" userId="69c89bff-eb36-402e-af06-99216f10c2a5" providerId="ADAL" clId="{C255D8C2-0249-4DCB-B1AD-C042EB1C6026}" dt="2024-04-21T20:20:07.874" v="2187"/>
          <ac:spMkLst>
            <pc:docMk/>
            <pc:sldMk cId="1792024380" sldId="301"/>
            <ac:spMk id="2" creationId="{00000000-0000-0000-0000-000000000000}"/>
          </ac:spMkLst>
        </pc:spChg>
      </pc:sldChg>
      <pc:sldChg chg="modSp add del mod">
        <pc:chgData name="Pavel Skopal" userId="69c89bff-eb36-402e-af06-99216f10c2a5" providerId="ADAL" clId="{C255D8C2-0249-4DCB-B1AD-C042EB1C6026}" dt="2024-04-20T14:06:02.635" v="2068" actId="2696"/>
        <pc:sldMkLst>
          <pc:docMk/>
          <pc:sldMk cId="3852004321" sldId="301"/>
        </pc:sldMkLst>
        <pc:spChg chg="mod">
          <ac:chgData name="Pavel Skopal" userId="69c89bff-eb36-402e-af06-99216f10c2a5" providerId="ADAL" clId="{C255D8C2-0249-4DCB-B1AD-C042EB1C6026}" dt="2024-04-20T13:57:17.494" v="1799" actId="27636"/>
          <ac:spMkLst>
            <pc:docMk/>
            <pc:sldMk cId="3852004321" sldId="301"/>
            <ac:spMk id="2" creationId="{00000000-0000-0000-0000-000000000000}"/>
          </ac:spMkLst>
        </pc:spChg>
      </pc:sldChg>
      <pc:sldChg chg="modSp add del">
        <pc:chgData name="Pavel Skopal" userId="69c89bff-eb36-402e-af06-99216f10c2a5" providerId="ADAL" clId="{C255D8C2-0249-4DCB-B1AD-C042EB1C6026}" dt="2024-04-27T19:32:10.573" v="3698" actId="2696"/>
        <pc:sldMkLst>
          <pc:docMk/>
          <pc:sldMk cId="833782603" sldId="326"/>
        </pc:sldMkLst>
        <pc:spChg chg="mod">
          <ac:chgData name="Pavel Skopal" userId="69c89bff-eb36-402e-af06-99216f10c2a5" providerId="ADAL" clId="{C255D8C2-0249-4DCB-B1AD-C042EB1C6026}" dt="2024-04-21T20:20:07.874" v="2187"/>
          <ac:spMkLst>
            <pc:docMk/>
            <pc:sldMk cId="833782603" sldId="326"/>
            <ac:spMk id="2" creationId="{00000000-0000-0000-0000-000000000000}"/>
          </ac:spMkLst>
        </pc:spChg>
        <pc:spChg chg="mod">
          <ac:chgData name="Pavel Skopal" userId="69c89bff-eb36-402e-af06-99216f10c2a5" providerId="ADAL" clId="{C255D8C2-0249-4DCB-B1AD-C042EB1C6026}" dt="2024-04-21T20:20:07.874" v="2187"/>
          <ac:spMkLst>
            <pc:docMk/>
            <pc:sldMk cId="833782603" sldId="326"/>
            <ac:spMk id="3" creationId="{00000000-0000-0000-0000-000000000000}"/>
          </ac:spMkLst>
        </pc:spChg>
      </pc:sldChg>
      <pc:sldChg chg="modSp add del mod ord">
        <pc:chgData name="Pavel Skopal" userId="69c89bff-eb36-402e-af06-99216f10c2a5" providerId="ADAL" clId="{C255D8C2-0249-4DCB-B1AD-C042EB1C6026}" dt="2024-04-21T21:00:38.626" v="3186" actId="2696"/>
        <pc:sldMkLst>
          <pc:docMk/>
          <pc:sldMk cId="2593303756" sldId="348"/>
        </pc:sldMkLst>
        <pc:spChg chg="mod">
          <ac:chgData name="Pavel Skopal" userId="69c89bff-eb36-402e-af06-99216f10c2a5" providerId="ADAL" clId="{C255D8C2-0249-4DCB-B1AD-C042EB1C6026}" dt="2024-04-20T13:05:23.669" v="1556" actId="20577"/>
          <ac:spMkLst>
            <pc:docMk/>
            <pc:sldMk cId="2593303756" sldId="348"/>
            <ac:spMk id="2" creationId="{00000000-0000-0000-0000-000000000000}"/>
          </ac:spMkLst>
        </pc:spChg>
        <pc:spChg chg="mod">
          <ac:chgData name="Pavel Skopal" userId="69c89bff-eb36-402e-af06-99216f10c2a5" providerId="ADAL" clId="{C255D8C2-0249-4DCB-B1AD-C042EB1C6026}" dt="2024-04-21T21:00:23.969" v="3183" actId="21"/>
          <ac:spMkLst>
            <pc:docMk/>
            <pc:sldMk cId="2593303756" sldId="348"/>
            <ac:spMk id="4" creationId="{00000000-0000-0000-0000-000000000000}"/>
          </ac:spMkLst>
        </pc:spChg>
      </pc:sldChg>
      <pc:sldChg chg="modSp add mod ord modNotesTx">
        <pc:chgData name="Pavel Skopal" userId="69c89bff-eb36-402e-af06-99216f10c2a5" providerId="ADAL" clId="{C255D8C2-0249-4DCB-B1AD-C042EB1C6026}" dt="2024-04-22T11:19:22.894" v="3662" actId="20577"/>
        <pc:sldMkLst>
          <pc:docMk/>
          <pc:sldMk cId="1421063930" sldId="349"/>
        </pc:sldMkLst>
        <pc:spChg chg="mod">
          <ac:chgData name="Pavel Skopal" userId="69c89bff-eb36-402e-af06-99216f10c2a5" providerId="ADAL" clId="{C255D8C2-0249-4DCB-B1AD-C042EB1C6026}" dt="2024-04-21T20:58:35.304" v="3171" actId="20577"/>
          <ac:spMkLst>
            <pc:docMk/>
            <pc:sldMk cId="1421063930" sldId="349"/>
            <ac:spMk id="2" creationId="{00000000-0000-0000-0000-000000000000}"/>
          </ac:spMkLst>
        </pc:spChg>
        <pc:spChg chg="mod">
          <ac:chgData name="Pavel Skopal" userId="69c89bff-eb36-402e-af06-99216f10c2a5" providerId="ADAL" clId="{C255D8C2-0249-4DCB-B1AD-C042EB1C6026}" dt="2024-04-20T13:57:56.301" v="1801" actId="20578"/>
          <ac:spMkLst>
            <pc:docMk/>
            <pc:sldMk cId="1421063930" sldId="349"/>
            <ac:spMk id="3" creationId="{00000000-0000-0000-0000-000000000000}"/>
          </ac:spMkLst>
        </pc:spChg>
        <pc:picChg chg="mod">
          <ac:chgData name="Pavel Skopal" userId="69c89bff-eb36-402e-af06-99216f10c2a5" providerId="ADAL" clId="{C255D8C2-0249-4DCB-B1AD-C042EB1C6026}" dt="2024-04-20T13:06:46.685" v="1563" actId="1076"/>
          <ac:picMkLst>
            <pc:docMk/>
            <pc:sldMk cId="1421063930" sldId="349"/>
            <ac:picMk id="4" creationId="{00000000-0000-0000-0000-000000000000}"/>
          </ac:picMkLst>
        </pc:picChg>
      </pc:sldChg>
      <pc:sldChg chg="modSp add mod ord">
        <pc:chgData name="Pavel Skopal" userId="69c89bff-eb36-402e-af06-99216f10c2a5" providerId="ADAL" clId="{C255D8C2-0249-4DCB-B1AD-C042EB1C6026}" dt="2024-04-22T11:19:56.208" v="3663" actId="113"/>
        <pc:sldMkLst>
          <pc:docMk/>
          <pc:sldMk cId="3911900038" sldId="350"/>
        </pc:sldMkLst>
        <pc:spChg chg="mod">
          <ac:chgData name="Pavel Skopal" userId="69c89bff-eb36-402e-af06-99216f10c2a5" providerId="ADAL" clId="{C255D8C2-0249-4DCB-B1AD-C042EB1C6026}" dt="2024-04-20T13:07:17.077" v="1564" actId="1076"/>
          <ac:spMkLst>
            <pc:docMk/>
            <pc:sldMk cId="3911900038" sldId="350"/>
            <ac:spMk id="2" creationId="{00000000-0000-0000-0000-000000000000}"/>
          </ac:spMkLst>
        </pc:spChg>
        <pc:spChg chg="mod">
          <ac:chgData name="Pavel Skopal" userId="69c89bff-eb36-402e-af06-99216f10c2a5" providerId="ADAL" clId="{C255D8C2-0249-4DCB-B1AD-C042EB1C6026}" dt="2024-04-22T11:19:56.208" v="3663" actId="113"/>
          <ac:spMkLst>
            <pc:docMk/>
            <pc:sldMk cId="3911900038" sldId="350"/>
            <ac:spMk id="3" creationId="{00000000-0000-0000-0000-000000000000}"/>
          </ac:spMkLst>
        </pc:spChg>
      </pc:sldChg>
      <pc:sldChg chg="modSp add mod ord">
        <pc:chgData name="Pavel Skopal" userId="69c89bff-eb36-402e-af06-99216f10c2a5" providerId="ADAL" clId="{C255D8C2-0249-4DCB-B1AD-C042EB1C6026}" dt="2024-04-20T13:59:39.803" v="1936" actId="20577"/>
        <pc:sldMkLst>
          <pc:docMk/>
          <pc:sldMk cId="614458678" sldId="351"/>
        </pc:sldMkLst>
        <pc:spChg chg="mod">
          <ac:chgData name="Pavel Skopal" userId="69c89bff-eb36-402e-af06-99216f10c2a5" providerId="ADAL" clId="{C255D8C2-0249-4DCB-B1AD-C042EB1C6026}" dt="2024-04-20T13:59:39.803" v="1936" actId="20577"/>
          <ac:spMkLst>
            <pc:docMk/>
            <pc:sldMk cId="614458678" sldId="351"/>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504496880" sldId="352"/>
        </pc:sldMkLst>
        <pc:spChg chg="mod">
          <ac:chgData name="Pavel Skopal" userId="69c89bff-eb36-402e-af06-99216f10c2a5" providerId="ADAL" clId="{C255D8C2-0249-4DCB-B1AD-C042EB1C6026}" dt="2024-04-16T07:01:04.847" v="121" actId="27636"/>
          <ac:spMkLst>
            <pc:docMk/>
            <pc:sldMk cId="504496880" sldId="352"/>
            <ac:spMk id="3" creationId="{00000000-0000-0000-0000-000000000000}"/>
          </ac:spMkLst>
        </pc:spChg>
      </pc:sldChg>
      <pc:sldChg chg="add del">
        <pc:chgData name="Pavel Skopal" userId="69c89bff-eb36-402e-af06-99216f10c2a5" providerId="ADAL" clId="{C255D8C2-0249-4DCB-B1AD-C042EB1C6026}" dt="2024-04-20T13:32:12.776" v="1621" actId="2696"/>
        <pc:sldMkLst>
          <pc:docMk/>
          <pc:sldMk cId="2434322485" sldId="353"/>
        </pc:sldMkLst>
      </pc:sldChg>
      <pc:sldChg chg="modSp add del mod">
        <pc:chgData name="Pavel Skopal" userId="69c89bff-eb36-402e-af06-99216f10c2a5" providerId="ADAL" clId="{C255D8C2-0249-4DCB-B1AD-C042EB1C6026}" dt="2024-04-20T13:32:12.776" v="1621" actId="2696"/>
        <pc:sldMkLst>
          <pc:docMk/>
          <pc:sldMk cId="1126256992" sldId="355"/>
        </pc:sldMkLst>
        <pc:spChg chg="mod">
          <ac:chgData name="Pavel Skopal" userId="69c89bff-eb36-402e-af06-99216f10c2a5" providerId="ADAL" clId="{C255D8C2-0249-4DCB-B1AD-C042EB1C6026}" dt="2024-04-16T07:01:04.859" v="122" actId="27636"/>
          <ac:spMkLst>
            <pc:docMk/>
            <pc:sldMk cId="1126256992" sldId="355"/>
            <ac:spMk id="2" creationId="{00000000-0000-0000-0000-000000000000}"/>
          </ac:spMkLst>
        </pc:spChg>
        <pc:spChg chg="mod">
          <ac:chgData name="Pavel Skopal" userId="69c89bff-eb36-402e-af06-99216f10c2a5" providerId="ADAL" clId="{C255D8C2-0249-4DCB-B1AD-C042EB1C6026}" dt="2024-04-16T07:01:04.875" v="123" actId="27636"/>
          <ac:spMkLst>
            <pc:docMk/>
            <pc:sldMk cId="1126256992" sldId="355"/>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2320303147" sldId="356"/>
        </pc:sldMkLst>
        <pc:spChg chg="mod">
          <ac:chgData name="Pavel Skopal" userId="69c89bff-eb36-402e-af06-99216f10c2a5" providerId="ADAL" clId="{C255D8C2-0249-4DCB-B1AD-C042EB1C6026}" dt="2024-04-16T07:01:04.890" v="124" actId="27636"/>
          <ac:spMkLst>
            <pc:docMk/>
            <pc:sldMk cId="2320303147" sldId="356"/>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1598768875" sldId="358"/>
        </pc:sldMkLst>
        <pc:spChg chg="mod">
          <ac:chgData name="Pavel Skopal" userId="69c89bff-eb36-402e-af06-99216f10c2a5" providerId="ADAL" clId="{C255D8C2-0249-4DCB-B1AD-C042EB1C6026}" dt="2024-04-16T07:01:04.913" v="125" actId="27636"/>
          <ac:spMkLst>
            <pc:docMk/>
            <pc:sldMk cId="1598768875" sldId="358"/>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160012024" sldId="359"/>
        </pc:sldMkLst>
        <pc:spChg chg="mod">
          <ac:chgData name="Pavel Skopal" userId="69c89bff-eb36-402e-af06-99216f10c2a5" providerId="ADAL" clId="{C255D8C2-0249-4DCB-B1AD-C042EB1C6026}" dt="2024-04-16T07:01:04.927" v="126" actId="27636"/>
          <ac:spMkLst>
            <pc:docMk/>
            <pc:sldMk cId="160012024" sldId="359"/>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2530166879" sldId="360"/>
        </pc:sldMkLst>
        <pc:spChg chg="mod">
          <ac:chgData name="Pavel Skopal" userId="69c89bff-eb36-402e-af06-99216f10c2a5" providerId="ADAL" clId="{C255D8C2-0249-4DCB-B1AD-C042EB1C6026}" dt="2024-04-16T07:01:04.948" v="128" actId="27636"/>
          <ac:spMkLst>
            <pc:docMk/>
            <pc:sldMk cId="2530166879" sldId="360"/>
            <ac:spMk id="2" creationId="{00000000-0000-0000-0000-000000000000}"/>
          </ac:spMkLst>
        </pc:spChg>
        <pc:spChg chg="mod">
          <ac:chgData name="Pavel Skopal" userId="69c89bff-eb36-402e-af06-99216f10c2a5" providerId="ADAL" clId="{C255D8C2-0249-4DCB-B1AD-C042EB1C6026}" dt="2024-04-16T07:01:04.944" v="127" actId="27636"/>
          <ac:spMkLst>
            <pc:docMk/>
            <pc:sldMk cId="2530166879" sldId="360"/>
            <ac:spMk id="3" creationId="{00000000-0000-0000-0000-000000000000}"/>
          </ac:spMkLst>
        </pc:spChg>
      </pc:sldChg>
      <pc:sldChg chg="add del">
        <pc:chgData name="Pavel Skopal" userId="69c89bff-eb36-402e-af06-99216f10c2a5" providerId="ADAL" clId="{C255D8C2-0249-4DCB-B1AD-C042EB1C6026}" dt="2024-04-20T13:32:12.776" v="1621" actId="2696"/>
        <pc:sldMkLst>
          <pc:docMk/>
          <pc:sldMk cId="2984294236" sldId="361"/>
        </pc:sldMkLst>
      </pc:sldChg>
      <pc:sldChg chg="add del">
        <pc:chgData name="Pavel Skopal" userId="69c89bff-eb36-402e-af06-99216f10c2a5" providerId="ADAL" clId="{C255D8C2-0249-4DCB-B1AD-C042EB1C6026}" dt="2024-04-20T13:32:12.776" v="1621" actId="2696"/>
        <pc:sldMkLst>
          <pc:docMk/>
          <pc:sldMk cId="416086817" sldId="362"/>
        </pc:sldMkLst>
      </pc:sldChg>
      <pc:sldChg chg="modSp add del mod">
        <pc:chgData name="Pavel Skopal" userId="69c89bff-eb36-402e-af06-99216f10c2a5" providerId="ADAL" clId="{C255D8C2-0249-4DCB-B1AD-C042EB1C6026}" dt="2024-04-20T13:32:12.776" v="1621" actId="2696"/>
        <pc:sldMkLst>
          <pc:docMk/>
          <pc:sldMk cId="2068339954" sldId="363"/>
        </pc:sldMkLst>
        <pc:spChg chg="mod">
          <ac:chgData name="Pavel Skopal" userId="69c89bff-eb36-402e-af06-99216f10c2a5" providerId="ADAL" clId="{C255D8C2-0249-4DCB-B1AD-C042EB1C6026}" dt="2024-04-16T07:01:04.971" v="129" actId="27636"/>
          <ac:spMkLst>
            <pc:docMk/>
            <pc:sldMk cId="2068339954" sldId="363"/>
            <ac:spMk id="3" creationId="{00000000-0000-0000-0000-000000000000}"/>
          </ac:spMkLst>
        </pc:spChg>
      </pc:sldChg>
      <pc:sldChg chg="add del">
        <pc:chgData name="Pavel Skopal" userId="69c89bff-eb36-402e-af06-99216f10c2a5" providerId="ADAL" clId="{C255D8C2-0249-4DCB-B1AD-C042EB1C6026}" dt="2024-04-20T13:32:12.776" v="1621" actId="2696"/>
        <pc:sldMkLst>
          <pc:docMk/>
          <pc:sldMk cId="4180392292" sldId="364"/>
        </pc:sldMkLst>
      </pc:sldChg>
      <pc:sldChg chg="add del">
        <pc:chgData name="Pavel Skopal" userId="69c89bff-eb36-402e-af06-99216f10c2a5" providerId="ADAL" clId="{C255D8C2-0249-4DCB-B1AD-C042EB1C6026}" dt="2024-04-20T13:32:12.776" v="1621" actId="2696"/>
        <pc:sldMkLst>
          <pc:docMk/>
          <pc:sldMk cId="2771377596" sldId="369"/>
        </pc:sldMkLst>
      </pc:sldChg>
      <pc:sldChg chg="modSp add del mod">
        <pc:chgData name="Pavel Skopal" userId="69c89bff-eb36-402e-af06-99216f10c2a5" providerId="ADAL" clId="{C255D8C2-0249-4DCB-B1AD-C042EB1C6026}" dt="2024-04-20T13:32:12.776" v="1621" actId="2696"/>
        <pc:sldMkLst>
          <pc:docMk/>
          <pc:sldMk cId="3137763615" sldId="370"/>
        </pc:sldMkLst>
        <pc:spChg chg="mod">
          <ac:chgData name="Pavel Skopal" userId="69c89bff-eb36-402e-af06-99216f10c2a5" providerId="ADAL" clId="{C255D8C2-0249-4DCB-B1AD-C042EB1C6026}" dt="2024-04-16T07:01:05.010" v="130" actId="27636"/>
          <ac:spMkLst>
            <pc:docMk/>
            <pc:sldMk cId="3137763615" sldId="370"/>
            <ac:spMk id="2" creationId="{00000000-0000-0000-0000-000000000000}"/>
          </ac:spMkLst>
        </pc:spChg>
        <pc:spChg chg="mod">
          <ac:chgData name="Pavel Skopal" userId="69c89bff-eb36-402e-af06-99216f10c2a5" providerId="ADAL" clId="{C255D8C2-0249-4DCB-B1AD-C042EB1C6026}" dt="2024-04-16T07:01:05.019" v="131" actId="27636"/>
          <ac:spMkLst>
            <pc:docMk/>
            <pc:sldMk cId="3137763615" sldId="370"/>
            <ac:spMk id="3" creationId="{00000000-0000-0000-0000-000000000000}"/>
          </ac:spMkLst>
        </pc:spChg>
      </pc:sldChg>
      <pc:sldChg chg="modSp add mod ord">
        <pc:chgData name="Pavel Skopal" userId="69c89bff-eb36-402e-af06-99216f10c2a5" providerId="ADAL" clId="{C255D8C2-0249-4DCB-B1AD-C042EB1C6026}" dt="2024-04-21T21:00:34.323" v="3185" actId="27636"/>
        <pc:sldMkLst>
          <pc:docMk/>
          <pc:sldMk cId="3194685838" sldId="373"/>
        </pc:sldMkLst>
        <pc:spChg chg="mod">
          <ac:chgData name="Pavel Skopal" userId="69c89bff-eb36-402e-af06-99216f10c2a5" providerId="ADAL" clId="{C255D8C2-0249-4DCB-B1AD-C042EB1C6026}" dt="2024-04-21T20:59:59.939" v="3182" actId="27636"/>
          <ac:spMkLst>
            <pc:docMk/>
            <pc:sldMk cId="3194685838" sldId="373"/>
            <ac:spMk id="2" creationId="{00000000-0000-0000-0000-000000000000}"/>
          </ac:spMkLst>
        </pc:spChg>
        <pc:spChg chg="mod">
          <ac:chgData name="Pavel Skopal" userId="69c89bff-eb36-402e-af06-99216f10c2a5" providerId="ADAL" clId="{C255D8C2-0249-4DCB-B1AD-C042EB1C6026}" dt="2024-04-21T21:00:34.323" v="3185" actId="27636"/>
          <ac:spMkLst>
            <pc:docMk/>
            <pc:sldMk cId="3194685838" sldId="373"/>
            <ac:spMk id="3" creationId="{00000000-0000-0000-0000-000000000000}"/>
          </ac:spMkLst>
        </pc:spChg>
      </pc:sldChg>
      <pc:sldChg chg="add del">
        <pc:chgData name="Pavel Skopal" userId="69c89bff-eb36-402e-af06-99216f10c2a5" providerId="ADAL" clId="{C255D8C2-0249-4DCB-B1AD-C042EB1C6026}" dt="2024-04-20T13:47:13.542" v="1771" actId="2696"/>
        <pc:sldMkLst>
          <pc:docMk/>
          <pc:sldMk cId="2890512651" sldId="375"/>
        </pc:sldMkLst>
      </pc:sldChg>
      <pc:sldChg chg="modSp add del mod">
        <pc:chgData name="Pavel Skopal" userId="69c89bff-eb36-402e-af06-99216f10c2a5" providerId="ADAL" clId="{C255D8C2-0249-4DCB-B1AD-C042EB1C6026}" dt="2024-04-20T13:32:12.776" v="1621" actId="2696"/>
        <pc:sldMkLst>
          <pc:docMk/>
          <pc:sldMk cId="1445866792" sldId="376"/>
        </pc:sldMkLst>
        <pc:spChg chg="mod">
          <ac:chgData name="Pavel Skopal" userId="69c89bff-eb36-402e-af06-99216f10c2a5" providerId="ADAL" clId="{C255D8C2-0249-4DCB-B1AD-C042EB1C6026}" dt="2024-04-16T07:01:05.046" v="132" actId="27636"/>
          <ac:spMkLst>
            <pc:docMk/>
            <pc:sldMk cId="1445866792" sldId="376"/>
            <ac:spMk id="3" creationId="{00000000-0000-0000-0000-000000000000}"/>
          </ac:spMkLst>
        </pc:spChg>
      </pc:sldChg>
      <pc:sldChg chg="add del">
        <pc:chgData name="Pavel Skopal" userId="69c89bff-eb36-402e-af06-99216f10c2a5" providerId="ADAL" clId="{C255D8C2-0249-4DCB-B1AD-C042EB1C6026}" dt="2024-04-20T13:32:12.776" v="1621" actId="2696"/>
        <pc:sldMkLst>
          <pc:docMk/>
          <pc:sldMk cId="2740291170" sldId="377"/>
        </pc:sldMkLst>
      </pc:sldChg>
      <pc:sldChg chg="modSp add mod ord">
        <pc:chgData name="Pavel Skopal" userId="69c89bff-eb36-402e-af06-99216f10c2a5" providerId="ADAL" clId="{C255D8C2-0249-4DCB-B1AD-C042EB1C6026}" dt="2024-04-22T11:21:51.169" v="3664" actId="115"/>
        <pc:sldMkLst>
          <pc:docMk/>
          <pc:sldMk cId="3876072632" sldId="378"/>
        </pc:sldMkLst>
        <pc:spChg chg="mod">
          <ac:chgData name="Pavel Skopal" userId="69c89bff-eb36-402e-af06-99216f10c2a5" providerId="ADAL" clId="{C255D8C2-0249-4DCB-B1AD-C042EB1C6026}" dt="2024-04-22T11:21:51.169" v="3664" actId="115"/>
          <ac:spMkLst>
            <pc:docMk/>
            <pc:sldMk cId="3876072632" sldId="378"/>
            <ac:spMk id="3" creationId="{00000000-0000-0000-0000-000000000000}"/>
          </ac:spMkLst>
        </pc:spChg>
      </pc:sldChg>
      <pc:sldChg chg="modSp mod modShow">
        <pc:chgData name="Pavel Skopal" userId="69c89bff-eb36-402e-af06-99216f10c2a5" providerId="ADAL" clId="{C255D8C2-0249-4DCB-B1AD-C042EB1C6026}" dt="2024-04-21T21:02:08.411" v="3189" actId="729"/>
        <pc:sldMkLst>
          <pc:docMk/>
          <pc:sldMk cId="133520404" sldId="379"/>
        </pc:sldMkLst>
        <pc:spChg chg="mod">
          <ac:chgData name="Pavel Skopal" userId="69c89bff-eb36-402e-af06-99216f10c2a5" providerId="ADAL" clId="{C255D8C2-0249-4DCB-B1AD-C042EB1C6026}" dt="2024-04-21T20:20:07.874" v="2187"/>
          <ac:spMkLst>
            <pc:docMk/>
            <pc:sldMk cId="133520404" sldId="379"/>
            <ac:spMk id="2" creationId="{00000000-0000-0000-0000-000000000000}"/>
          </ac:spMkLst>
        </pc:spChg>
      </pc:sldChg>
      <pc:sldChg chg="modSp add del mod">
        <pc:chgData name="Pavel Skopal" userId="69c89bff-eb36-402e-af06-99216f10c2a5" providerId="ADAL" clId="{C255D8C2-0249-4DCB-B1AD-C042EB1C6026}" dt="2024-04-20T13:31:46.069" v="1620" actId="2696"/>
        <pc:sldMkLst>
          <pc:docMk/>
          <pc:sldMk cId="4219545819" sldId="379"/>
        </pc:sldMkLst>
        <pc:spChg chg="mod">
          <ac:chgData name="Pavel Skopal" userId="69c89bff-eb36-402e-af06-99216f10c2a5" providerId="ADAL" clId="{C255D8C2-0249-4DCB-B1AD-C042EB1C6026}" dt="2024-04-20T13:31:43.696" v="1619" actId="27636"/>
          <ac:spMkLst>
            <pc:docMk/>
            <pc:sldMk cId="4219545819" sldId="379"/>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914860946" sldId="380"/>
        </pc:sldMkLst>
        <pc:spChg chg="mod">
          <ac:chgData name="Pavel Skopal" userId="69c89bff-eb36-402e-af06-99216f10c2a5" providerId="ADAL" clId="{C255D8C2-0249-4DCB-B1AD-C042EB1C6026}" dt="2024-04-20T13:30:34.554" v="1610" actId="27636"/>
          <ac:spMkLst>
            <pc:docMk/>
            <pc:sldMk cId="914860946" sldId="380"/>
            <ac:spMk id="3" creationId="{00000000-0000-0000-0000-000000000000}"/>
          </ac:spMkLst>
        </pc:spChg>
      </pc:sldChg>
      <pc:sldChg chg="modSp add del mod">
        <pc:chgData name="Pavel Skopal" userId="69c89bff-eb36-402e-af06-99216f10c2a5" providerId="ADAL" clId="{C255D8C2-0249-4DCB-B1AD-C042EB1C6026}" dt="2024-04-20T13:32:12.776" v="1621" actId="2696"/>
        <pc:sldMkLst>
          <pc:docMk/>
          <pc:sldMk cId="2125369576" sldId="381"/>
        </pc:sldMkLst>
        <pc:spChg chg="mod">
          <ac:chgData name="Pavel Skopal" userId="69c89bff-eb36-402e-af06-99216f10c2a5" providerId="ADAL" clId="{C255D8C2-0249-4DCB-B1AD-C042EB1C6026}" dt="2024-04-20T13:17:25.695" v="1586" actId="27636"/>
          <ac:spMkLst>
            <pc:docMk/>
            <pc:sldMk cId="2125369576" sldId="381"/>
            <ac:spMk id="3" creationId="{00000000-0000-0000-0000-000000000000}"/>
          </ac:spMkLst>
        </pc:spChg>
      </pc:sldChg>
      <pc:sldChg chg="modSp add del mod">
        <pc:chgData name="Pavel Skopal" userId="69c89bff-eb36-402e-af06-99216f10c2a5" providerId="ADAL" clId="{C255D8C2-0249-4DCB-B1AD-C042EB1C6026}" dt="2024-04-20T13:06:30.733" v="1560" actId="2696"/>
        <pc:sldMkLst>
          <pc:docMk/>
          <pc:sldMk cId="3803242586" sldId="382"/>
        </pc:sldMkLst>
        <pc:spChg chg="mod">
          <ac:chgData name="Pavel Skopal" userId="69c89bff-eb36-402e-af06-99216f10c2a5" providerId="ADAL" clId="{C255D8C2-0249-4DCB-B1AD-C042EB1C6026}" dt="2024-04-16T07:01:04.749" v="117" actId="27636"/>
          <ac:spMkLst>
            <pc:docMk/>
            <pc:sldMk cId="3803242586" sldId="382"/>
            <ac:spMk id="3" creationId="{00000000-0000-0000-0000-000000000000}"/>
          </ac:spMkLst>
        </pc:spChg>
      </pc:sldChg>
      <pc:sldChg chg="add del">
        <pc:chgData name="Pavel Skopal" userId="69c89bff-eb36-402e-af06-99216f10c2a5" providerId="ADAL" clId="{C255D8C2-0249-4DCB-B1AD-C042EB1C6026}" dt="2024-04-20T13:32:12.776" v="1621" actId="2696"/>
        <pc:sldMkLst>
          <pc:docMk/>
          <pc:sldMk cId="3031837437" sldId="383"/>
        </pc:sldMkLst>
      </pc:sldChg>
      <pc:sldChg chg="add del">
        <pc:chgData name="Pavel Skopal" userId="69c89bff-eb36-402e-af06-99216f10c2a5" providerId="ADAL" clId="{C255D8C2-0249-4DCB-B1AD-C042EB1C6026}" dt="2024-04-20T12:02:07.921" v="1483" actId="2696"/>
        <pc:sldMkLst>
          <pc:docMk/>
          <pc:sldMk cId="558614895" sldId="384"/>
        </pc:sldMkLst>
      </pc:sldChg>
      <pc:sldChg chg="add del">
        <pc:chgData name="Pavel Skopal" userId="69c89bff-eb36-402e-af06-99216f10c2a5" providerId="ADAL" clId="{C255D8C2-0249-4DCB-B1AD-C042EB1C6026}" dt="2024-04-20T13:47:22.909" v="1772" actId="2696"/>
        <pc:sldMkLst>
          <pc:docMk/>
          <pc:sldMk cId="3158038689" sldId="384"/>
        </pc:sldMkLst>
      </pc:sldChg>
      <pc:sldChg chg="modSp add del">
        <pc:chgData name="Pavel Skopal" userId="69c89bff-eb36-402e-af06-99216f10c2a5" providerId="ADAL" clId="{C255D8C2-0249-4DCB-B1AD-C042EB1C6026}" dt="2024-04-27T19:32:10.573" v="3698" actId="2696"/>
        <pc:sldMkLst>
          <pc:docMk/>
          <pc:sldMk cId="3865530118" sldId="391"/>
        </pc:sldMkLst>
        <pc:spChg chg="mod">
          <ac:chgData name="Pavel Skopal" userId="69c89bff-eb36-402e-af06-99216f10c2a5" providerId="ADAL" clId="{C255D8C2-0249-4DCB-B1AD-C042EB1C6026}" dt="2024-04-21T20:20:07.874" v="2187"/>
          <ac:spMkLst>
            <pc:docMk/>
            <pc:sldMk cId="3865530118" sldId="391"/>
            <ac:spMk id="2" creationId="{00000000-0000-0000-0000-000000000000}"/>
          </ac:spMkLst>
        </pc:spChg>
        <pc:spChg chg="mod">
          <ac:chgData name="Pavel Skopal" userId="69c89bff-eb36-402e-af06-99216f10c2a5" providerId="ADAL" clId="{C255D8C2-0249-4DCB-B1AD-C042EB1C6026}" dt="2024-04-21T20:20:07.874" v="2187"/>
          <ac:spMkLst>
            <pc:docMk/>
            <pc:sldMk cId="3865530118" sldId="391"/>
            <ac:spMk id="3" creationId="{00000000-0000-0000-0000-000000000000}"/>
          </ac:spMkLst>
        </pc:spChg>
      </pc:sldChg>
      <pc:sldChg chg="add del">
        <pc:chgData name="Pavel Skopal" userId="69c89bff-eb36-402e-af06-99216f10c2a5" providerId="ADAL" clId="{C255D8C2-0249-4DCB-B1AD-C042EB1C6026}" dt="2024-04-27T19:32:10.573" v="3698" actId="2696"/>
        <pc:sldMkLst>
          <pc:docMk/>
          <pc:sldMk cId="1385518933" sldId="392"/>
        </pc:sldMkLst>
      </pc:sldChg>
      <pc:sldChg chg="add del">
        <pc:chgData name="Pavel Skopal" userId="69c89bff-eb36-402e-af06-99216f10c2a5" providerId="ADAL" clId="{C255D8C2-0249-4DCB-B1AD-C042EB1C6026}" dt="2024-04-20T13:47:22.909" v="1772" actId="2696"/>
        <pc:sldMkLst>
          <pc:docMk/>
          <pc:sldMk cId="2511283136" sldId="393"/>
        </pc:sldMkLst>
      </pc:sldChg>
      <pc:sldChg chg="add del">
        <pc:chgData name="Pavel Skopal" userId="69c89bff-eb36-402e-af06-99216f10c2a5" providerId="ADAL" clId="{C255D8C2-0249-4DCB-B1AD-C042EB1C6026}" dt="2024-04-20T12:05:57.022" v="1490" actId="2696"/>
        <pc:sldMkLst>
          <pc:docMk/>
          <pc:sldMk cId="898761564" sldId="394"/>
        </pc:sldMkLst>
      </pc:sldChg>
      <pc:sldChg chg="add del">
        <pc:chgData name="Pavel Skopal" userId="69c89bff-eb36-402e-af06-99216f10c2a5" providerId="ADAL" clId="{C255D8C2-0249-4DCB-B1AD-C042EB1C6026}" dt="2024-04-20T12:02:07.921" v="1483" actId="2696"/>
        <pc:sldMkLst>
          <pc:docMk/>
          <pc:sldMk cId="3577465414" sldId="395"/>
        </pc:sldMkLst>
      </pc:sldChg>
      <pc:sldChg chg="add del">
        <pc:chgData name="Pavel Skopal" userId="69c89bff-eb36-402e-af06-99216f10c2a5" providerId="ADAL" clId="{C255D8C2-0249-4DCB-B1AD-C042EB1C6026}" dt="2024-04-20T13:47:22.909" v="1772" actId="2696"/>
        <pc:sldMkLst>
          <pc:docMk/>
          <pc:sldMk cId="3647264786" sldId="395"/>
        </pc:sldMkLst>
      </pc:sldChg>
      <pc:sldChg chg="addSp delSp modSp add del mod">
        <pc:chgData name="Pavel Skopal" userId="69c89bff-eb36-402e-af06-99216f10c2a5" providerId="ADAL" clId="{C255D8C2-0249-4DCB-B1AD-C042EB1C6026}" dt="2024-04-27T19:31:44.341" v="3697" actId="2696"/>
        <pc:sldMkLst>
          <pc:docMk/>
          <pc:sldMk cId="204977403" sldId="398"/>
        </pc:sldMkLst>
        <pc:spChg chg="mod">
          <ac:chgData name="Pavel Skopal" userId="69c89bff-eb36-402e-af06-99216f10c2a5" providerId="ADAL" clId="{C255D8C2-0249-4DCB-B1AD-C042EB1C6026}" dt="2024-04-20T13:32:32.362" v="1624" actId="1076"/>
          <ac:spMkLst>
            <pc:docMk/>
            <pc:sldMk cId="204977403" sldId="398"/>
            <ac:spMk id="2" creationId="{00000000-0000-0000-0000-000000000000}"/>
          </ac:spMkLst>
        </pc:spChg>
        <pc:spChg chg="del">
          <ac:chgData name="Pavel Skopal" userId="69c89bff-eb36-402e-af06-99216f10c2a5" providerId="ADAL" clId="{C255D8C2-0249-4DCB-B1AD-C042EB1C6026}" dt="2024-04-20T14:09:09.843" v="2108"/>
          <ac:spMkLst>
            <pc:docMk/>
            <pc:sldMk cId="204977403" sldId="398"/>
            <ac:spMk id="3" creationId="{00000000-0000-0000-0000-000000000000}"/>
          </ac:spMkLst>
        </pc:spChg>
        <pc:picChg chg="add mod">
          <ac:chgData name="Pavel Skopal" userId="69c89bff-eb36-402e-af06-99216f10c2a5" providerId="ADAL" clId="{C255D8C2-0249-4DCB-B1AD-C042EB1C6026}" dt="2024-04-20T14:09:30.708" v="2119" actId="1076"/>
          <ac:picMkLst>
            <pc:docMk/>
            <pc:sldMk cId="204977403" sldId="398"/>
            <ac:picMk id="5" creationId="{CEEF9BF5-9DE7-6E12-8A47-7436E4676DC4}"/>
          </ac:picMkLst>
        </pc:picChg>
      </pc:sldChg>
      <pc:sldChg chg="add del">
        <pc:chgData name="Pavel Skopal" userId="69c89bff-eb36-402e-af06-99216f10c2a5" providerId="ADAL" clId="{C255D8C2-0249-4DCB-B1AD-C042EB1C6026}" dt="2024-04-20T12:02:07.921" v="1483" actId="2696"/>
        <pc:sldMkLst>
          <pc:docMk/>
          <pc:sldMk cId="356288579" sldId="399"/>
        </pc:sldMkLst>
      </pc:sldChg>
      <pc:sldChg chg="add del">
        <pc:chgData name="Pavel Skopal" userId="69c89bff-eb36-402e-af06-99216f10c2a5" providerId="ADAL" clId="{C255D8C2-0249-4DCB-B1AD-C042EB1C6026}" dt="2024-04-20T13:47:22.909" v="1772" actId="2696"/>
        <pc:sldMkLst>
          <pc:docMk/>
          <pc:sldMk cId="1769986494" sldId="399"/>
        </pc:sldMkLst>
      </pc:sldChg>
      <pc:sldChg chg="add del">
        <pc:chgData name="Pavel Skopal" userId="69c89bff-eb36-402e-af06-99216f10c2a5" providerId="ADAL" clId="{C255D8C2-0249-4DCB-B1AD-C042EB1C6026}" dt="2024-04-20T14:04:19.342" v="2064" actId="2696"/>
        <pc:sldMkLst>
          <pc:docMk/>
          <pc:sldMk cId="264000200" sldId="400"/>
        </pc:sldMkLst>
      </pc:sldChg>
      <pc:sldChg chg="add del">
        <pc:chgData name="Pavel Skopal" userId="69c89bff-eb36-402e-af06-99216f10c2a5" providerId="ADAL" clId="{C255D8C2-0249-4DCB-B1AD-C042EB1C6026}" dt="2024-04-20T13:47:22.909" v="1772" actId="2696"/>
        <pc:sldMkLst>
          <pc:docMk/>
          <pc:sldMk cId="2079658227" sldId="401"/>
        </pc:sldMkLst>
      </pc:sldChg>
      <pc:sldChg chg="add del">
        <pc:chgData name="Pavel Skopal" userId="69c89bff-eb36-402e-af06-99216f10c2a5" providerId="ADAL" clId="{C255D8C2-0249-4DCB-B1AD-C042EB1C6026}" dt="2024-04-20T12:02:07.921" v="1483" actId="2696"/>
        <pc:sldMkLst>
          <pc:docMk/>
          <pc:sldMk cId="2741215603" sldId="401"/>
        </pc:sldMkLst>
      </pc:sldChg>
      <pc:sldChg chg="modSp add del mod">
        <pc:chgData name="Pavel Skopal" userId="69c89bff-eb36-402e-af06-99216f10c2a5" providerId="ADAL" clId="{C255D8C2-0249-4DCB-B1AD-C042EB1C6026}" dt="2024-04-20T13:49:22.148" v="1783" actId="2696"/>
        <pc:sldMkLst>
          <pc:docMk/>
          <pc:sldMk cId="799074316" sldId="402"/>
        </pc:sldMkLst>
        <pc:spChg chg="mod">
          <ac:chgData name="Pavel Skopal" userId="69c89bff-eb36-402e-af06-99216f10c2a5" providerId="ADAL" clId="{C255D8C2-0249-4DCB-B1AD-C042EB1C6026}" dt="2024-04-20T13:39:40.466" v="1761" actId="27636"/>
          <ac:spMkLst>
            <pc:docMk/>
            <pc:sldMk cId="799074316" sldId="402"/>
            <ac:spMk id="3" creationId="{00000000-0000-0000-0000-000000000000}"/>
          </ac:spMkLst>
        </pc:spChg>
      </pc:sldChg>
      <pc:sldChg chg="add ord">
        <pc:chgData name="Pavel Skopal" userId="69c89bff-eb36-402e-af06-99216f10c2a5" providerId="ADAL" clId="{C255D8C2-0249-4DCB-B1AD-C042EB1C6026}" dt="2024-04-20T14:02:11.339" v="2061"/>
        <pc:sldMkLst>
          <pc:docMk/>
          <pc:sldMk cId="1471319526" sldId="402"/>
        </pc:sldMkLst>
      </pc:sldChg>
      <pc:sldChg chg="add del">
        <pc:chgData name="Pavel Skopal" userId="69c89bff-eb36-402e-af06-99216f10c2a5" providerId="ADAL" clId="{C255D8C2-0249-4DCB-B1AD-C042EB1C6026}" dt="2024-04-20T12:02:07.921" v="1483" actId="2696"/>
        <pc:sldMkLst>
          <pc:docMk/>
          <pc:sldMk cId="1212995949" sldId="403"/>
        </pc:sldMkLst>
      </pc:sldChg>
      <pc:sldChg chg="add del">
        <pc:chgData name="Pavel Skopal" userId="69c89bff-eb36-402e-af06-99216f10c2a5" providerId="ADAL" clId="{C255D8C2-0249-4DCB-B1AD-C042EB1C6026}" dt="2024-04-20T13:47:22.909" v="1772" actId="2696"/>
        <pc:sldMkLst>
          <pc:docMk/>
          <pc:sldMk cId="3132391329" sldId="403"/>
        </pc:sldMkLst>
      </pc:sldChg>
      <pc:sldChg chg="add del">
        <pc:chgData name="Pavel Skopal" userId="69c89bff-eb36-402e-af06-99216f10c2a5" providerId="ADAL" clId="{C255D8C2-0249-4DCB-B1AD-C042EB1C6026}" dt="2024-04-20T13:47:22.909" v="1772" actId="2696"/>
        <pc:sldMkLst>
          <pc:docMk/>
          <pc:sldMk cId="501858147" sldId="404"/>
        </pc:sldMkLst>
      </pc:sldChg>
      <pc:sldChg chg="add del">
        <pc:chgData name="Pavel Skopal" userId="69c89bff-eb36-402e-af06-99216f10c2a5" providerId="ADAL" clId="{C255D8C2-0249-4DCB-B1AD-C042EB1C6026}" dt="2024-04-20T12:02:07.921" v="1483" actId="2696"/>
        <pc:sldMkLst>
          <pc:docMk/>
          <pc:sldMk cId="673313906" sldId="404"/>
        </pc:sldMkLst>
      </pc:sldChg>
      <pc:sldChg chg="modSp add mod ord modShow">
        <pc:chgData name="Pavel Skopal" userId="69c89bff-eb36-402e-af06-99216f10c2a5" providerId="ADAL" clId="{C255D8C2-0249-4DCB-B1AD-C042EB1C6026}" dt="2024-04-21T21:04:51.894" v="3196" actId="729"/>
        <pc:sldMkLst>
          <pc:docMk/>
          <pc:sldMk cId="722722989" sldId="409"/>
        </pc:sldMkLst>
        <pc:spChg chg="mod">
          <ac:chgData name="Pavel Skopal" userId="69c89bff-eb36-402e-af06-99216f10c2a5" providerId="ADAL" clId="{C255D8C2-0249-4DCB-B1AD-C042EB1C6026}" dt="2024-04-21T20:20:07.874" v="2187"/>
          <ac:spMkLst>
            <pc:docMk/>
            <pc:sldMk cId="722722989" sldId="409"/>
            <ac:spMk id="2" creationId="{00000000-0000-0000-0000-000000000000}"/>
          </ac:spMkLst>
        </pc:spChg>
        <pc:spChg chg="mod">
          <ac:chgData name="Pavel Skopal" userId="69c89bff-eb36-402e-af06-99216f10c2a5" providerId="ADAL" clId="{C255D8C2-0249-4DCB-B1AD-C042EB1C6026}" dt="2024-04-21T21:04:44.757" v="3195" actId="20577"/>
          <ac:spMkLst>
            <pc:docMk/>
            <pc:sldMk cId="722722989" sldId="409"/>
            <ac:spMk id="3" creationId="{00000000-0000-0000-0000-000000000000}"/>
          </ac:spMkLst>
        </pc:spChg>
      </pc:sldChg>
      <pc:sldChg chg="modSp add del mod">
        <pc:chgData name="Pavel Skopal" userId="69c89bff-eb36-402e-af06-99216f10c2a5" providerId="ADAL" clId="{C255D8C2-0249-4DCB-B1AD-C042EB1C6026}" dt="2024-04-20T13:46:18.293" v="1769" actId="2696"/>
        <pc:sldMkLst>
          <pc:docMk/>
          <pc:sldMk cId="3926893500" sldId="409"/>
        </pc:sldMkLst>
        <pc:spChg chg="mod">
          <ac:chgData name="Pavel Skopal" userId="69c89bff-eb36-402e-af06-99216f10c2a5" providerId="ADAL" clId="{C255D8C2-0249-4DCB-B1AD-C042EB1C6026}" dt="2024-04-16T07:01:05.248" v="142" actId="27636"/>
          <ac:spMkLst>
            <pc:docMk/>
            <pc:sldMk cId="3926893500" sldId="409"/>
            <ac:spMk id="3" creationId="{00000000-0000-0000-0000-000000000000}"/>
          </ac:spMkLst>
        </pc:spChg>
      </pc:sldChg>
      <pc:sldChg chg="add del">
        <pc:chgData name="Pavel Skopal" userId="69c89bff-eb36-402e-af06-99216f10c2a5" providerId="ADAL" clId="{C255D8C2-0249-4DCB-B1AD-C042EB1C6026}" dt="2024-04-20T14:04:47.141" v="2067" actId="2696"/>
        <pc:sldMkLst>
          <pc:docMk/>
          <pc:sldMk cId="343241270" sldId="410"/>
        </pc:sldMkLst>
      </pc:sldChg>
      <pc:sldChg chg="modSp add del mod">
        <pc:chgData name="Pavel Skopal" userId="69c89bff-eb36-402e-af06-99216f10c2a5" providerId="ADAL" clId="{C255D8C2-0249-4DCB-B1AD-C042EB1C6026}" dt="2024-04-27T19:32:10.573" v="3698" actId="2696"/>
        <pc:sldMkLst>
          <pc:docMk/>
          <pc:sldMk cId="1916836151" sldId="411"/>
        </pc:sldMkLst>
        <pc:spChg chg="mod">
          <ac:chgData name="Pavel Skopal" userId="69c89bff-eb36-402e-af06-99216f10c2a5" providerId="ADAL" clId="{C255D8C2-0249-4DCB-B1AD-C042EB1C6026}" dt="2024-04-16T07:01:05.290" v="143" actId="27636"/>
          <ac:spMkLst>
            <pc:docMk/>
            <pc:sldMk cId="1916836151" sldId="411"/>
            <ac:spMk id="3" creationId="{00000000-0000-0000-0000-000000000000}"/>
          </ac:spMkLst>
        </pc:spChg>
      </pc:sldChg>
      <pc:sldChg chg="modSp add del mod">
        <pc:chgData name="Pavel Skopal" userId="69c89bff-eb36-402e-af06-99216f10c2a5" providerId="ADAL" clId="{C255D8C2-0249-4DCB-B1AD-C042EB1C6026}" dt="2024-04-27T19:32:10.573" v="3698" actId="2696"/>
        <pc:sldMkLst>
          <pc:docMk/>
          <pc:sldMk cId="551729426" sldId="412"/>
        </pc:sldMkLst>
        <pc:spChg chg="mod">
          <ac:chgData name="Pavel Skopal" userId="69c89bff-eb36-402e-af06-99216f10c2a5" providerId="ADAL" clId="{C255D8C2-0249-4DCB-B1AD-C042EB1C6026}" dt="2024-04-16T07:01:05.342" v="144" actId="27636"/>
          <ac:spMkLst>
            <pc:docMk/>
            <pc:sldMk cId="551729426" sldId="412"/>
            <ac:spMk id="3" creationId="{00000000-0000-0000-0000-000000000000}"/>
          </ac:spMkLst>
        </pc:spChg>
      </pc:sldChg>
      <pc:sldChg chg="modSp add del mod ord">
        <pc:chgData name="Pavel Skopal" userId="69c89bff-eb36-402e-af06-99216f10c2a5" providerId="ADAL" clId="{C255D8C2-0249-4DCB-B1AD-C042EB1C6026}" dt="2024-04-20T13:57:28.293" v="1800" actId="2696"/>
        <pc:sldMkLst>
          <pc:docMk/>
          <pc:sldMk cId="1941779726" sldId="413"/>
        </pc:sldMkLst>
        <pc:spChg chg="mod">
          <ac:chgData name="Pavel Skopal" userId="69c89bff-eb36-402e-af06-99216f10c2a5" providerId="ADAL" clId="{C255D8C2-0249-4DCB-B1AD-C042EB1C6026}" dt="2024-04-16T07:01:05.501" v="149" actId="27636"/>
          <ac:spMkLst>
            <pc:docMk/>
            <pc:sldMk cId="1941779726" sldId="413"/>
            <ac:spMk id="3" creationId="{00000000-0000-0000-0000-000000000000}"/>
          </ac:spMkLst>
        </pc:spChg>
      </pc:sldChg>
      <pc:sldChg chg="modSp add del mod">
        <pc:chgData name="Pavel Skopal" userId="69c89bff-eb36-402e-af06-99216f10c2a5" providerId="ADAL" clId="{C255D8C2-0249-4DCB-B1AD-C042EB1C6026}" dt="2024-04-20T13:52:58.342" v="1792" actId="2696"/>
        <pc:sldMkLst>
          <pc:docMk/>
          <pc:sldMk cId="3161167496" sldId="414"/>
        </pc:sldMkLst>
        <pc:spChg chg="mod">
          <ac:chgData name="Pavel Skopal" userId="69c89bff-eb36-402e-af06-99216f10c2a5" providerId="ADAL" clId="{C255D8C2-0249-4DCB-B1AD-C042EB1C6026}" dt="2024-04-16T07:01:05.532" v="150" actId="27636"/>
          <ac:spMkLst>
            <pc:docMk/>
            <pc:sldMk cId="3161167496" sldId="414"/>
            <ac:spMk id="3" creationId="{00000000-0000-0000-0000-000000000000}"/>
          </ac:spMkLst>
        </pc:spChg>
      </pc:sldChg>
      <pc:sldChg chg="modSp add del">
        <pc:chgData name="Pavel Skopal" userId="69c89bff-eb36-402e-af06-99216f10c2a5" providerId="ADAL" clId="{C255D8C2-0249-4DCB-B1AD-C042EB1C6026}" dt="2024-04-27T19:32:10.573" v="3698" actId="2696"/>
        <pc:sldMkLst>
          <pc:docMk/>
          <pc:sldMk cId="3550170629" sldId="414"/>
        </pc:sldMkLst>
        <pc:spChg chg="mod">
          <ac:chgData name="Pavel Skopal" userId="69c89bff-eb36-402e-af06-99216f10c2a5" providerId="ADAL" clId="{C255D8C2-0249-4DCB-B1AD-C042EB1C6026}" dt="2024-04-21T20:20:07.874" v="2187"/>
          <ac:spMkLst>
            <pc:docMk/>
            <pc:sldMk cId="3550170629" sldId="414"/>
            <ac:spMk id="3" creationId="{00000000-0000-0000-0000-000000000000}"/>
          </ac:spMkLst>
        </pc:spChg>
      </pc:sldChg>
      <pc:sldChg chg="modSp add del">
        <pc:chgData name="Pavel Skopal" userId="69c89bff-eb36-402e-af06-99216f10c2a5" providerId="ADAL" clId="{C255D8C2-0249-4DCB-B1AD-C042EB1C6026}" dt="2024-04-27T19:32:10.573" v="3698" actId="2696"/>
        <pc:sldMkLst>
          <pc:docMk/>
          <pc:sldMk cId="1051118698" sldId="415"/>
        </pc:sldMkLst>
        <pc:spChg chg="mod">
          <ac:chgData name="Pavel Skopal" userId="69c89bff-eb36-402e-af06-99216f10c2a5" providerId="ADAL" clId="{C255D8C2-0249-4DCB-B1AD-C042EB1C6026}" dt="2024-04-21T20:20:07.874" v="2187"/>
          <ac:spMkLst>
            <pc:docMk/>
            <pc:sldMk cId="1051118698" sldId="415"/>
            <ac:spMk id="2" creationId="{00000000-0000-0000-0000-000000000000}"/>
          </ac:spMkLst>
        </pc:spChg>
        <pc:spChg chg="mod">
          <ac:chgData name="Pavel Skopal" userId="69c89bff-eb36-402e-af06-99216f10c2a5" providerId="ADAL" clId="{C255D8C2-0249-4DCB-B1AD-C042EB1C6026}" dt="2024-04-21T20:20:07.874" v="2187"/>
          <ac:spMkLst>
            <pc:docMk/>
            <pc:sldMk cId="1051118698" sldId="415"/>
            <ac:spMk id="3" creationId="{00000000-0000-0000-0000-000000000000}"/>
          </ac:spMkLst>
        </pc:spChg>
      </pc:sldChg>
      <pc:sldChg chg="modSp add del mod">
        <pc:chgData name="Pavel Skopal" userId="69c89bff-eb36-402e-af06-99216f10c2a5" providerId="ADAL" clId="{C255D8C2-0249-4DCB-B1AD-C042EB1C6026}" dt="2024-04-20T13:52:58.342" v="1792" actId="2696"/>
        <pc:sldMkLst>
          <pc:docMk/>
          <pc:sldMk cId="2783922842" sldId="415"/>
        </pc:sldMkLst>
        <pc:spChg chg="mod">
          <ac:chgData name="Pavel Skopal" userId="69c89bff-eb36-402e-af06-99216f10c2a5" providerId="ADAL" clId="{C255D8C2-0249-4DCB-B1AD-C042EB1C6026}" dt="2024-04-16T07:01:05.570" v="151" actId="27636"/>
          <ac:spMkLst>
            <pc:docMk/>
            <pc:sldMk cId="2783922842" sldId="415"/>
            <ac:spMk id="3" creationId="{00000000-0000-0000-0000-000000000000}"/>
          </ac:spMkLst>
        </pc:spChg>
      </pc:sldChg>
      <pc:sldChg chg="modSp add del mod">
        <pc:chgData name="Pavel Skopal" userId="69c89bff-eb36-402e-af06-99216f10c2a5" providerId="ADAL" clId="{C255D8C2-0249-4DCB-B1AD-C042EB1C6026}" dt="2024-04-20T13:57:28.293" v="1800" actId="2696"/>
        <pc:sldMkLst>
          <pc:docMk/>
          <pc:sldMk cId="1321829899" sldId="417"/>
        </pc:sldMkLst>
        <pc:spChg chg="mod">
          <ac:chgData name="Pavel Skopal" userId="69c89bff-eb36-402e-af06-99216f10c2a5" providerId="ADAL" clId="{C255D8C2-0249-4DCB-B1AD-C042EB1C6026}" dt="2024-04-16T07:01:05.473" v="148" actId="27636"/>
          <ac:spMkLst>
            <pc:docMk/>
            <pc:sldMk cId="1321829899" sldId="417"/>
            <ac:spMk id="3" creationId="{00000000-0000-0000-0000-000000000000}"/>
          </ac:spMkLst>
        </pc:spChg>
      </pc:sldChg>
      <pc:sldChg chg="add del">
        <pc:chgData name="Pavel Skopal" userId="69c89bff-eb36-402e-af06-99216f10c2a5" providerId="ADAL" clId="{C255D8C2-0249-4DCB-B1AD-C042EB1C6026}" dt="2024-04-20T13:52:58.342" v="1792" actId="2696"/>
        <pc:sldMkLst>
          <pc:docMk/>
          <pc:sldMk cId="218832051" sldId="418"/>
        </pc:sldMkLst>
      </pc:sldChg>
      <pc:sldChg chg="add del">
        <pc:chgData name="Pavel Skopal" userId="69c89bff-eb36-402e-af06-99216f10c2a5" providerId="ADAL" clId="{C255D8C2-0249-4DCB-B1AD-C042EB1C6026}" dt="2024-04-27T19:32:10.573" v="3698" actId="2696"/>
        <pc:sldMkLst>
          <pc:docMk/>
          <pc:sldMk cId="1483786088" sldId="418"/>
        </pc:sldMkLst>
      </pc:sldChg>
      <pc:sldChg chg="add del">
        <pc:chgData name="Pavel Skopal" userId="69c89bff-eb36-402e-af06-99216f10c2a5" providerId="ADAL" clId="{C255D8C2-0249-4DCB-B1AD-C042EB1C6026}" dt="2024-04-20T13:47:22.909" v="1772" actId="2696"/>
        <pc:sldMkLst>
          <pc:docMk/>
          <pc:sldMk cId="2433330085" sldId="419"/>
        </pc:sldMkLst>
      </pc:sldChg>
      <pc:sldChg chg="add del">
        <pc:chgData name="Pavel Skopal" userId="69c89bff-eb36-402e-af06-99216f10c2a5" providerId="ADAL" clId="{C255D8C2-0249-4DCB-B1AD-C042EB1C6026}" dt="2024-04-20T12:02:07.921" v="1483" actId="2696"/>
        <pc:sldMkLst>
          <pc:docMk/>
          <pc:sldMk cId="2646577514" sldId="419"/>
        </pc:sldMkLst>
      </pc:sldChg>
      <pc:sldChg chg="add del">
        <pc:chgData name="Pavel Skopal" userId="69c89bff-eb36-402e-af06-99216f10c2a5" providerId="ADAL" clId="{C255D8C2-0249-4DCB-B1AD-C042EB1C6026}" dt="2024-04-20T13:47:22.909" v="1772" actId="2696"/>
        <pc:sldMkLst>
          <pc:docMk/>
          <pc:sldMk cId="1042764918" sldId="420"/>
        </pc:sldMkLst>
      </pc:sldChg>
      <pc:sldChg chg="add del">
        <pc:chgData name="Pavel Skopal" userId="69c89bff-eb36-402e-af06-99216f10c2a5" providerId="ADAL" clId="{C255D8C2-0249-4DCB-B1AD-C042EB1C6026}" dt="2024-04-20T12:02:07.921" v="1483" actId="2696"/>
        <pc:sldMkLst>
          <pc:docMk/>
          <pc:sldMk cId="1062741611" sldId="420"/>
        </pc:sldMkLst>
      </pc:sldChg>
      <pc:sldChg chg="add del">
        <pc:chgData name="Pavel Skopal" userId="69c89bff-eb36-402e-af06-99216f10c2a5" providerId="ADAL" clId="{C255D8C2-0249-4DCB-B1AD-C042EB1C6026}" dt="2024-04-20T12:05:04.623" v="1487" actId="2696"/>
        <pc:sldMkLst>
          <pc:docMk/>
          <pc:sldMk cId="3980901706" sldId="421"/>
        </pc:sldMkLst>
      </pc:sldChg>
      <pc:sldChg chg="add del">
        <pc:chgData name="Pavel Skopal" userId="69c89bff-eb36-402e-af06-99216f10c2a5" providerId="ADAL" clId="{C255D8C2-0249-4DCB-B1AD-C042EB1C6026}" dt="2024-04-20T12:04:28.256" v="1486" actId="2696"/>
        <pc:sldMkLst>
          <pc:docMk/>
          <pc:sldMk cId="3803456845" sldId="422"/>
        </pc:sldMkLst>
      </pc:sldChg>
      <pc:sldChg chg="add del">
        <pc:chgData name="Pavel Skopal" userId="69c89bff-eb36-402e-af06-99216f10c2a5" providerId="ADAL" clId="{C255D8C2-0249-4DCB-B1AD-C042EB1C6026}" dt="2024-04-20T12:05:38.288" v="1489" actId="2696"/>
        <pc:sldMkLst>
          <pc:docMk/>
          <pc:sldMk cId="149885899" sldId="423"/>
        </pc:sldMkLst>
      </pc:sldChg>
      <pc:sldChg chg="modSp add del mod">
        <pc:chgData name="Pavel Skopal" userId="69c89bff-eb36-402e-af06-99216f10c2a5" providerId="ADAL" clId="{C255D8C2-0249-4DCB-B1AD-C042EB1C6026}" dt="2024-04-20T13:57:28.293" v="1800" actId="2696"/>
        <pc:sldMkLst>
          <pc:docMk/>
          <pc:sldMk cId="625764512" sldId="424"/>
        </pc:sldMkLst>
        <pc:spChg chg="mod">
          <ac:chgData name="Pavel Skopal" userId="69c89bff-eb36-402e-af06-99216f10c2a5" providerId="ADAL" clId="{C255D8C2-0249-4DCB-B1AD-C042EB1C6026}" dt="2024-04-20T13:50:14.914" v="1785" actId="20577"/>
          <ac:spMkLst>
            <pc:docMk/>
            <pc:sldMk cId="625764512" sldId="424"/>
            <ac:spMk id="2" creationId="{00000000-0000-0000-0000-000000000000}"/>
          </ac:spMkLst>
        </pc:spChg>
      </pc:sldChg>
      <pc:sldChg chg="modSp add del mod">
        <pc:chgData name="Pavel Skopal" userId="69c89bff-eb36-402e-af06-99216f10c2a5" providerId="ADAL" clId="{C255D8C2-0249-4DCB-B1AD-C042EB1C6026}" dt="2024-04-20T12:05:04.623" v="1487" actId="2696"/>
        <pc:sldMkLst>
          <pc:docMk/>
          <pc:sldMk cId="2302738383" sldId="425"/>
        </pc:sldMkLst>
        <pc:spChg chg="mod">
          <ac:chgData name="Pavel Skopal" userId="69c89bff-eb36-402e-af06-99216f10c2a5" providerId="ADAL" clId="{C255D8C2-0249-4DCB-B1AD-C042EB1C6026}" dt="2024-04-16T07:01:05.408" v="145" actId="27636"/>
          <ac:spMkLst>
            <pc:docMk/>
            <pc:sldMk cId="2302738383" sldId="425"/>
            <ac:spMk id="3" creationId="{00000000-0000-0000-0000-000000000000}"/>
          </ac:spMkLst>
        </pc:spChg>
      </pc:sldChg>
      <pc:sldChg chg="add del">
        <pc:chgData name="Pavel Skopal" userId="69c89bff-eb36-402e-af06-99216f10c2a5" providerId="ADAL" clId="{C255D8C2-0249-4DCB-B1AD-C042EB1C6026}" dt="2024-04-20T12:05:04.623" v="1487" actId="2696"/>
        <pc:sldMkLst>
          <pc:docMk/>
          <pc:sldMk cId="86104218" sldId="426"/>
        </pc:sldMkLst>
      </pc:sldChg>
      <pc:sldChg chg="modSp add del mod">
        <pc:chgData name="Pavel Skopal" userId="69c89bff-eb36-402e-af06-99216f10c2a5" providerId="ADAL" clId="{C255D8C2-0249-4DCB-B1AD-C042EB1C6026}" dt="2024-04-20T12:05:18.463" v="1488" actId="2696"/>
        <pc:sldMkLst>
          <pc:docMk/>
          <pc:sldMk cId="3383417459" sldId="428"/>
        </pc:sldMkLst>
        <pc:spChg chg="mod">
          <ac:chgData name="Pavel Skopal" userId="69c89bff-eb36-402e-af06-99216f10c2a5" providerId="ADAL" clId="{C255D8C2-0249-4DCB-B1AD-C042EB1C6026}" dt="2024-04-16T07:01:05.422" v="146" actId="27636"/>
          <ac:spMkLst>
            <pc:docMk/>
            <pc:sldMk cId="3383417459" sldId="428"/>
            <ac:spMk id="3" creationId="{00000000-0000-0000-0000-000000000000}"/>
          </ac:spMkLst>
        </pc:spChg>
      </pc:sldChg>
      <pc:sldChg chg="add del">
        <pc:chgData name="Pavel Skopal" userId="69c89bff-eb36-402e-af06-99216f10c2a5" providerId="ADAL" clId="{C255D8C2-0249-4DCB-B1AD-C042EB1C6026}" dt="2024-04-20T12:05:18.463" v="1488" actId="2696"/>
        <pc:sldMkLst>
          <pc:docMk/>
          <pc:sldMk cId="3799513098" sldId="429"/>
        </pc:sldMkLst>
      </pc:sldChg>
      <pc:sldChg chg="modSp add del mod">
        <pc:chgData name="Pavel Skopal" userId="69c89bff-eb36-402e-af06-99216f10c2a5" providerId="ADAL" clId="{C255D8C2-0249-4DCB-B1AD-C042EB1C6026}" dt="2024-04-20T12:05:18.463" v="1488" actId="2696"/>
        <pc:sldMkLst>
          <pc:docMk/>
          <pc:sldMk cId="671151350" sldId="430"/>
        </pc:sldMkLst>
        <pc:spChg chg="mod">
          <ac:chgData name="Pavel Skopal" userId="69c89bff-eb36-402e-af06-99216f10c2a5" providerId="ADAL" clId="{C255D8C2-0249-4DCB-B1AD-C042EB1C6026}" dt="2024-04-16T07:01:05.441" v="147" actId="27636"/>
          <ac:spMkLst>
            <pc:docMk/>
            <pc:sldMk cId="671151350" sldId="430"/>
            <ac:spMk id="3" creationId="{00000000-0000-0000-0000-000000000000}"/>
          </ac:spMkLst>
        </pc:spChg>
      </pc:sldChg>
      <pc:sldChg chg="add del">
        <pc:chgData name="Pavel Skopal" userId="69c89bff-eb36-402e-af06-99216f10c2a5" providerId="ADAL" clId="{C255D8C2-0249-4DCB-B1AD-C042EB1C6026}" dt="2024-04-20T12:05:18.463" v="1488" actId="2696"/>
        <pc:sldMkLst>
          <pc:docMk/>
          <pc:sldMk cId="1750075737" sldId="431"/>
        </pc:sldMkLst>
      </pc:sldChg>
      <pc:sldChg chg="add del">
        <pc:chgData name="Pavel Skopal" userId="69c89bff-eb36-402e-af06-99216f10c2a5" providerId="ADAL" clId="{C255D8C2-0249-4DCB-B1AD-C042EB1C6026}" dt="2024-04-20T12:05:04.623" v="1487" actId="2696"/>
        <pc:sldMkLst>
          <pc:docMk/>
          <pc:sldMk cId="3709425727" sldId="432"/>
        </pc:sldMkLst>
      </pc:sldChg>
      <pc:sldChg chg="add del">
        <pc:chgData name="Pavel Skopal" userId="69c89bff-eb36-402e-af06-99216f10c2a5" providerId="ADAL" clId="{C255D8C2-0249-4DCB-B1AD-C042EB1C6026}" dt="2024-04-20T13:57:28.293" v="1800" actId="2696"/>
        <pc:sldMkLst>
          <pc:docMk/>
          <pc:sldMk cId="3172045531" sldId="433"/>
        </pc:sldMkLst>
      </pc:sldChg>
      <pc:sldChg chg="modSp add del mod">
        <pc:chgData name="Pavel Skopal" userId="69c89bff-eb36-402e-af06-99216f10c2a5" providerId="ADAL" clId="{C255D8C2-0249-4DCB-B1AD-C042EB1C6026}" dt="2024-04-20T12:03:43.332" v="1485" actId="2696"/>
        <pc:sldMkLst>
          <pc:docMk/>
          <pc:sldMk cId="179644694" sldId="434"/>
        </pc:sldMkLst>
        <pc:spChg chg="mod">
          <ac:chgData name="Pavel Skopal" userId="69c89bff-eb36-402e-af06-99216f10c2a5" providerId="ADAL" clId="{C255D8C2-0249-4DCB-B1AD-C042EB1C6026}" dt="2024-04-16T07:01:05.580" v="152" actId="27636"/>
          <ac:spMkLst>
            <pc:docMk/>
            <pc:sldMk cId="179644694" sldId="434"/>
            <ac:spMk id="2" creationId="{00000000-0000-0000-0000-000000000000}"/>
          </ac:spMkLst>
        </pc:spChg>
      </pc:sldChg>
      <pc:sldChg chg="modSp add del mod">
        <pc:chgData name="Pavel Skopal" userId="69c89bff-eb36-402e-af06-99216f10c2a5" providerId="ADAL" clId="{C255D8C2-0249-4DCB-B1AD-C042EB1C6026}" dt="2024-04-20T12:03:43.332" v="1485" actId="2696"/>
        <pc:sldMkLst>
          <pc:docMk/>
          <pc:sldMk cId="423270103" sldId="435"/>
        </pc:sldMkLst>
        <pc:spChg chg="mod">
          <ac:chgData name="Pavel Skopal" userId="69c89bff-eb36-402e-af06-99216f10c2a5" providerId="ADAL" clId="{C255D8C2-0249-4DCB-B1AD-C042EB1C6026}" dt="2024-04-16T07:01:05.609" v="153" actId="27636"/>
          <ac:spMkLst>
            <pc:docMk/>
            <pc:sldMk cId="423270103" sldId="435"/>
            <ac:spMk id="3" creationId="{00000000-0000-0000-0000-000000000000}"/>
          </ac:spMkLst>
        </pc:spChg>
      </pc:sldChg>
      <pc:sldChg chg="modSp add del mod">
        <pc:chgData name="Pavel Skopal" userId="69c89bff-eb36-402e-af06-99216f10c2a5" providerId="ADAL" clId="{C255D8C2-0249-4DCB-B1AD-C042EB1C6026}" dt="2024-04-20T12:03:43.332" v="1485" actId="2696"/>
        <pc:sldMkLst>
          <pc:docMk/>
          <pc:sldMk cId="2268480941" sldId="438"/>
        </pc:sldMkLst>
        <pc:spChg chg="mod">
          <ac:chgData name="Pavel Skopal" userId="69c89bff-eb36-402e-af06-99216f10c2a5" providerId="ADAL" clId="{C255D8C2-0249-4DCB-B1AD-C042EB1C6026}" dt="2024-04-16T07:01:05.698" v="157" actId="27636"/>
          <ac:spMkLst>
            <pc:docMk/>
            <pc:sldMk cId="2268480941" sldId="438"/>
            <ac:spMk id="3" creationId="{00000000-0000-0000-0000-000000000000}"/>
          </ac:spMkLst>
        </pc:spChg>
      </pc:sldChg>
      <pc:sldChg chg="add del">
        <pc:chgData name="Pavel Skopal" userId="69c89bff-eb36-402e-af06-99216f10c2a5" providerId="ADAL" clId="{C255D8C2-0249-4DCB-B1AD-C042EB1C6026}" dt="2024-04-20T12:03:43.332" v="1485" actId="2696"/>
        <pc:sldMkLst>
          <pc:docMk/>
          <pc:sldMk cId="630289662" sldId="439"/>
        </pc:sldMkLst>
      </pc:sldChg>
      <pc:sldChg chg="add del">
        <pc:chgData name="Pavel Skopal" userId="69c89bff-eb36-402e-af06-99216f10c2a5" providerId="ADAL" clId="{C255D8C2-0249-4DCB-B1AD-C042EB1C6026}" dt="2024-04-20T12:03:43.332" v="1485" actId="2696"/>
        <pc:sldMkLst>
          <pc:docMk/>
          <pc:sldMk cId="3708881723" sldId="440"/>
        </pc:sldMkLst>
      </pc:sldChg>
      <pc:sldChg chg="add del">
        <pc:chgData name="Pavel Skopal" userId="69c89bff-eb36-402e-af06-99216f10c2a5" providerId="ADAL" clId="{C255D8C2-0249-4DCB-B1AD-C042EB1C6026}" dt="2024-04-20T12:03:43.332" v="1485" actId="2696"/>
        <pc:sldMkLst>
          <pc:docMk/>
          <pc:sldMk cId="668774723" sldId="441"/>
        </pc:sldMkLst>
      </pc:sldChg>
      <pc:sldChg chg="add del">
        <pc:chgData name="Pavel Skopal" userId="69c89bff-eb36-402e-af06-99216f10c2a5" providerId="ADAL" clId="{C255D8C2-0249-4DCB-B1AD-C042EB1C6026}" dt="2024-04-20T12:03:43.332" v="1485" actId="2696"/>
        <pc:sldMkLst>
          <pc:docMk/>
          <pc:sldMk cId="1655752949" sldId="442"/>
        </pc:sldMkLst>
      </pc:sldChg>
      <pc:sldChg chg="add del">
        <pc:chgData name="Pavel Skopal" userId="69c89bff-eb36-402e-af06-99216f10c2a5" providerId="ADAL" clId="{C255D8C2-0249-4DCB-B1AD-C042EB1C6026}" dt="2024-04-20T12:03:43.332" v="1485" actId="2696"/>
        <pc:sldMkLst>
          <pc:docMk/>
          <pc:sldMk cId="1255787707" sldId="444"/>
        </pc:sldMkLst>
      </pc:sldChg>
      <pc:sldChg chg="add del">
        <pc:chgData name="Pavel Skopal" userId="69c89bff-eb36-402e-af06-99216f10c2a5" providerId="ADAL" clId="{C255D8C2-0249-4DCB-B1AD-C042EB1C6026}" dt="2024-04-20T12:03:43.332" v="1485" actId="2696"/>
        <pc:sldMkLst>
          <pc:docMk/>
          <pc:sldMk cId="2805564244" sldId="445"/>
        </pc:sldMkLst>
      </pc:sldChg>
      <pc:sldChg chg="add del">
        <pc:chgData name="Pavel Skopal" userId="69c89bff-eb36-402e-af06-99216f10c2a5" providerId="ADAL" clId="{C255D8C2-0249-4DCB-B1AD-C042EB1C6026}" dt="2024-04-20T12:03:43.332" v="1485" actId="2696"/>
        <pc:sldMkLst>
          <pc:docMk/>
          <pc:sldMk cId="3825701282" sldId="446"/>
        </pc:sldMkLst>
      </pc:sldChg>
      <pc:sldChg chg="add del">
        <pc:chgData name="Pavel Skopal" userId="69c89bff-eb36-402e-af06-99216f10c2a5" providerId="ADAL" clId="{C255D8C2-0249-4DCB-B1AD-C042EB1C6026}" dt="2024-04-20T12:03:43.332" v="1485" actId="2696"/>
        <pc:sldMkLst>
          <pc:docMk/>
          <pc:sldMk cId="3212906836" sldId="447"/>
        </pc:sldMkLst>
      </pc:sldChg>
      <pc:sldChg chg="add del">
        <pc:chgData name="Pavel Skopal" userId="69c89bff-eb36-402e-af06-99216f10c2a5" providerId="ADAL" clId="{C255D8C2-0249-4DCB-B1AD-C042EB1C6026}" dt="2024-04-20T12:03:43.332" v="1485" actId="2696"/>
        <pc:sldMkLst>
          <pc:docMk/>
          <pc:sldMk cId="2172418838" sldId="448"/>
        </pc:sldMkLst>
      </pc:sldChg>
      <pc:sldChg chg="add del">
        <pc:chgData name="Pavel Skopal" userId="69c89bff-eb36-402e-af06-99216f10c2a5" providerId="ADAL" clId="{C255D8C2-0249-4DCB-B1AD-C042EB1C6026}" dt="2024-04-20T12:05:18.463" v="1488" actId="2696"/>
        <pc:sldMkLst>
          <pc:docMk/>
          <pc:sldMk cId="3079127837" sldId="449"/>
        </pc:sldMkLst>
      </pc:sldChg>
      <pc:sldChg chg="modSp add del mod">
        <pc:chgData name="Pavel Skopal" userId="69c89bff-eb36-402e-af06-99216f10c2a5" providerId="ADAL" clId="{C255D8C2-0249-4DCB-B1AD-C042EB1C6026}" dt="2024-04-20T12:03:43.332" v="1485" actId="2696"/>
        <pc:sldMkLst>
          <pc:docMk/>
          <pc:sldMk cId="558576614" sldId="450"/>
        </pc:sldMkLst>
        <pc:spChg chg="mod">
          <ac:chgData name="Pavel Skopal" userId="69c89bff-eb36-402e-af06-99216f10c2a5" providerId="ADAL" clId="{C255D8C2-0249-4DCB-B1AD-C042EB1C6026}" dt="2024-04-16T07:01:05.629" v="154" actId="27636"/>
          <ac:spMkLst>
            <pc:docMk/>
            <pc:sldMk cId="558576614" sldId="450"/>
            <ac:spMk id="3" creationId="{00000000-0000-0000-0000-000000000000}"/>
          </ac:spMkLst>
        </pc:spChg>
      </pc:sldChg>
      <pc:sldChg chg="modSp add del mod">
        <pc:chgData name="Pavel Skopal" userId="69c89bff-eb36-402e-af06-99216f10c2a5" providerId="ADAL" clId="{C255D8C2-0249-4DCB-B1AD-C042EB1C6026}" dt="2024-04-20T12:03:43.332" v="1485" actId="2696"/>
        <pc:sldMkLst>
          <pc:docMk/>
          <pc:sldMk cId="766871459" sldId="451"/>
        </pc:sldMkLst>
        <pc:spChg chg="mod">
          <ac:chgData name="Pavel Skopal" userId="69c89bff-eb36-402e-af06-99216f10c2a5" providerId="ADAL" clId="{C255D8C2-0249-4DCB-B1AD-C042EB1C6026}" dt="2024-04-16T07:01:05.658" v="155" actId="27636"/>
          <ac:spMkLst>
            <pc:docMk/>
            <pc:sldMk cId="766871459" sldId="451"/>
            <ac:spMk id="3" creationId="{00000000-0000-0000-0000-000000000000}"/>
          </ac:spMkLst>
        </pc:spChg>
      </pc:sldChg>
      <pc:sldChg chg="modSp add del mod">
        <pc:chgData name="Pavel Skopal" userId="69c89bff-eb36-402e-af06-99216f10c2a5" providerId="ADAL" clId="{C255D8C2-0249-4DCB-B1AD-C042EB1C6026}" dt="2024-04-20T12:03:43.332" v="1485" actId="2696"/>
        <pc:sldMkLst>
          <pc:docMk/>
          <pc:sldMk cId="2971377132" sldId="452"/>
        </pc:sldMkLst>
        <pc:spChg chg="mod">
          <ac:chgData name="Pavel Skopal" userId="69c89bff-eb36-402e-af06-99216f10c2a5" providerId="ADAL" clId="{C255D8C2-0249-4DCB-B1AD-C042EB1C6026}" dt="2024-04-16T07:01:05.683" v="156" actId="27636"/>
          <ac:spMkLst>
            <pc:docMk/>
            <pc:sldMk cId="2971377132" sldId="452"/>
            <ac:spMk id="3" creationId="{00000000-0000-0000-0000-000000000000}"/>
          </ac:spMkLst>
        </pc:spChg>
      </pc:sldChg>
      <pc:sldChg chg="modSp add del mod">
        <pc:chgData name="Pavel Skopal" userId="69c89bff-eb36-402e-af06-99216f10c2a5" providerId="ADAL" clId="{C255D8C2-0249-4DCB-B1AD-C042EB1C6026}" dt="2024-04-20T12:03:43.332" v="1485" actId="2696"/>
        <pc:sldMkLst>
          <pc:docMk/>
          <pc:sldMk cId="3928292611" sldId="453"/>
        </pc:sldMkLst>
        <pc:spChg chg="mod">
          <ac:chgData name="Pavel Skopal" userId="69c89bff-eb36-402e-af06-99216f10c2a5" providerId="ADAL" clId="{C255D8C2-0249-4DCB-B1AD-C042EB1C6026}" dt="2024-04-16T07:01:05.710" v="158" actId="27636"/>
          <ac:spMkLst>
            <pc:docMk/>
            <pc:sldMk cId="3928292611" sldId="453"/>
            <ac:spMk id="3" creationId="{00000000-0000-0000-0000-000000000000}"/>
          </ac:spMkLst>
        </pc:spChg>
      </pc:sldChg>
      <pc:sldChg chg="del">
        <pc:chgData name="Pavel Skopal" userId="69c89bff-eb36-402e-af06-99216f10c2a5" providerId="ADAL" clId="{C255D8C2-0249-4DCB-B1AD-C042EB1C6026}" dt="2024-04-20T07:18:48.696" v="159" actId="2696"/>
        <pc:sldMkLst>
          <pc:docMk/>
          <pc:sldMk cId="1750342932" sldId="726"/>
        </pc:sldMkLst>
      </pc:sldChg>
      <pc:sldChg chg="del">
        <pc:chgData name="Pavel Skopal" userId="69c89bff-eb36-402e-af06-99216f10c2a5" providerId="ADAL" clId="{C255D8C2-0249-4DCB-B1AD-C042EB1C6026}" dt="2024-04-20T07:18:48.696" v="159" actId="2696"/>
        <pc:sldMkLst>
          <pc:docMk/>
          <pc:sldMk cId="2802074149" sldId="727"/>
        </pc:sldMkLst>
      </pc:sldChg>
      <pc:sldChg chg="del">
        <pc:chgData name="Pavel Skopal" userId="69c89bff-eb36-402e-af06-99216f10c2a5" providerId="ADAL" clId="{C255D8C2-0249-4DCB-B1AD-C042EB1C6026}" dt="2024-04-20T07:18:48.696" v="159" actId="2696"/>
        <pc:sldMkLst>
          <pc:docMk/>
          <pc:sldMk cId="1731406" sldId="729"/>
        </pc:sldMkLst>
      </pc:sldChg>
      <pc:sldChg chg="add del">
        <pc:chgData name="Pavel Skopal" userId="69c89bff-eb36-402e-af06-99216f10c2a5" providerId="ADAL" clId="{C255D8C2-0249-4DCB-B1AD-C042EB1C6026}" dt="2024-04-20T13:47:22.909" v="1772" actId="2696"/>
        <pc:sldMkLst>
          <pc:docMk/>
          <pc:sldMk cId="196047808" sldId="962"/>
        </pc:sldMkLst>
      </pc:sldChg>
      <pc:sldChg chg="add del">
        <pc:chgData name="Pavel Skopal" userId="69c89bff-eb36-402e-af06-99216f10c2a5" providerId="ADAL" clId="{C255D8C2-0249-4DCB-B1AD-C042EB1C6026}" dt="2024-04-20T12:02:07.921" v="1483" actId="2696"/>
        <pc:sldMkLst>
          <pc:docMk/>
          <pc:sldMk cId="619332951" sldId="962"/>
        </pc:sldMkLst>
      </pc:sldChg>
      <pc:sldChg chg="add del">
        <pc:chgData name="Pavel Skopal" userId="69c89bff-eb36-402e-af06-99216f10c2a5" providerId="ADAL" clId="{C255D8C2-0249-4DCB-B1AD-C042EB1C6026}" dt="2024-04-20T13:47:22.909" v="1772" actId="2696"/>
        <pc:sldMkLst>
          <pc:docMk/>
          <pc:sldMk cId="210828842" sldId="964"/>
        </pc:sldMkLst>
      </pc:sldChg>
      <pc:sldChg chg="add del">
        <pc:chgData name="Pavel Skopal" userId="69c89bff-eb36-402e-af06-99216f10c2a5" providerId="ADAL" clId="{C255D8C2-0249-4DCB-B1AD-C042EB1C6026}" dt="2024-04-20T12:02:07.921" v="1483" actId="2696"/>
        <pc:sldMkLst>
          <pc:docMk/>
          <pc:sldMk cId="2161022891" sldId="964"/>
        </pc:sldMkLst>
      </pc:sldChg>
      <pc:sldChg chg="del">
        <pc:chgData name="Pavel Skopal" userId="69c89bff-eb36-402e-af06-99216f10c2a5" providerId="ADAL" clId="{C255D8C2-0249-4DCB-B1AD-C042EB1C6026}" dt="2024-04-27T19:31:09.054" v="3696" actId="2696"/>
        <pc:sldMkLst>
          <pc:docMk/>
          <pc:sldMk cId="2208898968" sldId="978"/>
        </pc:sldMkLst>
      </pc:sldChg>
      <pc:sldChg chg="del">
        <pc:chgData name="Pavel Skopal" userId="69c89bff-eb36-402e-af06-99216f10c2a5" providerId="ADAL" clId="{C255D8C2-0249-4DCB-B1AD-C042EB1C6026}" dt="2024-04-27T19:31:09.054" v="3696" actId="2696"/>
        <pc:sldMkLst>
          <pc:docMk/>
          <pc:sldMk cId="2263489134" sldId="979"/>
        </pc:sldMkLst>
      </pc:sldChg>
      <pc:sldChg chg="del">
        <pc:chgData name="Pavel Skopal" userId="69c89bff-eb36-402e-af06-99216f10c2a5" providerId="ADAL" clId="{C255D8C2-0249-4DCB-B1AD-C042EB1C6026}" dt="2024-04-27T19:31:09.054" v="3696" actId="2696"/>
        <pc:sldMkLst>
          <pc:docMk/>
          <pc:sldMk cId="960652119" sldId="980"/>
        </pc:sldMkLst>
      </pc:sldChg>
      <pc:sldChg chg="modSp del">
        <pc:chgData name="Pavel Skopal" userId="69c89bff-eb36-402e-af06-99216f10c2a5" providerId="ADAL" clId="{C255D8C2-0249-4DCB-B1AD-C042EB1C6026}" dt="2024-04-27T19:31:09.054" v="3696" actId="2696"/>
        <pc:sldMkLst>
          <pc:docMk/>
          <pc:sldMk cId="2481983745" sldId="982"/>
        </pc:sldMkLst>
        <pc:spChg chg="mod">
          <ac:chgData name="Pavel Skopal" userId="69c89bff-eb36-402e-af06-99216f10c2a5" providerId="ADAL" clId="{C255D8C2-0249-4DCB-B1AD-C042EB1C6026}" dt="2024-04-21T20:20:07.874" v="2187"/>
          <ac:spMkLst>
            <pc:docMk/>
            <pc:sldMk cId="2481983745" sldId="982"/>
            <ac:spMk id="2" creationId="{FA54F618-BBA0-3DA6-E653-347B7E54363A}"/>
          </ac:spMkLst>
        </pc:spChg>
        <pc:spChg chg="mod">
          <ac:chgData name="Pavel Skopal" userId="69c89bff-eb36-402e-af06-99216f10c2a5" providerId="ADAL" clId="{C255D8C2-0249-4DCB-B1AD-C042EB1C6026}" dt="2024-04-21T20:20:07.874" v="2187"/>
          <ac:spMkLst>
            <pc:docMk/>
            <pc:sldMk cId="2481983745" sldId="982"/>
            <ac:spMk id="3" creationId="{840EF9A1-7B3D-470A-DE3C-12FDD28F341A}"/>
          </ac:spMkLst>
        </pc:spChg>
      </pc:sldChg>
      <pc:sldChg chg="del">
        <pc:chgData name="Pavel Skopal" userId="69c89bff-eb36-402e-af06-99216f10c2a5" providerId="ADAL" clId="{C255D8C2-0249-4DCB-B1AD-C042EB1C6026}" dt="2024-04-27T19:31:09.054" v="3696" actId="2696"/>
        <pc:sldMkLst>
          <pc:docMk/>
          <pc:sldMk cId="717154961" sldId="985"/>
        </pc:sldMkLst>
      </pc:sldChg>
      <pc:sldChg chg="del">
        <pc:chgData name="Pavel Skopal" userId="69c89bff-eb36-402e-af06-99216f10c2a5" providerId="ADAL" clId="{C255D8C2-0249-4DCB-B1AD-C042EB1C6026}" dt="2024-04-27T19:31:09.054" v="3696" actId="2696"/>
        <pc:sldMkLst>
          <pc:docMk/>
          <pc:sldMk cId="2146601701" sldId="986"/>
        </pc:sldMkLst>
      </pc:sldChg>
      <pc:sldChg chg="del">
        <pc:chgData name="Pavel Skopal" userId="69c89bff-eb36-402e-af06-99216f10c2a5" providerId="ADAL" clId="{C255D8C2-0249-4DCB-B1AD-C042EB1C6026}" dt="2024-04-27T19:31:09.054" v="3696" actId="2696"/>
        <pc:sldMkLst>
          <pc:docMk/>
          <pc:sldMk cId="3164034054" sldId="987"/>
        </pc:sldMkLst>
      </pc:sldChg>
      <pc:sldChg chg="del">
        <pc:chgData name="Pavel Skopal" userId="69c89bff-eb36-402e-af06-99216f10c2a5" providerId="ADAL" clId="{C255D8C2-0249-4DCB-B1AD-C042EB1C6026}" dt="2024-04-20T07:18:48.696" v="159" actId="2696"/>
        <pc:sldMkLst>
          <pc:docMk/>
          <pc:sldMk cId="2850704822" sldId="1114"/>
        </pc:sldMkLst>
      </pc:sldChg>
      <pc:sldChg chg="del">
        <pc:chgData name="Pavel Skopal" userId="69c89bff-eb36-402e-af06-99216f10c2a5" providerId="ADAL" clId="{C255D8C2-0249-4DCB-B1AD-C042EB1C6026}" dt="2024-04-20T07:18:48.696" v="159" actId="2696"/>
        <pc:sldMkLst>
          <pc:docMk/>
          <pc:sldMk cId="3645749730" sldId="1116"/>
        </pc:sldMkLst>
      </pc:sldChg>
      <pc:sldChg chg="del">
        <pc:chgData name="Pavel Skopal" userId="69c89bff-eb36-402e-af06-99216f10c2a5" providerId="ADAL" clId="{C255D8C2-0249-4DCB-B1AD-C042EB1C6026}" dt="2024-04-20T07:18:48.696" v="159" actId="2696"/>
        <pc:sldMkLst>
          <pc:docMk/>
          <pc:sldMk cId="3864852303" sldId="1122"/>
        </pc:sldMkLst>
      </pc:sldChg>
      <pc:sldChg chg="del">
        <pc:chgData name="Pavel Skopal" userId="69c89bff-eb36-402e-af06-99216f10c2a5" providerId="ADAL" clId="{C255D8C2-0249-4DCB-B1AD-C042EB1C6026}" dt="2024-04-20T07:18:48.696" v="159" actId="2696"/>
        <pc:sldMkLst>
          <pc:docMk/>
          <pc:sldMk cId="4246988134" sldId="1123"/>
        </pc:sldMkLst>
      </pc:sldChg>
      <pc:sldChg chg="del">
        <pc:chgData name="Pavel Skopal" userId="69c89bff-eb36-402e-af06-99216f10c2a5" providerId="ADAL" clId="{C255D8C2-0249-4DCB-B1AD-C042EB1C6026}" dt="2024-04-20T07:18:48.696" v="159" actId="2696"/>
        <pc:sldMkLst>
          <pc:docMk/>
          <pc:sldMk cId="4032199215" sldId="1124"/>
        </pc:sldMkLst>
      </pc:sldChg>
      <pc:sldChg chg="del">
        <pc:chgData name="Pavel Skopal" userId="69c89bff-eb36-402e-af06-99216f10c2a5" providerId="ADAL" clId="{C255D8C2-0249-4DCB-B1AD-C042EB1C6026}" dt="2024-04-20T07:18:48.696" v="159" actId="2696"/>
        <pc:sldMkLst>
          <pc:docMk/>
          <pc:sldMk cId="2491090515" sldId="1125"/>
        </pc:sldMkLst>
      </pc:sldChg>
      <pc:sldChg chg="del">
        <pc:chgData name="Pavel Skopal" userId="69c89bff-eb36-402e-af06-99216f10c2a5" providerId="ADAL" clId="{C255D8C2-0249-4DCB-B1AD-C042EB1C6026}" dt="2024-04-20T07:18:48.696" v="159" actId="2696"/>
        <pc:sldMkLst>
          <pc:docMk/>
          <pc:sldMk cId="3249502278" sldId="1126"/>
        </pc:sldMkLst>
      </pc:sldChg>
      <pc:sldChg chg="delSp modSp del mod delDesignElem">
        <pc:chgData name="Pavel Skopal" userId="69c89bff-eb36-402e-af06-99216f10c2a5" providerId="ADAL" clId="{C255D8C2-0249-4DCB-B1AD-C042EB1C6026}" dt="2024-04-27T19:31:09.054" v="3696" actId="2696"/>
        <pc:sldMkLst>
          <pc:docMk/>
          <pc:sldMk cId="148468020" sldId="1127"/>
        </pc:sldMkLst>
        <pc:spChg chg="mod">
          <ac:chgData name="Pavel Skopal" userId="69c89bff-eb36-402e-af06-99216f10c2a5" providerId="ADAL" clId="{C255D8C2-0249-4DCB-B1AD-C042EB1C6026}" dt="2024-04-22T06:38:16.054" v="3240" actId="207"/>
          <ac:spMkLst>
            <pc:docMk/>
            <pc:sldMk cId="148468020" sldId="1127"/>
            <ac:spMk id="3" creationId="{9EA39AC3-A15F-A0E0-FC17-96A8016239E3}"/>
          </ac:spMkLst>
        </pc:spChg>
        <pc:spChg chg="del">
          <ac:chgData name="Pavel Skopal" userId="69c89bff-eb36-402e-af06-99216f10c2a5" providerId="ADAL" clId="{C255D8C2-0249-4DCB-B1AD-C042EB1C6026}" dt="2024-04-21T19:29:00.878" v="2123"/>
          <ac:spMkLst>
            <pc:docMk/>
            <pc:sldMk cId="148468020" sldId="1127"/>
            <ac:spMk id="9" creationId="{1660E788-AFA9-4A1B-9991-6AA74632A15B}"/>
          </ac:spMkLst>
        </pc:spChg>
        <pc:spChg chg="del">
          <ac:chgData name="Pavel Skopal" userId="69c89bff-eb36-402e-af06-99216f10c2a5" providerId="ADAL" clId="{C255D8C2-0249-4DCB-B1AD-C042EB1C6026}" dt="2024-04-21T19:29:00.878" v="2123"/>
          <ac:spMkLst>
            <pc:docMk/>
            <pc:sldMk cId="148468020" sldId="1127"/>
            <ac:spMk id="11" creationId="{867D4867-5BA7-4462-B2F6-A23F4A622AA7}"/>
          </ac:spMkLst>
        </pc:spChg>
      </pc:sldChg>
      <pc:sldChg chg="modSp del">
        <pc:chgData name="Pavel Skopal" userId="69c89bff-eb36-402e-af06-99216f10c2a5" providerId="ADAL" clId="{C255D8C2-0249-4DCB-B1AD-C042EB1C6026}" dt="2024-04-27T19:31:09.054" v="3696" actId="2696"/>
        <pc:sldMkLst>
          <pc:docMk/>
          <pc:sldMk cId="1724057291" sldId="1128"/>
        </pc:sldMkLst>
        <pc:spChg chg="mod">
          <ac:chgData name="Pavel Skopal" userId="69c89bff-eb36-402e-af06-99216f10c2a5" providerId="ADAL" clId="{C255D8C2-0249-4DCB-B1AD-C042EB1C6026}" dt="2024-04-21T20:20:07.874" v="2187"/>
          <ac:spMkLst>
            <pc:docMk/>
            <pc:sldMk cId="1724057291" sldId="1128"/>
            <ac:spMk id="2" creationId="{CAEDEE55-6C42-C04C-65D9-4AA4562DEEB8}"/>
          </ac:spMkLst>
        </pc:spChg>
        <pc:spChg chg="mod">
          <ac:chgData name="Pavel Skopal" userId="69c89bff-eb36-402e-af06-99216f10c2a5" providerId="ADAL" clId="{C255D8C2-0249-4DCB-B1AD-C042EB1C6026}" dt="2024-04-21T20:20:07.874" v="2187"/>
          <ac:spMkLst>
            <pc:docMk/>
            <pc:sldMk cId="1724057291" sldId="1128"/>
            <ac:spMk id="3" creationId="{07DFC812-AAFF-BC01-8AD0-D7CCA37F7A00}"/>
          </ac:spMkLst>
        </pc:spChg>
      </pc:sldChg>
      <pc:sldChg chg="del">
        <pc:chgData name="Pavel Skopal" userId="69c89bff-eb36-402e-af06-99216f10c2a5" providerId="ADAL" clId="{C255D8C2-0249-4DCB-B1AD-C042EB1C6026}" dt="2024-04-20T09:03:24.771" v="160" actId="2696"/>
        <pc:sldMkLst>
          <pc:docMk/>
          <pc:sldMk cId="540614974" sldId="1129"/>
        </pc:sldMkLst>
      </pc:sldChg>
      <pc:sldChg chg="modSp del mod">
        <pc:chgData name="Pavel Skopal" userId="69c89bff-eb36-402e-af06-99216f10c2a5" providerId="ADAL" clId="{C255D8C2-0249-4DCB-B1AD-C042EB1C6026}" dt="2024-04-27T19:31:09.054" v="3696" actId="2696"/>
        <pc:sldMkLst>
          <pc:docMk/>
          <pc:sldMk cId="3719326805" sldId="1130"/>
        </pc:sldMkLst>
        <pc:spChg chg="mod">
          <ac:chgData name="Pavel Skopal" userId="69c89bff-eb36-402e-af06-99216f10c2a5" providerId="ADAL" clId="{C255D8C2-0249-4DCB-B1AD-C042EB1C6026}" dt="2024-04-22T06:44:13.686" v="3254" actId="1076"/>
          <ac:spMkLst>
            <pc:docMk/>
            <pc:sldMk cId="3719326805" sldId="1130"/>
            <ac:spMk id="2" creationId="{AE43547A-3F36-7BC3-96FA-073F34E7D387}"/>
          </ac:spMkLst>
        </pc:spChg>
      </pc:sldChg>
      <pc:sldChg chg="modSp del">
        <pc:chgData name="Pavel Skopal" userId="69c89bff-eb36-402e-af06-99216f10c2a5" providerId="ADAL" clId="{C255D8C2-0249-4DCB-B1AD-C042EB1C6026}" dt="2024-04-27T19:31:09.054" v="3696" actId="2696"/>
        <pc:sldMkLst>
          <pc:docMk/>
          <pc:sldMk cId="2217970595" sldId="1131"/>
        </pc:sldMkLst>
        <pc:spChg chg="mod">
          <ac:chgData name="Pavel Skopal" userId="69c89bff-eb36-402e-af06-99216f10c2a5" providerId="ADAL" clId="{C255D8C2-0249-4DCB-B1AD-C042EB1C6026}" dt="2024-04-21T20:20:07.874" v="2187"/>
          <ac:spMkLst>
            <pc:docMk/>
            <pc:sldMk cId="2217970595" sldId="1131"/>
            <ac:spMk id="2" creationId="{6354C057-7F81-CD12-EB61-D3369BE5A6D6}"/>
          </ac:spMkLst>
        </pc:spChg>
        <pc:spChg chg="mod">
          <ac:chgData name="Pavel Skopal" userId="69c89bff-eb36-402e-af06-99216f10c2a5" providerId="ADAL" clId="{C255D8C2-0249-4DCB-B1AD-C042EB1C6026}" dt="2024-04-21T20:20:07.874" v="2187"/>
          <ac:spMkLst>
            <pc:docMk/>
            <pc:sldMk cId="2217970595" sldId="1131"/>
            <ac:spMk id="3" creationId="{25C5327B-F7F9-162E-69B6-7A341C10914A}"/>
          </ac:spMkLst>
        </pc:spChg>
      </pc:sldChg>
      <pc:sldChg chg="del">
        <pc:chgData name="Pavel Skopal" userId="69c89bff-eb36-402e-af06-99216f10c2a5" providerId="ADAL" clId="{C255D8C2-0249-4DCB-B1AD-C042EB1C6026}" dt="2024-04-27T19:31:09.054" v="3696" actId="2696"/>
        <pc:sldMkLst>
          <pc:docMk/>
          <pc:sldMk cId="424236604" sldId="1132"/>
        </pc:sldMkLst>
      </pc:sldChg>
      <pc:sldChg chg="modSp new del mod">
        <pc:chgData name="Pavel Skopal" userId="69c89bff-eb36-402e-af06-99216f10c2a5" providerId="ADAL" clId="{C255D8C2-0249-4DCB-B1AD-C042EB1C6026}" dt="2024-04-20T11:19:32.668" v="1232" actId="2696"/>
        <pc:sldMkLst>
          <pc:docMk/>
          <pc:sldMk cId="3382661793" sldId="1133"/>
        </pc:sldMkLst>
        <pc:spChg chg="mod">
          <ac:chgData name="Pavel Skopal" userId="69c89bff-eb36-402e-af06-99216f10c2a5" providerId="ADAL" clId="{C255D8C2-0249-4DCB-B1AD-C042EB1C6026}" dt="2024-04-16T06:42:08.057" v="29" actId="1076"/>
          <ac:spMkLst>
            <pc:docMk/>
            <pc:sldMk cId="3382661793" sldId="1133"/>
            <ac:spMk id="2" creationId="{6470D0BF-C6C8-60BA-0AD8-1BE3FEE99B9E}"/>
          </ac:spMkLst>
        </pc:spChg>
        <pc:spChg chg="mod">
          <ac:chgData name="Pavel Skopal" userId="69c89bff-eb36-402e-af06-99216f10c2a5" providerId="ADAL" clId="{C255D8C2-0249-4DCB-B1AD-C042EB1C6026}" dt="2024-04-20T10:52:46.108" v="1016" actId="20577"/>
          <ac:spMkLst>
            <pc:docMk/>
            <pc:sldMk cId="3382661793" sldId="1133"/>
            <ac:spMk id="3" creationId="{51267AA4-E739-34A3-832A-3D30A81A61BA}"/>
          </ac:spMkLst>
        </pc:spChg>
      </pc:sldChg>
      <pc:sldChg chg="modSp new del">
        <pc:chgData name="Pavel Skopal" userId="69c89bff-eb36-402e-af06-99216f10c2a5" providerId="ADAL" clId="{C255D8C2-0249-4DCB-B1AD-C042EB1C6026}" dt="2024-04-27T19:32:10.573" v="3698" actId="2696"/>
        <pc:sldMkLst>
          <pc:docMk/>
          <pc:sldMk cId="558295658" sldId="1134"/>
        </pc:sldMkLst>
        <pc:spChg chg="mod">
          <ac:chgData name="Pavel Skopal" userId="69c89bff-eb36-402e-af06-99216f10c2a5" providerId="ADAL" clId="{C255D8C2-0249-4DCB-B1AD-C042EB1C6026}" dt="2024-04-21T20:20:07.874" v="2187"/>
          <ac:spMkLst>
            <pc:docMk/>
            <pc:sldMk cId="558295658" sldId="1134"/>
            <ac:spMk id="2" creationId="{43D542FF-D7AF-0DCB-7C84-8F96A19C776E}"/>
          </ac:spMkLst>
        </pc:spChg>
        <pc:spChg chg="mod">
          <ac:chgData name="Pavel Skopal" userId="69c89bff-eb36-402e-af06-99216f10c2a5" providerId="ADAL" clId="{C255D8C2-0249-4DCB-B1AD-C042EB1C6026}" dt="2024-04-21T20:20:07.874" v="2187"/>
          <ac:spMkLst>
            <pc:docMk/>
            <pc:sldMk cId="558295658" sldId="1134"/>
            <ac:spMk id="3" creationId="{3C6FA88E-CD4B-2CCB-A079-3E5D3DB74758}"/>
          </ac:spMkLst>
        </pc:spChg>
      </pc:sldChg>
      <pc:sldChg chg="delSp modSp new del mod">
        <pc:chgData name="Pavel Skopal" userId="69c89bff-eb36-402e-af06-99216f10c2a5" providerId="ADAL" clId="{C255D8C2-0249-4DCB-B1AD-C042EB1C6026}" dt="2024-04-20T10:41:40.056" v="792" actId="2696"/>
        <pc:sldMkLst>
          <pc:docMk/>
          <pc:sldMk cId="781040291" sldId="1135"/>
        </pc:sldMkLst>
        <pc:spChg chg="del">
          <ac:chgData name="Pavel Skopal" userId="69c89bff-eb36-402e-af06-99216f10c2a5" providerId="ADAL" clId="{C255D8C2-0249-4DCB-B1AD-C042EB1C6026}" dt="2024-04-16T06:47:37.546" v="48" actId="21"/>
          <ac:spMkLst>
            <pc:docMk/>
            <pc:sldMk cId="781040291" sldId="1135"/>
            <ac:spMk id="2" creationId="{399D3F0F-3218-47AC-56C3-25E830DF0A11}"/>
          </ac:spMkLst>
        </pc:spChg>
        <pc:spChg chg="mod">
          <ac:chgData name="Pavel Skopal" userId="69c89bff-eb36-402e-af06-99216f10c2a5" providerId="ADAL" clId="{C255D8C2-0249-4DCB-B1AD-C042EB1C6026}" dt="2024-04-20T10:34:13.643" v="790" actId="400"/>
          <ac:spMkLst>
            <pc:docMk/>
            <pc:sldMk cId="781040291" sldId="1135"/>
            <ac:spMk id="3" creationId="{169B3BF5-883B-6007-459F-EE2AD491FB75}"/>
          </ac:spMkLst>
        </pc:spChg>
      </pc:sldChg>
      <pc:sldChg chg="modSp new del">
        <pc:chgData name="Pavel Skopal" userId="69c89bff-eb36-402e-af06-99216f10c2a5" providerId="ADAL" clId="{C255D8C2-0249-4DCB-B1AD-C042EB1C6026}" dt="2024-04-27T19:32:18.459" v="3699" actId="2696"/>
        <pc:sldMkLst>
          <pc:docMk/>
          <pc:sldMk cId="2647933422" sldId="1136"/>
        </pc:sldMkLst>
        <pc:spChg chg="mod">
          <ac:chgData name="Pavel Skopal" userId="69c89bff-eb36-402e-af06-99216f10c2a5" providerId="ADAL" clId="{C255D8C2-0249-4DCB-B1AD-C042EB1C6026}" dt="2024-04-21T20:20:07.874" v="2187"/>
          <ac:spMkLst>
            <pc:docMk/>
            <pc:sldMk cId="2647933422" sldId="1136"/>
            <ac:spMk id="2" creationId="{089AAC05-35DB-6CD2-55B2-4A5F26104590}"/>
          </ac:spMkLst>
        </pc:spChg>
        <pc:spChg chg="mod">
          <ac:chgData name="Pavel Skopal" userId="69c89bff-eb36-402e-af06-99216f10c2a5" providerId="ADAL" clId="{C255D8C2-0249-4DCB-B1AD-C042EB1C6026}" dt="2024-04-21T20:20:07.874" v="2187"/>
          <ac:spMkLst>
            <pc:docMk/>
            <pc:sldMk cId="2647933422" sldId="1136"/>
            <ac:spMk id="3" creationId="{E7CAE12A-E51E-A4F0-72AC-A6DE9434A9A4}"/>
          </ac:spMkLst>
        </pc:spChg>
      </pc:sldChg>
      <pc:sldChg chg="delSp modSp add mod ord">
        <pc:chgData name="Pavel Skopal" userId="69c89bff-eb36-402e-af06-99216f10c2a5" providerId="ADAL" clId="{C255D8C2-0249-4DCB-B1AD-C042EB1C6026}" dt="2024-04-21T21:02:29.312" v="3194" actId="27636"/>
        <pc:sldMkLst>
          <pc:docMk/>
          <pc:sldMk cId="2666135878" sldId="1137"/>
        </pc:sldMkLst>
        <pc:spChg chg="mod">
          <ac:chgData name="Pavel Skopal" userId="69c89bff-eb36-402e-af06-99216f10c2a5" providerId="ADAL" clId="{C255D8C2-0249-4DCB-B1AD-C042EB1C6026}" dt="2024-04-20T14:00:39.868" v="1998" actId="313"/>
          <ac:spMkLst>
            <pc:docMk/>
            <pc:sldMk cId="2666135878" sldId="1137"/>
            <ac:spMk id="3" creationId="{00000000-0000-0000-0000-000000000000}"/>
          </ac:spMkLst>
        </pc:spChg>
        <pc:spChg chg="del mod">
          <ac:chgData name="Pavel Skopal" userId="69c89bff-eb36-402e-af06-99216f10c2a5" providerId="ADAL" clId="{C255D8C2-0249-4DCB-B1AD-C042EB1C6026}" dt="2024-04-21T21:02:22.905" v="3191" actId="21"/>
          <ac:spMkLst>
            <pc:docMk/>
            <pc:sldMk cId="2666135878" sldId="1137"/>
            <ac:spMk id="8" creationId="{00000000-0000-0000-0000-000000000000}"/>
          </ac:spMkLst>
        </pc:spChg>
        <pc:spChg chg="mod">
          <ac:chgData name="Pavel Skopal" userId="69c89bff-eb36-402e-af06-99216f10c2a5" providerId="ADAL" clId="{C255D8C2-0249-4DCB-B1AD-C042EB1C6026}" dt="2024-04-21T21:02:29.312" v="3194" actId="27636"/>
          <ac:spMkLst>
            <pc:docMk/>
            <pc:sldMk cId="2666135878" sldId="1137"/>
            <ac:spMk id="9" creationId="{00000000-0000-0000-0000-000000000000}"/>
          </ac:spMkLst>
        </pc:spChg>
        <pc:picChg chg="mod">
          <ac:chgData name="Pavel Skopal" userId="69c89bff-eb36-402e-af06-99216f10c2a5" providerId="ADAL" clId="{C255D8C2-0249-4DCB-B1AD-C042EB1C6026}" dt="2024-04-20T14:00:49.795" v="1999" actId="1076"/>
          <ac:picMkLst>
            <pc:docMk/>
            <pc:sldMk cId="2666135878" sldId="1137"/>
            <ac:picMk id="4" creationId="{00000000-0000-0000-0000-000000000000}"/>
          </ac:picMkLst>
        </pc:picChg>
        <pc:picChg chg="mod">
          <ac:chgData name="Pavel Skopal" userId="69c89bff-eb36-402e-af06-99216f10c2a5" providerId="ADAL" clId="{C255D8C2-0249-4DCB-B1AD-C042EB1C6026}" dt="2024-04-20T14:00:52.595" v="2000" actId="1076"/>
          <ac:picMkLst>
            <pc:docMk/>
            <pc:sldMk cId="2666135878" sldId="1137"/>
            <ac:picMk id="11" creationId="{00000000-0000-0000-0000-000000000000}"/>
          </ac:picMkLst>
        </pc:picChg>
      </pc:sldChg>
      <pc:sldChg chg="modSp add del mod">
        <pc:chgData name="Pavel Skopal" userId="69c89bff-eb36-402e-af06-99216f10c2a5" providerId="ADAL" clId="{C255D8C2-0249-4DCB-B1AD-C042EB1C6026}" dt="2024-04-27T19:32:10.573" v="3698" actId="2696"/>
        <pc:sldMkLst>
          <pc:docMk/>
          <pc:sldMk cId="3824315356" sldId="1138"/>
        </pc:sldMkLst>
        <pc:spChg chg="mod">
          <ac:chgData name="Pavel Skopal" userId="69c89bff-eb36-402e-af06-99216f10c2a5" providerId="ADAL" clId="{C255D8C2-0249-4DCB-B1AD-C042EB1C6026}" dt="2024-04-20T13:35:03.826" v="1748" actId="27636"/>
          <ac:spMkLst>
            <pc:docMk/>
            <pc:sldMk cId="3824315356" sldId="1138"/>
            <ac:spMk id="8" creationId="{00000000-0000-0000-0000-000000000000}"/>
          </ac:spMkLst>
        </pc:spChg>
      </pc:sldChg>
      <pc:sldChg chg="modSp add del mod ord modShow">
        <pc:chgData name="Pavel Skopal" userId="69c89bff-eb36-402e-af06-99216f10c2a5" providerId="ADAL" clId="{C255D8C2-0249-4DCB-B1AD-C042EB1C6026}" dt="2024-04-27T19:32:10.573" v="3698" actId="2696"/>
        <pc:sldMkLst>
          <pc:docMk/>
          <pc:sldMk cId="3854352609" sldId="1139"/>
        </pc:sldMkLst>
        <pc:spChg chg="mod">
          <ac:chgData name="Pavel Skopal" userId="69c89bff-eb36-402e-af06-99216f10c2a5" providerId="ADAL" clId="{C255D8C2-0249-4DCB-B1AD-C042EB1C6026}" dt="2024-04-20T13:37:49.226" v="1752" actId="27636"/>
          <ac:spMkLst>
            <pc:docMk/>
            <pc:sldMk cId="3854352609" sldId="1139"/>
            <ac:spMk id="3" creationId="{00000000-0000-0000-0000-000000000000}"/>
          </ac:spMkLst>
        </pc:spChg>
      </pc:sldChg>
      <pc:sldChg chg="add del">
        <pc:chgData name="Pavel Skopal" userId="69c89bff-eb36-402e-af06-99216f10c2a5" providerId="ADAL" clId="{C255D8C2-0249-4DCB-B1AD-C042EB1C6026}" dt="2024-04-20T14:04:27.984" v="2066" actId="2696"/>
        <pc:sldMkLst>
          <pc:docMk/>
          <pc:sldMk cId="4104227379" sldId="1140"/>
        </pc:sldMkLst>
      </pc:sldChg>
      <pc:sldChg chg="add del">
        <pc:chgData name="Pavel Skopal" userId="69c89bff-eb36-402e-af06-99216f10c2a5" providerId="ADAL" clId="{C255D8C2-0249-4DCB-B1AD-C042EB1C6026}" dt="2024-04-20T14:04:25.329" v="2065" actId="2696"/>
        <pc:sldMkLst>
          <pc:docMk/>
          <pc:sldMk cId="38358064" sldId="1141"/>
        </pc:sldMkLst>
      </pc:sldChg>
      <pc:sldChg chg="addSp delSp modSp add mod setBg setClrOvrMap delDesignElem">
        <pc:chgData name="Pavel Skopal" userId="69c89bff-eb36-402e-af06-99216f10c2a5" providerId="ADAL" clId="{C255D8C2-0249-4DCB-B1AD-C042EB1C6026}" dt="2024-04-22T11:30:53.402" v="3683" actId="20577"/>
        <pc:sldMkLst>
          <pc:docMk/>
          <pc:sldMk cId="1021868239" sldId="1142"/>
        </pc:sldMkLst>
        <pc:spChg chg="mod">
          <ac:chgData name="Pavel Skopal" userId="69c89bff-eb36-402e-af06-99216f10c2a5" providerId="ADAL" clId="{C255D8C2-0249-4DCB-B1AD-C042EB1C6026}" dt="2024-04-20T14:08:04.202" v="2104" actId="26606"/>
          <ac:spMkLst>
            <pc:docMk/>
            <pc:sldMk cId="1021868239" sldId="1142"/>
            <ac:spMk id="2" creationId="{00000000-0000-0000-0000-000000000000}"/>
          </ac:spMkLst>
        </pc:spChg>
        <pc:spChg chg="mod">
          <ac:chgData name="Pavel Skopal" userId="69c89bff-eb36-402e-af06-99216f10c2a5" providerId="ADAL" clId="{C255D8C2-0249-4DCB-B1AD-C042EB1C6026}" dt="2024-04-22T11:30:53.402" v="3683" actId="20577"/>
          <ac:spMkLst>
            <pc:docMk/>
            <pc:sldMk cId="1021868239" sldId="1142"/>
            <ac:spMk id="3" creationId="{00000000-0000-0000-0000-000000000000}"/>
          </ac:spMkLst>
        </pc:spChg>
        <pc:spChg chg="add del">
          <ac:chgData name="Pavel Skopal" userId="69c89bff-eb36-402e-af06-99216f10c2a5" providerId="ADAL" clId="{C255D8C2-0249-4DCB-B1AD-C042EB1C6026}" dt="2024-04-21T19:29:00.878" v="2123"/>
          <ac:spMkLst>
            <pc:docMk/>
            <pc:sldMk cId="1021868239" sldId="1142"/>
            <ac:spMk id="7" creationId="{879398A9-0D0D-4901-BDDF-B3D93CECA7B9}"/>
          </ac:spMkLst>
        </pc:spChg>
        <pc:spChg chg="add del">
          <ac:chgData name="Pavel Skopal" userId="69c89bff-eb36-402e-af06-99216f10c2a5" providerId="ADAL" clId="{C255D8C2-0249-4DCB-B1AD-C042EB1C6026}" dt="2024-04-21T19:29:00.878" v="2123"/>
          <ac:spMkLst>
            <pc:docMk/>
            <pc:sldMk cId="1021868239" sldId="1142"/>
            <ac:spMk id="8" creationId="{011FEC3B-E514-4E21-B2CB-7903A73569E2}"/>
          </ac:spMkLst>
        </pc:spChg>
        <pc:spChg chg="add del">
          <ac:chgData name="Pavel Skopal" userId="69c89bff-eb36-402e-af06-99216f10c2a5" providerId="ADAL" clId="{C255D8C2-0249-4DCB-B1AD-C042EB1C6026}" dt="2024-04-20T14:07:55.092" v="2097" actId="26606"/>
          <ac:spMkLst>
            <pc:docMk/>
            <pc:sldMk cId="1021868239" sldId="1142"/>
            <ac:spMk id="10" creationId="{879398A9-0D0D-4901-BDDF-B3D93CECA7B9}"/>
          </ac:spMkLst>
        </pc:spChg>
        <pc:spChg chg="add del">
          <ac:chgData name="Pavel Skopal" userId="69c89bff-eb36-402e-af06-99216f10c2a5" providerId="ADAL" clId="{C255D8C2-0249-4DCB-B1AD-C042EB1C6026}" dt="2024-04-20T14:07:55.092" v="2097" actId="26606"/>
          <ac:spMkLst>
            <pc:docMk/>
            <pc:sldMk cId="1021868239" sldId="1142"/>
            <ac:spMk id="12" creationId="{011FEC3B-E514-4E21-B2CB-7903A73569E2}"/>
          </ac:spMkLst>
        </pc:spChg>
        <pc:spChg chg="add del">
          <ac:chgData name="Pavel Skopal" userId="69c89bff-eb36-402e-af06-99216f10c2a5" providerId="ADAL" clId="{C255D8C2-0249-4DCB-B1AD-C042EB1C6026}" dt="2024-04-20T14:07:59.393" v="2099" actId="26606"/>
          <ac:spMkLst>
            <pc:docMk/>
            <pc:sldMk cId="1021868239" sldId="1142"/>
            <ac:spMk id="14" creationId="{6515FC82-3453-4CBE-8895-4CCFF339529E}"/>
          </ac:spMkLst>
        </pc:spChg>
        <pc:spChg chg="add del">
          <ac:chgData name="Pavel Skopal" userId="69c89bff-eb36-402e-af06-99216f10c2a5" providerId="ADAL" clId="{C255D8C2-0249-4DCB-B1AD-C042EB1C6026}" dt="2024-04-20T14:07:59.393" v="2099" actId="26606"/>
          <ac:spMkLst>
            <pc:docMk/>
            <pc:sldMk cId="1021868239" sldId="1142"/>
            <ac:spMk id="15" creationId="{C5FD847B-65C0-4027-8DFC-70CB424514F8}"/>
          </ac:spMkLst>
        </pc:spChg>
        <pc:spChg chg="add del">
          <ac:chgData name="Pavel Skopal" userId="69c89bff-eb36-402e-af06-99216f10c2a5" providerId="ADAL" clId="{C255D8C2-0249-4DCB-B1AD-C042EB1C6026}" dt="2024-04-20T14:08:02.286" v="2101" actId="26606"/>
          <ac:spMkLst>
            <pc:docMk/>
            <pc:sldMk cId="1021868239" sldId="1142"/>
            <ac:spMk id="17" creationId="{879398A9-0D0D-4901-BDDF-B3D93CECA7B9}"/>
          </ac:spMkLst>
        </pc:spChg>
        <pc:spChg chg="add del">
          <ac:chgData name="Pavel Skopal" userId="69c89bff-eb36-402e-af06-99216f10c2a5" providerId="ADAL" clId="{C255D8C2-0249-4DCB-B1AD-C042EB1C6026}" dt="2024-04-20T14:08:02.286" v="2101" actId="26606"/>
          <ac:spMkLst>
            <pc:docMk/>
            <pc:sldMk cId="1021868239" sldId="1142"/>
            <ac:spMk id="18" creationId="{011FEC3B-E514-4E21-B2CB-7903A73569E2}"/>
          </ac:spMkLst>
        </pc:spChg>
        <pc:picChg chg="add del mod ord">
          <ac:chgData name="Pavel Skopal" userId="69c89bff-eb36-402e-af06-99216f10c2a5" providerId="ADAL" clId="{C255D8C2-0249-4DCB-B1AD-C042EB1C6026}" dt="2024-04-20T14:09:06.273" v="2107" actId="21"/>
          <ac:picMkLst>
            <pc:docMk/>
            <pc:sldMk cId="1021868239" sldId="1142"/>
            <ac:picMk id="5" creationId="{CEEF9BF5-9DE7-6E12-8A47-7436E4676DC4}"/>
          </ac:picMkLst>
        </pc:picChg>
        <pc:picChg chg="add mod">
          <ac:chgData name="Pavel Skopal" userId="69c89bff-eb36-402e-af06-99216f10c2a5" providerId="ADAL" clId="{C255D8C2-0249-4DCB-B1AD-C042EB1C6026}" dt="2024-04-20T14:09:21.322" v="2114" actId="1076"/>
          <ac:picMkLst>
            <pc:docMk/>
            <pc:sldMk cId="1021868239" sldId="1142"/>
            <ac:picMk id="1026" creationId="{47A2E9CA-ADCD-D0FD-6C13-E6A7930B2114}"/>
          </ac:picMkLst>
        </pc:picChg>
      </pc:sldChg>
      <pc:sldChg chg="modSp add del mod">
        <pc:chgData name="Pavel Skopal" userId="69c89bff-eb36-402e-af06-99216f10c2a5" providerId="ADAL" clId="{C255D8C2-0249-4DCB-B1AD-C042EB1C6026}" dt="2024-04-20T13:49:22.148" v="1783" actId="2696"/>
        <pc:sldMkLst>
          <pc:docMk/>
          <pc:sldMk cId="1270565277" sldId="1142"/>
        </pc:sldMkLst>
        <pc:spChg chg="mod">
          <ac:chgData name="Pavel Skopal" userId="69c89bff-eb36-402e-af06-99216f10c2a5" providerId="ADAL" clId="{C255D8C2-0249-4DCB-B1AD-C042EB1C6026}" dt="2024-04-20T13:48:56.083" v="1780" actId="1076"/>
          <ac:spMkLst>
            <pc:docMk/>
            <pc:sldMk cId="1270565277" sldId="1142"/>
            <ac:spMk id="2" creationId="{00000000-0000-0000-0000-000000000000}"/>
          </ac:spMkLst>
        </pc:spChg>
        <pc:spChg chg="mod">
          <ac:chgData name="Pavel Skopal" userId="69c89bff-eb36-402e-af06-99216f10c2a5" providerId="ADAL" clId="{C255D8C2-0249-4DCB-B1AD-C042EB1C6026}" dt="2024-04-20T13:48:58.700" v="1782" actId="27636"/>
          <ac:spMkLst>
            <pc:docMk/>
            <pc:sldMk cId="1270565277" sldId="1142"/>
            <ac:spMk id="3" creationId="{00000000-0000-0000-0000-000000000000}"/>
          </ac:spMkLst>
        </pc:spChg>
      </pc:sldChg>
      <pc:sldChg chg="add">
        <pc:chgData name="Pavel Skopal" userId="69c89bff-eb36-402e-af06-99216f10c2a5" providerId="ADAL" clId="{C255D8C2-0249-4DCB-B1AD-C042EB1C6026}" dt="2024-04-20T13:47:02.187" v="1770"/>
        <pc:sldMkLst>
          <pc:docMk/>
          <pc:sldMk cId="2269123822" sldId="1143"/>
        </pc:sldMkLst>
      </pc:sldChg>
      <pc:sldChg chg="modSp add del mod">
        <pc:chgData name="Pavel Skopal" userId="69c89bff-eb36-402e-af06-99216f10c2a5" providerId="ADAL" clId="{C255D8C2-0249-4DCB-B1AD-C042EB1C6026}" dt="2024-04-20T13:46:18.293" v="1769" actId="2696"/>
        <pc:sldMkLst>
          <pc:docMk/>
          <pc:sldMk cId="2757178626" sldId="1143"/>
        </pc:sldMkLst>
        <pc:spChg chg="mod">
          <ac:chgData name="Pavel Skopal" userId="69c89bff-eb36-402e-af06-99216f10c2a5" providerId="ADAL" clId="{C255D8C2-0249-4DCB-B1AD-C042EB1C6026}" dt="2024-04-20T13:45:35.943" v="1768" actId="20577"/>
          <ac:spMkLst>
            <pc:docMk/>
            <pc:sldMk cId="2757178626" sldId="1143"/>
            <ac:spMk id="3" creationId="{00000000-0000-0000-0000-000000000000}"/>
          </ac:spMkLst>
        </pc:spChg>
      </pc:sldChg>
      <pc:sldChg chg="modSp add del">
        <pc:chgData name="Pavel Skopal" userId="69c89bff-eb36-402e-af06-99216f10c2a5" providerId="ADAL" clId="{C255D8C2-0249-4DCB-B1AD-C042EB1C6026}" dt="2024-04-27T19:32:10.573" v="3698" actId="2696"/>
        <pc:sldMkLst>
          <pc:docMk/>
          <pc:sldMk cId="3380928630" sldId="1144"/>
        </pc:sldMkLst>
        <pc:spChg chg="mod">
          <ac:chgData name="Pavel Skopal" userId="69c89bff-eb36-402e-af06-99216f10c2a5" providerId="ADAL" clId="{C255D8C2-0249-4DCB-B1AD-C042EB1C6026}" dt="2024-04-21T20:20:07.874" v="2187"/>
          <ac:spMkLst>
            <pc:docMk/>
            <pc:sldMk cId="3380928630" sldId="1144"/>
            <ac:spMk id="2" creationId="{00000000-0000-0000-0000-000000000000}"/>
          </ac:spMkLst>
        </pc:spChg>
      </pc:sldChg>
      <pc:sldChg chg="add del ord">
        <pc:chgData name="Pavel Skopal" userId="69c89bff-eb36-402e-af06-99216f10c2a5" providerId="ADAL" clId="{C255D8C2-0249-4DCB-B1AD-C042EB1C6026}" dt="2024-04-20T13:52:58.342" v="1792" actId="2696"/>
        <pc:sldMkLst>
          <pc:docMk/>
          <pc:sldMk cId="3396358774" sldId="1144"/>
        </pc:sldMkLst>
      </pc:sldChg>
      <pc:sldChg chg="addSp delSp modSp new del mod setBg delDesignElem">
        <pc:chgData name="Pavel Skopal" userId="69c89bff-eb36-402e-af06-99216f10c2a5" providerId="ADAL" clId="{C255D8C2-0249-4DCB-B1AD-C042EB1C6026}" dt="2024-04-27T19:31:09.054" v="3696" actId="2696"/>
        <pc:sldMkLst>
          <pc:docMk/>
          <pc:sldMk cId="3480361427" sldId="1145"/>
        </pc:sldMkLst>
        <pc:spChg chg="mod">
          <ac:chgData name="Pavel Skopal" userId="69c89bff-eb36-402e-af06-99216f10c2a5" providerId="ADAL" clId="{C255D8C2-0249-4DCB-B1AD-C042EB1C6026}" dt="2024-04-20T09:15:56.075" v="173" actId="20577"/>
          <ac:spMkLst>
            <pc:docMk/>
            <pc:sldMk cId="3480361427" sldId="1145"/>
            <ac:spMk id="2" creationId="{929511C8-1B19-D607-83D4-822CD3155BDE}"/>
          </ac:spMkLst>
        </pc:spChg>
        <pc:spChg chg="del">
          <ac:chgData name="Pavel Skopal" userId="69c89bff-eb36-402e-af06-99216f10c2a5" providerId="ADAL" clId="{C255D8C2-0249-4DCB-B1AD-C042EB1C6026}" dt="2024-04-20T09:15:23.367" v="162"/>
          <ac:spMkLst>
            <pc:docMk/>
            <pc:sldMk cId="3480361427" sldId="1145"/>
            <ac:spMk id="3" creationId="{C187A344-7430-03B5-77A2-ABDC4ECFCA07}"/>
          </ac:spMkLst>
        </pc:spChg>
        <pc:spChg chg="add">
          <ac:chgData name="Pavel Skopal" userId="69c89bff-eb36-402e-af06-99216f10c2a5" providerId="ADAL" clId="{C255D8C2-0249-4DCB-B1AD-C042EB1C6026}" dt="2024-04-20T09:15:32.267" v="165" actId="26606"/>
          <ac:spMkLst>
            <pc:docMk/>
            <pc:sldMk cId="3480361427" sldId="1145"/>
            <ac:spMk id="9" creationId="{E2814B26-CD75-6DC4-3A33-76AD005008BC}"/>
          </ac:spMkLst>
        </pc:spChg>
        <pc:spChg chg="add del">
          <ac:chgData name="Pavel Skopal" userId="69c89bff-eb36-402e-af06-99216f10c2a5" providerId="ADAL" clId="{C255D8C2-0249-4DCB-B1AD-C042EB1C6026}" dt="2024-04-21T19:29:00.878" v="2123"/>
          <ac:spMkLst>
            <pc:docMk/>
            <pc:sldMk cId="3480361427" sldId="1145"/>
            <ac:spMk id="12" creationId="{6515FC82-3453-4CBE-8895-4CCFF339529E}"/>
          </ac:spMkLst>
        </pc:spChg>
        <pc:spChg chg="add del">
          <ac:chgData name="Pavel Skopal" userId="69c89bff-eb36-402e-af06-99216f10c2a5" providerId="ADAL" clId="{C255D8C2-0249-4DCB-B1AD-C042EB1C6026}" dt="2024-04-21T19:29:00.878" v="2123"/>
          <ac:spMkLst>
            <pc:docMk/>
            <pc:sldMk cId="3480361427" sldId="1145"/>
            <ac:spMk id="14" creationId="{C5FD847B-65C0-4027-8DFC-70CB424514F8}"/>
          </ac:spMkLst>
        </pc:spChg>
        <pc:picChg chg="add mod">
          <ac:chgData name="Pavel Skopal" userId="69c89bff-eb36-402e-af06-99216f10c2a5" providerId="ADAL" clId="{C255D8C2-0249-4DCB-B1AD-C042EB1C6026}" dt="2024-04-22T06:48:35.540" v="3258" actId="14100"/>
          <ac:picMkLst>
            <pc:docMk/>
            <pc:sldMk cId="3480361427" sldId="1145"/>
            <ac:picMk id="5" creationId="{5F0C3E33-7884-44B7-49D6-16E8D35C64B1}"/>
          </ac:picMkLst>
        </pc:picChg>
      </pc:sldChg>
      <pc:sldChg chg="modSp new mod ord modAnim">
        <pc:chgData name="Pavel Skopal" userId="69c89bff-eb36-402e-af06-99216f10c2a5" providerId="ADAL" clId="{C255D8C2-0249-4DCB-B1AD-C042EB1C6026}" dt="2024-04-22T10:14:01.569" v="3600" actId="113"/>
        <pc:sldMkLst>
          <pc:docMk/>
          <pc:sldMk cId="1889552217" sldId="1146"/>
        </pc:sldMkLst>
        <pc:spChg chg="mod">
          <ac:chgData name="Pavel Skopal" userId="69c89bff-eb36-402e-af06-99216f10c2a5" providerId="ADAL" clId="{C255D8C2-0249-4DCB-B1AD-C042EB1C6026}" dt="2024-04-20T10:51:29.703" v="1003" actId="1076"/>
          <ac:spMkLst>
            <pc:docMk/>
            <pc:sldMk cId="1889552217" sldId="1146"/>
            <ac:spMk id="2" creationId="{E3FFF158-68D7-0BB2-864D-6EA59B0EEB0D}"/>
          </ac:spMkLst>
        </pc:spChg>
        <pc:spChg chg="mod">
          <ac:chgData name="Pavel Skopal" userId="69c89bff-eb36-402e-af06-99216f10c2a5" providerId="ADAL" clId="{C255D8C2-0249-4DCB-B1AD-C042EB1C6026}" dt="2024-04-22T10:14:01.569" v="3600" actId="113"/>
          <ac:spMkLst>
            <pc:docMk/>
            <pc:sldMk cId="1889552217" sldId="1146"/>
            <ac:spMk id="3" creationId="{5F769D3E-5E08-FAB6-7CA8-275915036AB0}"/>
          </ac:spMkLst>
        </pc:spChg>
      </pc:sldChg>
      <pc:sldChg chg="modSp add del mod modShow">
        <pc:chgData name="Pavel Skopal" userId="69c89bff-eb36-402e-af06-99216f10c2a5" providerId="ADAL" clId="{C255D8C2-0249-4DCB-B1AD-C042EB1C6026}" dt="2024-04-27T19:31:09.054" v="3696" actId="2696"/>
        <pc:sldMkLst>
          <pc:docMk/>
          <pc:sldMk cId="1166753411" sldId="1147"/>
        </pc:sldMkLst>
        <pc:spChg chg="mod">
          <ac:chgData name="Pavel Skopal" userId="69c89bff-eb36-402e-af06-99216f10c2a5" providerId="ADAL" clId="{C255D8C2-0249-4DCB-B1AD-C042EB1C6026}" dt="2024-04-21T20:20:07.874" v="2187"/>
          <ac:spMkLst>
            <pc:docMk/>
            <pc:sldMk cId="1166753411" sldId="1147"/>
            <ac:spMk id="2" creationId="{59BD7D1D-062D-E5EA-E93E-C62D3364BB68}"/>
          </ac:spMkLst>
        </pc:spChg>
      </pc:sldChg>
      <pc:sldChg chg="modSp add del mod modShow">
        <pc:chgData name="Pavel Skopal" userId="69c89bff-eb36-402e-af06-99216f10c2a5" providerId="ADAL" clId="{C255D8C2-0249-4DCB-B1AD-C042EB1C6026}" dt="2024-04-27T19:31:09.054" v="3696" actId="2696"/>
        <pc:sldMkLst>
          <pc:docMk/>
          <pc:sldMk cId="830640935" sldId="1148"/>
        </pc:sldMkLst>
        <pc:spChg chg="mod">
          <ac:chgData name="Pavel Skopal" userId="69c89bff-eb36-402e-af06-99216f10c2a5" providerId="ADAL" clId="{C255D8C2-0249-4DCB-B1AD-C042EB1C6026}" dt="2024-04-21T20:20:07.874" v="2187"/>
          <ac:spMkLst>
            <pc:docMk/>
            <pc:sldMk cId="830640935" sldId="1148"/>
            <ac:spMk id="2" creationId="{D0A38C03-8A6A-D7DB-6267-1E0AB32D3626}"/>
          </ac:spMkLst>
        </pc:spChg>
        <pc:spChg chg="mod">
          <ac:chgData name="Pavel Skopal" userId="69c89bff-eb36-402e-af06-99216f10c2a5" providerId="ADAL" clId="{C255D8C2-0249-4DCB-B1AD-C042EB1C6026}" dt="2024-04-22T06:47:53.853" v="3256" actId="14100"/>
          <ac:spMkLst>
            <pc:docMk/>
            <pc:sldMk cId="830640935" sldId="1148"/>
            <ac:spMk id="3" creationId="{880020AC-DFD6-A8E4-764B-003D7155C8C2}"/>
          </ac:spMkLst>
        </pc:spChg>
      </pc:sldChg>
      <pc:sldChg chg="addSp delSp modSp new mod ord setBg setClrOvrMap delDesignElem modNotesTx">
        <pc:chgData name="Pavel Skopal" userId="69c89bff-eb36-402e-af06-99216f10c2a5" providerId="ADAL" clId="{C255D8C2-0249-4DCB-B1AD-C042EB1C6026}" dt="2024-04-22T09:33:22.608" v="3528" actId="20577"/>
        <pc:sldMkLst>
          <pc:docMk/>
          <pc:sldMk cId="3078655494" sldId="1149"/>
        </pc:sldMkLst>
        <pc:spChg chg="mod">
          <ac:chgData name="Pavel Skopal" userId="69c89bff-eb36-402e-af06-99216f10c2a5" providerId="ADAL" clId="{C255D8C2-0249-4DCB-B1AD-C042EB1C6026}" dt="2024-04-21T20:20:29.028" v="2216" actId="20577"/>
          <ac:spMkLst>
            <pc:docMk/>
            <pc:sldMk cId="3078655494" sldId="1149"/>
            <ac:spMk id="2" creationId="{5E70B3E7-4452-2106-1598-CC6E7CAFD7B6}"/>
          </ac:spMkLst>
        </pc:spChg>
        <pc:spChg chg="mod">
          <ac:chgData name="Pavel Skopal" userId="69c89bff-eb36-402e-af06-99216f10c2a5" providerId="ADAL" clId="{C255D8C2-0249-4DCB-B1AD-C042EB1C6026}" dt="2024-04-22T09:33:22.608" v="3528" actId="20577"/>
          <ac:spMkLst>
            <pc:docMk/>
            <pc:sldMk cId="3078655494" sldId="1149"/>
            <ac:spMk id="3" creationId="{28C7949C-6FE3-91E5-DA88-63BE4A6143C2}"/>
          </ac:spMkLst>
        </pc:spChg>
        <pc:spChg chg="add">
          <ac:chgData name="Pavel Skopal" userId="69c89bff-eb36-402e-af06-99216f10c2a5" providerId="ADAL" clId="{C255D8C2-0249-4DCB-B1AD-C042EB1C6026}" dt="2024-04-21T20:20:23.656" v="2211" actId="26606"/>
          <ac:spMkLst>
            <pc:docMk/>
            <pc:sldMk cId="3078655494" sldId="1149"/>
            <ac:spMk id="5" creationId="{C33976D1-3430-450C-A978-87A9A6E8E71F}"/>
          </ac:spMkLst>
        </pc:spChg>
        <pc:spChg chg="add del">
          <ac:chgData name="Pavel Skopal" userId="69c89bff-eb36-402e-af06-99216f10c2a5" providerId="ADAL" clId="{C255D8C2-0249-4DCB-B1AD-C042EB1C6026}" dt="2024-04-21T20:20:07.874" v="2187"/>
          <ac:spMkLst>
            <pc:docMk/>
            <pc:sldMk cId="3078655494" sldId="1149"/>
            <ac:spMk id="8" creationId="{FB403EBD-907E-4D59-98D4-A72CD1063C62}"/>
          </ac:spMkLst>
        </pc:spChg>
        <pc:spChg chg="add">
          <ac:chgData name="Pavel Skopal" userId="69c89bff-eb36-402e-af06-99216f10c2a5" providerId="ADAL" clId="{C255D8C2-0249-4DCB-B1AD-C042EB1C6026}" dt="2024-04-21T20:20:23.656" v="2211" actId="26606"/>
          <ac:spMkLst>
            <pc:docMk/>
            <pc:sldMk cId="3078655494" sldId="1149"/>
            <ac:spMk id="10" creationId="{7D6AAC78-7D86-415A-ADC1-2B474807960C}"/>
          </ac:spMkLst>
        </pc:spChg>
        <pc:spChg chg="add">
          <ac:chgData name="Pavel Skopal" userId="69c89bff-eb36-402e-af06-99216f10c2a5" providerId="ADAL" clId="{C255D8C2-0249-4DCB-B1AD-C042EB1C6026}" dt="2024-04-21T20:20:23.656" v="2211" actId="26606"/>
          <ac:spMkLst>
            <pc:docMk/>
            <pc:sldMk cId="3078655494" sldId="1149"/>
            <ac:spMk id="12" creationId="{F2A658D9-F185-44F1-BA33-D50320D1D078}"/>
          </ac:spMkLst>
        </pc:spChg>
      </pc:sldChg>
      <pc:sldChg chg="modSp new del mod modNotesTx">
        <pc:chgData name="Pavel Skopal" userId="69c89bff-eb36-402e-af06-99216f10c2a5" providerId="ADAL" clId="{C255D8C2-0249-4DCB-B1AD-C042EB1C6026}" dt="2024-04-27T19:31:09.054" v="3696" actId="2696"/>
        <pc:sldMkLst>
          <pc:docMk/>
          <pc:sldMk cId="3354060122" sldId="1150"/>
        </pc:sldMkLst>
        <pc:spChg chg="mod">
          <ac:chgData name="Pavel Skopal" userId="69c89bff-eb36-402e-af06-99216f10c2a5" providerId="ADAL" clId="{C255D8C2-0249-4DCB-B1AD-C042EB1C6026}" dt="2024-04-21T20:20:07.874" v="2187"/>
          <ac:spMkLst>
            <pc:docMk/>
            <pc:sldMk cId="3354060122" sldId="1150"/>
            <ac:spMk id="2" creationId="{3F6D40EE-7CBC-5E7B-C17E-A1ACD2AC08FD}"/>
          </ac:spMkLst>
        </pc:spChg>
        <pc:spChg chg="mod">
          <ac:chgData name="Pavel Skopal" userId="69c89bff-eb36-402e-af06-99216f10c2a5" providerId="ADAL" clId="{C255D8C2-0249-4DCB-B1AD-C042EB1C6026}" dt="2024-04-22T07:19:22.854" v="3269" actId="20577"/>
          <ac:spMkLst>
            <pc:docMk/>
            <pc:sldMk cId="3354060122" sldId="1150"/>
            <ac:spMk id="3" creationId="{C814FB7A-8AF4-AB77-ADDC-E69FB27ED911}"/>
          </ac:spMkLst>
        </pc:spChg>
      </pc:sldChg>
      <pc:sldChg chg="modSp new mod">
        <pc:chgData name="Pavel Skopal" userId="69c89bff-eb36-402e-af06-99216f10c2a5" providerId="ADAL" clId="{C255D8C2-0249-4DCB-B1AD-C042EB1C6026}" dt="2024-04-22T10:18:17.556" v="3642" actId="20577"/>
        <pc:sldMkLst>
          <pc:docMk/>
          <pc:sldMk cId="663838752" sldId="1151"/>
        </pc:sldMkLst>
        <pc:spChg chg="mod">
          <ac:chgData name="Pavel Skopal" userId="69c89bff-eb36-402e-af06-99216f10c2a5" providerId="ADAL" clId="{C255D8C2-0249-4DCB-B1AD-C042EB1C6026}" dt="2024-04-20T11:58:07.468" v="1421" actId="1076"/>
          <ac:spMkLst>
            <pc:docMk/>
            <pc:sldMk cId="663838752" sldId="1151"/>
            <ac:spMk id="2" creationId="{0CA4F93F-2851-EF0E-28FC-EDFD97F4E806}"/>
          </ac:spMkLst>
        </pc:spChg>
        <pc:spChg chg="mod">
          <ac:chgData name="Pavel Skopal" userId="69c89bff-eb36-402e-af06-99216f10c2a5" providerId="ADAL" clId="{C255D8C2-0249-4DCB-B1AD-C042EB1C6026}" dt="2024-04-22T10:18:17.556" v="3642" actId="20577"/>
          <ac:spMkLst>
            <pc:docMk/>
            <pc:sldMk cId="663838752" sldId="1151"/>
            <ac:spMk id="3" creationId="{25156E20-2927-1EE7-101B-4E983EDFDE55}"/>
          </ac:spMkLst>
        </pc:spChg>
      </pc:sldChg>
      <pc:sldChg chg="modSp new">
        <pc:chgData name="Pavel Skopal" userId="69c89bff-eb36-402e-af06-99216f10c2a5" providerId="ADAL" clId="{C255D8C2-0249-4DCB-B1AD-C042EB1C6026}" dt="2024-04-21T20:20:07.874" v="2187"/>
        <pc:sldMkLst>
          <pc:docMk/>
          <pc:sldMk cId="1187424780" sldId="1152"/>
        </pc:sldMkLst>
        <pc:spChg chg="mod">
          <ac:chgData name="Pavel Skopal" userId="69c89bff-eb36-402e-af06-99216f10c2a5" providerId="ADAL" clId="{C255D8C2-0249-4DCB-B1AD-C042EB1C6026}" dt="2024-04-21T20:20:07.874" v="2187"/>
          <ac:spMkLst>
            <pc:docMk/>
            <pc:sldMk cId="1187424780" sldId="1152"/>
            <ac:spMk id="2" creationId="{3517E6F1-DFB8-34A9-CF56-B4BBE4469210}"/>
          </ac:spMkLst>
        </pc:spChg>
        <pc:spChg chg="mod">
          <ac:chgData name="Pavel Skopal" userId="69c89bff-eb36-402e-af06-99216f10c2a5" providerId="ADAL" clId="{C255D8C2-0249-4DCB-B1AD-C042EB1C6026}" dt="2024-04-21T20:20:07.874" v="2187"/>
          <ac:spMkLst>
            <pc:docMk/>
            <pc:sldMk cId="1187424780" sldId="1152"/>
            <ac:spMk id="3" creationId="{322BB01C-DBD0-77A1-D253-8CDE6B8A0B50}"/>
          </ac:spMkLst>
        </pc:spChg>
      </pc:sldChg>
      <pc:sldChg chg="modSp new add del mod">
        <pc:chgData name="Pavel Skopal" userId="69c89bff-eb36-402e-af06-99216f10c2a5" providerId="ADAL" clId="{C255D8C2-0249-4DCB-B1AD-C042EB1C6026}" dt="2024-04-27T19:34:01.661" v="3700"/>
        <pc:sldMkLst>
          <pc:docMk/>
          <pc:sldMk cId="4132379745" sldId="1153"/>
        </pc:sldMkLst>
        <pc:spChg chg="mod">
          <ac:chgData name="Pavel Skopal" userId="69c89bff-eb36-402e-af06-99216f10c2a5" providerId="ADAL" clId="{C255D8C2-0249-4DCB-B1AD-C042EB1C6026}" dt="2024-04-20T12:33:50.908" v="1553" actId="27636"/>
          <ac:spMkLst>
            <pc:docMk/>
            <pc:sldMk cId="4132379745" sldId="1153"/>
            <ac:spMk id="2" creationId="{AA8F3D77-9534-D9D9-EA2B-0D98F3AD5D19}"/>
          </ac:spMkLst>
        </pc:spChg>
        <pc:spChg chg="mod">
          <ac:chgData name="Pavel Skopal" userId="69c89bff-eb36-402e-af06-99216f10c2a5" providerId="ADAL" clId="{C255D8C2-0249-4DCB-B1AD-C042EB1C6026}" dt="2024-04-20T12:33:53.533" v="1555" actId="27636"/>
          <ac:spMkLst>
            <pc:docMk/>
            <pc:sldMk cId="4132379745" sldId="1153"/>
            <ac:spMk id="3" creationId="{0F0762CA-ACF7-C1AF-FCEA-2AA4F8A581C0}"/>
          </ac:spMkLst>
        </pc:spChg>
      </pc:sldChg>
      <pc:sldChg chg="modSp new">
        <pc:chgData name="Pavel Skopal" userId="69c89bff-eb36-402e-af06-99216f10c2a5" providerId="ADAL" clId="{C255D8C2-0249-4DCB-B1AD-C042EB1C6026}" dt="2024-04-21T20:20:07.874" v="2187"/>
        <pc:sldMkLst>
          <pc:docMk/>
          <pc:sldMk cId="2202256841" sldId="1154"/>
        </pc:sldMkLst>
        <pc:spChg chg="mod">
          <ac:chgData name="Pavel Skopal" userId="69c89bff-eb36-402e-af06-99216f10c2a5" providerId="ADAL" clId="{C255D8C2-0249-4DCB-B1AD-C042EB1C6026}" dt="2024-04-21T20:20:07.874" v="2187"/>
          <ac:spMkLst>
            <pc:docMk/>
            <pc:sldMk cId="2202256841" sldId="1154"/>
            <ac:spMk id="2" creationId="{6076F571-1EB4-C006-B800-F734736A2446}"/>
          </ac:spMkLst>
        </pc:spChg>
        <pc:spChg chg="mod">
          <ac:chgData name="Pavel Skopal" userId="69c89bff-eb36-402e-af06-99216f10c2a5" providerId="ADAL" clId="{C255D8C2-0249-4DCB-B1AD-C042EB1C6026}" dt="2024-04-21T20:20:07.874" v="2187"/>
          <ac:spMkLst>
            <pc:docMk/>
            <pc:sldMk cId="2202256841" sldId="1154"/>
            <ac:spMk id="3" creationId="{8D991406-C3AD-0F1A-F1F2-20F94E2AABE6}"/>
          </ac:spMkLst>
        </pc:spChg>
      </pc:sldChg>
      <pc:sldChg chg="modSp new del">
        <pc:chgData name="Pavel Skopal" userId="69c89bff-eb36-402e-af06-99216f10c2a5" providerId="ADAL" clId="{C255D8C2-0249-4DCB-B1AD-C042EB1C6026}" dt="2024-04-27T19:32:10.573" v="3698" actId="2696"/>
        <pc:sldMkLst>
          <pc:docMk/>
          <pc:sldMk cId="1652334601" sldId="1155"/>
        </pc:sldMkLst>
        <pc:spChg chg="mod">
          <ac:chgData name="Pavel Skopal" userId="69c89bff-eb36-402e-af06-99216f10c2a5" providerId="ADAL" clId="{C255D8C2-0249-4DCB-B1AD-C042EB1C6026}" dt="2024-04-21T20:20:07.874" v="2187"/>
          <ac:spMkLst>
            <pc:docMk/>
            <pc:sldMk cId="1652334601" sldId="1155"/>
            <ac:spMk id="2" creationId="{47DEED94-BEC5-0E83-FCF8-7AE29BD85709}"/>
          </ac:spMkLst>
        </pc:spChg>
        <pc:spChg chg="mod">
          <ac:chgData name="Pavel Skopal" userId="69c89bff-eb36-402e-af06-99216f10c2a5" providerId="ADAL" clId="{C255D8C2-0249-4DCB-B1AD-C042EB1C6026}" dt="2024-04-21T20:20:07.874" v="2187"/>
          <ac:spMkLst>
            <pc:docMk/>
            <pc:sldMk cId="1652334601" sldId="1155"/>
            <ac:spMk id="3" creationId="{530777B2-73A3-255B-52EB-06AA8CEEB2D1}"/>
          </ac:spMkLst>
        </pc:spChg>
      </pc:sldChg>
      <pc:sldChg chg="modSp new del">
        <pc:chgData name="Pavel Skopal" userId="69c89bff-eb36-402e-af06-99216f10c2a5" providerId="ADAL" clId="{C255D8C2-0249-4DCB-B1AD-C042EB1C6026}" dt="2024-04-27T19:32:10.573" v="3698" actId="2696"/>
        <pc:sldMkLst>
          <pc:docMk/>
          <pc:sldMk cId="3722881721" sldId="1156"/>
        </pc:sldMkLst>
        <pc:spChg chg="mod">
          <ac:chgData name="Pavel Skopal" userId="69c89bff-eb36-402e-af06-99216f10c2a5" providerId="ADAL" clId="{C255D8C2-0249-4DCB-B1AD-C042EB1C6026}" dt="2024-04-21T20:20:07.874" v="2187"/>
          <ac:spMkLst>
            <pc:docMk/>
            <pc:sldMk cId="3722881721" sldId="1156"/>
            <ac:spMk id="2" creationId="{4BB46B8C-8C59-FC3C-0B20-51D1351918DA}"/>
          </ac:spMkLst>
        </pc:spChg>
        <pc:spChg chg="mod">
          <ac:chgData name="Pavel Skopal" userId="69c89bff-eb36-402e-af06-99216f10c2a5" providerId="ADAL" clId="{C255D8C2-0249-4DCB-B1AD-C042EB1C6026}" dt="2024-04-21T20:20:07.874" v="2187"/>
          <ac:spMkLst>
            <pc:docMk/>
            <pc:sldMk cId="3722881721" sldId="1156"/>
            <ac:spMk id="3" creationId="{305E4D8A-9931-F6D1-E545-98D2B3401B45}"/>
          </ac:spMkLst>
        </pc:spChg>
      </pc:sldChg>
      <pc:sldChg chg="modSp new del">
        <pc:chgData name="Pavel Skopal" userId="69c89bff-eb36-402e-af06-99216f10c2a5" providerId="ADAL" clId="{C255D8C2-0249-4DCB-B1AD-C042EB1C6026}" dt="2024-04-27T19:32:10.573" v="3698" actId="2696"/>
        <pc:sldMkLst>
          <pc:docMk/>
          <pc:sldMk cId="2066639174" sldId="1157"/>
        </pc:sldMkLst>
        <pc:spChg chg="mod">
          <ac:chgData name="Pavel Skopal" userId="69c89bff-eb36-402e-af06-99216f10c2a5" providerId="ADAL" clId="{C255D8C2-0249-4DCB-B1AD-C042EB1C6026}" dt="2024-04-21T20:20:07.874" v="2187"/>
          <ac:spMkLst>
            <pc:docMk/>
            <pc:sldMk cId="2066639174" sldId="1157"/>
            <ac:spMk id="2" creationId="{430187D2-7C72-DE47-E597-ACA65CE3E65A}"/>
          </ac:spMkLst>
        </pc:spChg>
        <pc:spChg chg="mod">
          <ac:chgData name="Pavel Skopal" userId="69c89bff-eb36-402e-af06-99216f10c2a5" providerId="ADAL" clId="{C255D8C2-0249-4DCB-B1AD-C042EB1C6026}" dt="2024-04-21T20:20:07.874" v="2187"/>
          <ac:spMkLst>
            <pc:docMk/>
            <pc:sldMk cId="2066639174" sldId="1157"/>
            <ac:spMk id="3" creationId="{1BF6851B-19AD-A1E7-F472-05FBE95F85C9}"/>
          </ac:spMkLst>
        </pc:spChg>
      </pc:sldChg>
      <pc:sldChg chg="modSp add del mod">
        <pc:chgData name="Pavel Skopal" userId="69c89bff-eb36-402e-af06-99216f10c2a5" providerId="ADAL" clId="{C255D8C2-0249-4DCB-B1AD-C042EB1C6026}" dt="2024-04-27T19:32:10.573" v="3698" actId="2696"/>
        <pc:sldMkLst>
          <pc:docMk/>
          <pc:sldMk cId="1050858711" sldId="1158"/>
        </pc:sldMkLst>
        <pc:spChg chg="mod">
          <ac:chgData name="Pavel Skopal" userId="69c89bff-eb36-402e-af06-99216f10c2a5" providerId="ADAL" clId="{C255D8C2-0249-4DCB-B1AD-C042EB1C6026}" dt="2024-04-21T20:20:07.874" v="2187"/>
          <ac:spMkLst>
            <pc:docMk/>
            <pc:sldMk cId="1050858711" sldId="1158"/>
            <ac:spMk id="2" creationId="{00000000-0000-0000-0000-000000000000}"/>
          </ac:spMkLst>
        </pc:spChg>
        <pc:spChg chg="mod">
          <ac:chgData name="Pavel Skopal" userId="69c89bff-eb36-402e-af06-99216f10c2a5" providerId="ADAL" clId="{C255D8C2-0249-4DCB-B1AD-C042EB1C6026}" dt="2024-04-21T20:20:07.874" v="2187"/>
          <ac:spMkLst>
            <pc:docMk/>
            <pc:sldMk cId="1050858711" sldId="1158"/>
            <ac:spMk id="3" creationId="{00000000-0000-0000-0000-000000000000}"/>
          </ac:spMkLst>
        </pc:spChg>
      </pc:sldChg>
      <pc:sldChg chg="add del">
        <pc:chgData name="Pavel Skopal" userId="69c89bff-eb36-402e-af06-99216f10c2a5" providerId="ADAL" clId="{C255D8C2-0249-4DCB-B1AD-C042EB1C6026}" dt="2024-04-27T19:32:10.573" v="3698" actId="2696"/>
        <pc:sldMkLst>
          <pc:docMk/>
          <pc:sldMk cId="550785823" sldId="1159"/>
        </pc:sldMkLst>
      </pc:sldChg>
      <pc:sldChg chg="add del">
        <pc:chgData name="Pavel Skopal" userId="69c89bff-eb36-402e-af06-99216f10c2a5" providerId="ADAL" clId="{C255D8C2-0249-4DCB-B1AD-C042EB1C6026}" dt="2024-04-20T14:06:02.635" v="2068" actId="2696"/>
        <pc:sldMkLst>
          <pc:docMk/>
          <pc:sldMk cId="3841132771" sldId="1159"/>
        </pc:sldMkLst>
      </pc:sldChg>
      <pc:sldChg chg="modSp add del">
        <pc:chgData name="Pavel Skopal" userId="69c89bff-eb36-402e-af06-99216f10c2a5" providerId="ADAL" clId="{C255D8C2-0249-4DCB-B1AD-C042EB1C6026}" dt="2024-04-27T19:32:10.573" v="3698" actId="2696"/>
        <pc:sldMkLst>
          <pc:docMk/>
          <pc:sldMk cId="1159455616" sldId="1160"/>
        </pc:sldMkLst>
        <pc:spChg chg="mod">
          <ac:chgData name="Pavel Skopal" userId="69c89bff-eb36-402e-af06-99216f10c2a5" providerId="ADAL" clId="{C255D8C2-0249-4DCB-B1AD-C042EB1C6026}" dt="2024-04-21T20:20:07.874" v="2187"/>
          <ac:spMkLst>
            <pc:docMk/>
            <pc:sldMk cId="1159455616" sldId="1160"/>
            <ac:spMk id="2" creationId="{00000000-0000-0000-0000-000000000000}"/>
          </ac:spMkLst>
        </pc:spChg>
        <pc:spChg chg="mod">
          <ac:chgData name="Pavel Skopal" userId="69c89bff-eb36-402e-af06-99216f10c2a5" providerId="ADAL" clId="{C255D8C2-0249-4DCB-B1AD-C042EB1C6026}" dt="2024-04-21T20:20:07.874" v="2187"/>
          <ac:spMkLst>
            <pc:docMk/>
            <pc:sldMk cId="1159455616" sldId="1160"/>
            <ac:spMk id="3" creationId="{00000000-0000-0000-0000-000000000000}"/>
          </ac:spMkLst>
        </pc:spChg>
      </pc:sldChg>
      <pc:sldChg chg="add del">
        <pc:chgData name="Pavel Skopal" userId="69c89bff-eb36-402e-af06-99216f10c2a5" providerId="ADAL" clId="{C255D8C2-0249-4DCB-B1AD-C042EB1C6026}" dt="2024-04-27T19:32:10.573" v="3698" actId="2696"/>
        <pc:sldMkLst>
          <pc:docMk/>
          <pc:sldMk cId="2463834429" sldId="1161"/>
        </pc:sldMkLst>
      </pc:sldChg>
      <pc:sldChg chg="addSp delSp modSp new mod setBg modClrScheme delDesignElem chgLayout modNotesTx">
        <pc:chgData name="Pavel Skopal" userId="69c89bff-eb36-402e-af06-99216f10c2a5" providerId="ADAL" clId="{C255D8C2-0249-4DCB-B1AD-C042EB1C6026}" dt="2024-04-22T09:35:01.869" v="3599" actId="20577"/>
        <pc:sldMkLst>
          <pc:docMk/>
          <pc:sldMk cId="21435056" sldId="1162"/>
        </pc:sldMkLst>
        <pc:spChg chg="mod ord">
          <ac:chgData name="Pavel Skopal" userId="69c89bff-eb36-402e-af06-99216f10c2a5" providerId="ADAL" clId="{C255D8C2-0249-4DCB-B1AD-C042EB1C6026}" dt="2024-04-21T20:22:14.085" v="2238" actId="26606"/>
          <ac:spMkLst>
            <pc:docMk/>
            <pc:sldMk cId="21435056" sldId="1162"/>
            <ac:spMk id="2" creationId="{E6AB18F5-9ED4-9F51-4F2B-35F5F1380C05}"/>
          </ac:spMkLst>
        </pc:spChg>
        <pc:spChg chg="del">
          <ac:chgData name="Pavel Skopal" userId="69c89bff-eb36-402e-af06-99216f10c2a5" providerId="ADAL" clId="{C255D8C2-0249-4DCB-B1AD-C042EB1C6026}" dt="2024-04-21T20:19:38.991" v="2174" actId="22"/>
          <ac:spMkLst>
            <pc:docMk/>
            <pc:sldMk cId="21435056" sldId="1162"/>
            <ac:spMk id="3" creationId="{D7D998A7-A8BC-D8AF-4201-793C55BBC46F}"/>
          </ac:spMkLst>
        </pc:spChg>
        <pc:spChg chg="add mod ord">
          <ac:chgData name="Pavel Skopal" userId="69c89bff-eb36-402e-af06-99216f10c2a5" providerId="ADAL" clId="{C255D8C2-0249-4DCB-B1AD-C042EB1C6026}" dt="2024-04-21T20:37:36.581" v="2840" actId="20577"/>
          <ac:spMkLst>
            <pc:docMk/>
            <pc:sldMk cId="21435056" sldId="1162"/>
            <ac:spMk id="6" creationId="{13E9DCDD-1E81-72E4-5070-4B9287420F0D}"/>
          </ac:spMkLst>
        </pc:spChg>
        <pc:spChg chg="add del">
          <ac:chgData name="Pavel Skopal" userId="69c89bff-eb36-402e-af06-99216f10c2a5" providerId="ADAL" clId="{C255D8C2-0249-4DCB-B1AD-C042EB1C6026}" dt="2024-04-21T20:22:09.809" v="2237" actId="700"/>
          <ac:spMkLst>
            <pc:docMk/>
            <pc:sldMk cId="21435056" sldId="1162"/>
            <ac:spMk id="10" creationId="{EC7FF834-B204-4967-8D47-8BB36EAF0EF5}"/>
          </ac:spMkLst>
        </pc:spChg>
        <pc:spChg chg="add">
          <ac:chgData name="Pavel Skopal" userId="69c89bff-eb36-402e-af06-99216f10c2a5" providerId="ADAL" clId="{C255D8C2-0249-4DCB-B1AD-C042EB1C6026}" dt="2024-04-21T20:22:14.085" v="2238" actId="26606"/>
          <ac:spMkLst>
            <pc:docMk/>
            <pc:sldMk cId="21435056" sldId="1162"/>
            <ac:spMk id="11" creationId="{6515FC82-3453-4CBE-8895-4CCFF339529E}"/>
          </ac:spMkLst>
        </pc:spChg>
        <pc:spChg chg="add del">
          <ac:chgData name="Pavel Skopal" userId="69c89bff-eb36-402e-af06-99216f10c2a5" providerId="ADAL" clId="{C255D8C2-0249-4DCB-B1AD-C042EB1C6026}" dt="2024-04-21T20:22:09.809" v="2237" actId="700"/>
          <ac:spMkLst>
            <pc:docMk/>
            <pc:sldMk cId="21435056" sldId="1162"/>
            <ac:spMk id="12" creationId="{F780A22D-61EA-43E3-BD94-3E39CF902160}"/>
          </ac:spMkLst>
        </pc:spChg>
        <pc:spChg chg="add">
          <ac:chgData name="Pavel Skopal" userId="69c89bff-eb36-402e-af06-99216f10c2a5" providerId="ADAL" clId="{C255D8C2-0249-4DCB-B1AD-C042EB1C6026}" dt="2024-04-21T20:22:14.085" v="2238" actId="26606"/>
          <ac:spMkLst>
            <pc:docMk/>
            <pc:sldMk cId="21435056" sldId="1162"/>
            <ac:spMk id="13" creationId="{C5FD847B-65C0-4027-8DFC-70CB424514F8}"/>
          </ac:spMkLst>
        </pc:spChg>
        <pc:picChg chg="add mod ord">
          <ac:chgData name="Pavel Skopal" userId="69c89bff-eb36-402e-af06-99216f10c2a5" providerId="ADAL" clId="{C255D8C2-0249-4DCB-B1AD-C042EB1C6026}" dt="2024-04-21T20:22:14.085" v="2238" actId="26606"/>
          <ac:picMkLst>
            <pc:docMk/>
            <pc:sldMk cId="21435056" sldId="1162"/>
            <ac:picMk id="5" creationId="{FDC796E3-8760-1877-2BFD-FD972D4D8869}"/>
          </ac:picMkLst>
        </pc:picChg>
      </pc:sldChg>
      <pc:sldChg chg="modSp mod delDesignElem modNotesTx">
        <pc:chgData name="Pavel Skopal" userId="69c89bff-eb36-402e-af06-99216f10c2a5" providerId="ADAL" clId="{C255D8C2-0249-4DCB-B1AD-C042EB1C6026}" dt="2024-04-21T20:54:02.555" v="3112"/>
        <pc:sldMkLst>
          <pc:docMk/>
          <pc:sldMk cId="1991442591" sldId="1163"/>
        </pc:sldMkLst>
        <pc:spChg chg="mod">
          <ac:chgData name="Pavel Skopal" userId="69c89bff-eb36-402e-af06-99216f10c2a5" providerId="ADAL" clId="{C255D8C2-0249-4DCB-B1AD-C042EB1C6026}" dt="2024-04-21T20:20:45.379" v="2219" actId="20577"/>
          <ac:spMkLst>
            <pc:docMk/>
            <pc:sldMk cId="1991442591" sldId="1163"/>
            <ac:spMk id="2" creationId="{5E70B3E7-4452-2106-1598-CC6E7CAFD7B6}"/>
          </ac:spMkLst>
        </pc:spChg>
        <pc:spChg chg="mod">
          <ac:chgData name="Pavel Skopal" userId="69c89bff-eb36-402e-af06-99216f10c2a5" providerId="ADAL" clId="{C255D8C2-0249-4DCB-B1AD-C042EB1C6026}" dt="2024-04-21T20:20:48.714" v="2220" actId="20577"/>
          <ac:spMkLst>
            <pc:docMk/>
            <pc:sldMk cId="1991442591" sldId="1163"/>
            <ac:spMk id="3" creationId="{28C7949C-6FE3-91E5-DA88-63BE4A6143C2}"/>
          </ac:spMkLst>
        </pc:spChg>
      </pc:sldChg>
      <pc:sldChg chg="addSp delSp modSp mod setBg modClrScheme delDesignElem chgLayout modNotesTx">
        <pc:chgData name="Pavel Skopal" userId="69c89bff-eb36-402e-af06-99216f10c2a5" providerId="ADAL" clId="{C255D8C2-0249-4DCB-B1AD-C042EB1C6026}" dt="2024-04-21T20:48:46.245" v="2938" actId="20577"/>
        <pc:sldMkLst>
          <pc:docMk/>
          <pc:sldMk cId="1281518631" sldId="1164"/>
        </pc:sldMkLst>
        <pc:spChg chg="mod ord">
          <ac:chgData name="Pavel Skopal" userId="69c89bff-eb36-402e-af06-99216f10c2a5" providerId="ADAL" clId="{C255D8C2-0249-4DCB-B1AD-C042EB1C6026}" dt="2024-04-21T20:29:44.028" v="2519" actId="26606"/>
          <ac:spMkLst>
            <pc:docMk/>
            <pc:sldMk cId="1281518631" sldId="1164"/>
            <ac:spMk id="2" creationId="{E6AB18F5-9ED4-9F51-4F2B-35F5F1380C05}"/>
          </ac:spMkLst>
        </pc:spChg>
        <pc:spChg chg="add del mod">
          <ac:chgData name="Pavel Skopal" userId="69c89bff-eb36-402e-af06-99216f10c2a5" providerId="ADAL" clId="{C255D8C2-0249-4DCB-B1AD-C042EB1C6026}" dt="2024-04-21T20:21:36.256" v="2234" actId="26606"/>
          <ac:spMkLst>
            <pc:docMk/>
            <pc:sldMk cId="1281518631" sldId="1164"/>
            <ac:spMk id="7" creationId="{3E856B8E-E4D5-E5D8-690E-49F21D1091AA}"/>
          </ac:spMkLst>
        </pc:spChg>
        <pc:spChg chg="add mod ord">
          <ac:chgData name="Pavel Skopal" userId="69c89bff-eb36-402e-af06-99216f10c2a5" providerId="ADAL" clId="{C255D8C2-0249-4DCB-B1AD-C042EB1C6026}" dt="2024-04-21T20:29:56.106" v="2563" actId="20577"/>
          <ac:spMkLst>
            <pc:docMk/>
            <pc:sldMk cId="1281518631" sldId="1164"/>
            <ac:spMk id="8" creationId="{DB6D50D6-B250-8901-C8B8-C45F3EA47512}"/>
          </ac:spMkLst>
        </pc:spChg>
        <pc:spChg chg="add del">
          <ac:chgData name="Pavel Skopal" userId="69c89bff-eb36-402e-af06-99216f10c2a5" providerId="ADAL" clId="{C255D8C2-0249-4DCB-B1AD-C042EB1C6026}" dt="2024-04-21T20:29:38.885" v="2518" actId="700"/>
          <ac:spMkLst>
            <pc:docMk/>
            <pc:sldMk cId="1281518631" sldId="1164"/>
            <ac:spMk id="12" creationId="{EC7FF834-B204-4967-8D47-8BB36EAF0EF5}"/>
          </ac:spMkLst>
        </pc:spChg>
        <pc:spChg chg="add">
          <ac:chgData name="Pavel Skopal" userId="69c89bff-eb36-402e-af06-99216f10c2a5" providerId="ADAL" clId="{C255D8C2-0249-4DCB-B1AD-C042EB1C6026}" dt="2024-04-21T20:29:44.028" v="2519" actId="26606"/>
          <ac:spMkLst>
            <pc:docMk/>
            <pc:sldMk cId="1281518631" sldId="1164"/>
            <ac:spMk id="13" creationId="{A99FE660-E3DF-47E7-962D-66C6F6CE0D81}"/>
          </ac:spMkLst>
        </pc:spChg>
        <pc:spChg chg="add del">
          <ac:chgData name="Pavel Skopal" userId="69c89bff-eb36-402e-af06-99216f10c2a5" providerId="ADAL" clId="{C255D8C2-0249-4DCB-B1AD-C042EB1C6026}" dt="2024-04-21T20:29:38.885" v="2518" actId="700"/>
          <ac:spMkLst>
            <pc:docMk/>
            <pc:sldMk cId="1281518631" sldId="1164"/>
            <ac:spMk id="14" creationId="{F780A22D-61EA-43E3-BD94-3E39CF902160}"/>
          </ac:spMkLst>
        </pc:spChg>
        <pc:spChg chg="add">
          <ac:chgData name="Pavel Skopal" userId="69c89bff-eb36-402e-af06-99216f10c2a5" providerId="ADAL" clId="{C255D8C2-0249-4DCB-B1AD-C042EB1C6026}" dt="2024-04-21T20:29:44.028" v="2519" actId="26606"/>
          <ac:spMkLst>
            <pc:docMk/>
            <pc:sldMk cId="1281518631" sldId="1164"/>
            <ac:spMk id="15" creationId="{38C29FEE-8E8F-43D5-AD23-EB4060B4D943}"/>
          </ac:spMkLst>
        </pc:spChg>
        <pc:picChg chg="add mod ord">
          <ac:chgData name="Pavel Skopal" userId="69c89bff-eb36-402e-af06-99216f10c2a5" providerId="ADAL" clId="{C255D8C2-0249-4DCB-B1AD-C042EB1C6026}" dt="2024-04-21T20:29:44.028" v="2519" actId="26606"/>
          <ac:picMkLst>
            <pc:docMk/>
            <pc:sldMk cId="1281518631" sldId="1164"/>
            <ac:picMk id="4" creationId="{D4F14FD8-5068-DB39-5307-6AD4CDD5F460}"/>
          </ac:picMkLst>
        </pc:picChg>
        <pc:picChg chg="del">
          <ac:chgData name="Pavel Skopal" userId="69c89bff-eb36-402e-af06-99216f10c2a5" providerId="ADAL" clId="{C255D8C2-0249-4DCB-B1AD-C042EB1C6026}" dt="2024-04-21T20:21:28.447" v="2233" actId="21"/>
          <ac:picMkLst>
            <pc:docMk/>
            <pc:sldMk cId="1281518631" sldId="1164"/>
            <ac:picMk id="5" creationId="{FDC796E3-8760-1877-2BFD-FD972D4D8869}"/>
          </ac:picMkLst>
        </pc:picChg>
      </pc:sldChg>
      <pc:sldChg chg="add del">
        <pc:chgData name="Pavel Skopal" userId="69c89bff-eb36-402e-af06-99216f10c2a5" providerId="ADAL" clId="{C255D8C2-0249-4DCB-B1AD-C042EB1C6026}" dt="2024-04-27T19:31:09.054" v="3696" actId="2696"/>
        <pc:sldMkLst>
          <pc:docMk/>
          <pc:sldMk cId="2639549488" sldId="1165"/>
        </pc:sldMkLst>
      </pc:sldChg>
      <pc:sldChg chg="addSp delSp modSp new del mod setBg">
        <pc:chgData name="Pavel Skopal" userId="69c89bff-eb36-402e-af06-99216f10c2a5" providerId="ADAL" clId="{C255D8C2-0249-4DCB-B1AD-C042EB1C6026}" dt="2024-04-27T19:31:09.054" v="3696" actId="2696"/>
        <pc:sldMkLst>
          <pc:docMk/>
          <pc:sldMk cId="4137755561" sldId="1166"/>
        </pc:sldMkLst>
        <pc:spChg chg="mod">
          <ac:chgData name="Pavel Skopal" userId="69c89bff-eb36-402e-af06-99216f10c2a5" providerId="ADAL" clId="{C255D8C2-0249-4DCB-B1AD-C042EB1C6026}" dt="2024-04-21T21:13:01.133" v="3213" actId="26606"/>
          <ac:spMkLst>
            <pc:docMk/>
            <pc:sldMk cId="4137755561" sldId="1166"/>
            <ac:spMk id="2" creationId="{FE883745-0C99-9235-3F46-BC313BD6EFBE}"/>
          </ac:spMkLst>
        </pc:spChg>
        <pc:spChg chg="del">
          <ac:chgData name="Pavel Skopal" userId="69c89bff-eb36-402e-af06-99216f10c2a5" providerId="ADAL" clId="{C255D8C2-0249-4DCB-B1AD-C042EB1C6026}" dt="2024-04-21T21:12:51.710" v="3206" actId="22"/>
          <ac:spMkLst>
            <pc:docMk/>
            <pc:sldMk cId="4137755561" sldId="1166"/>
            <ac:spMk id="3" creationId="{3931BD2F-AD62-04E5-69BD-1D95800A3744}"/>
          </ac:spMkLst>
        </pc:spChg>
        <pc:spChg chg="add mod">
          <ac:chgData name="Pavel Skopal" userId="69c89bff-eb36-402e-af06-99216f10c2a5" providerId="ADAL" clId="{C255D8C2-0249-4DCB-B1AD-C042EB1C6026}" dt="2024-04-21T21:14:15.430" v="3219" actId="6549"/>
          <ac:spMkLst>
            <pc:docMk/>
            <pc:sldMk cId="4137755561" sldId="1166"/>
            <ac:spMk id="9" creationId="{C916ADCC-1DD8-A0F4-D34F-A807840226E9}"/>
          </ac:spMkLst>
        </pc:spChg>
        <pc:spChg chg="add">
          <ac:chgData name="Pavel Skopal" userId="69c89bff-eb36-402e-af06-99216f10c2a5" providerId="ADAL" clId="{C255D8C2-0249-4DCB-B1AD-C042EB1C6026}" dt="2024-04-21T21:13:01.133" v="3213" actId="26606"/>
          <ac:spMkLst>
            <pc:docMk/>
            <pc:sldMk cId="4137755561" sldId="1166"/>
            <ac:spMk id="12" creationId="{A99FE660-E3DF-47E7-962D-66C6F6CE0D81}"/>
          </ac:spMkLst>
        </pc:spChg>
        <pc:spChg chg="add">
          <ac:chgData name="Pavel Skopal" userId="69c89bff-eb36-402e-af06-99216f10c2a5" providerId="ADAL" clId="{C255D8C2-0249-4DCB-B1AD-C042EB1C6026}" dt="2024-04-21T21:13:01.133" v="3213" actId="26606"/>
          <ac:spMkLst>
            <pc:docMk/>
            <pc:sldMk cId="4137755561" sldId="1166"/>
            <ac:spMk id="14" creationId="{38C29FEE-8E8F-43D5-AD23-EB4060B4D943}"/>
          </ac:spMkLst>
        </pc:spChg>
        <pc:picChg chg="add mod ord">
          <ac:chgData name="Pavel Skopal" userId="69c89bff-eb36-402e-af06-99216f10c2a5" providerId="ADAL" clId="{C255D8C2-0249-4DCB-B1AD-C042EB1C6026}" dt="2024-04-21T21:13:01.133" v="3213" actId="26606"/>
          <ac:picMkLst>
            <pc:docMk/>
            <pc:sldMk cId="4137755561" sldId="1166"/>
            <ac:picMk id="5" creationId="{7A9188A2-8FAC-035A-C4AC-817940BFAD77}"/>
          </ac:picMkLst>
        </pc:picChg>
      </pc:sldChg>
      <pc:sldChg chg="addSp delSp modSp new del mod setBg">
        <pc:chgData name="Pavel Skopal" userId="69c89bff-eb36-402e-af06-99216f10c2a5" providerId="ADAL" clId="{C255D8C2-0249-4DCB-B1AD-C042EB1C6026}" dt="2024-04-27T19:31:09.054" v="3696" actId="2696"/>
        <pc:sldMkLst>
          <pc:docMk/>
          <pc:sldMk cId="3672940957" sldId="1167"/>
        </pc:sldMkLst>
        <pc:spChg chg="mod">
          <ac:chgData name="Pavel Skopal" userId="69c89bff-eb36-402e-af06-99216f10c2a5" providerId="ADAL" clId="{C255D8C2-0249-4DCB-B1AD-C042EB1C6026}" dt="2024-04-21T21:15:12.871" v="3237" actId="20577"/>
          <ac:spMkLst>
            <pc:docMk/>
            <pc:sldMk cId="3672940957" sldId="1167"/>
            <ac:spMk id="2" creationId="{498EFC56-5EFF-DF7D-AC57-A332BE014A2D}"/>
          </ac:spMkLst>
        </pc:spChg>
        <pc:spChg chg="del">
          <ac:chgData name="Pavel Skopal" userId="69c89bff-eb36-402e-af06-99216f10c2a5" providerId="ADAL" clId="{C255D8C2-0249-4DCB-B1AD-C042EB1C6026}" dt="2024-04-21T21:14:52.688" v="3221" actId="22"/>
          <ac:spMkLst>
            <pc:docMk/>
            <pc:sldMk cId="3672940957" sldId="1167"/>
            <ac:spMk id="3" creationId="{4ECF95E9-64A4-5732-701F-D0BDF4CCCCA3}"/>
          </ac:spMkLst>
        </pc:spChg>
        <pc:spChg chg="add mod">
          <ac:chgData name="Pavel Skopal" userId="69c89bff-eb36-402e-af06-99216f10c2a5" providerId="ADAL" clId="{C255D8C2-0249-4DCB-B1AD-C042EB1C6026}" dt="2024-04-21T21:15:45.196" v="3238"/>
          <ac:spMkLst>
            <pc:docMk/>
            <pc:sldMk cId="3672940957" sldId="1167"/>
            <ac:spMk id="9" creationId="{96595294-E6CE-298B-BCEF-883B36CD5066}"/>
          </ac:spMkLst>
        </pc:spChg>
        <pc:spChg chg="add">
          <ac:chgData name="Pavel Skopal" userId="69c89bff-eb36-402e-af06-99216f10c2a5" providerId="ADAL" clId="{C255D8C2-0249-4DCB-B1AD-C042EB1C6026}" dt="2024-04-21T21:14:56.090" v="3222" actId="26606"/>
          <ac:spMkLst>
            <pc:docMk/>
            <pc:sldMk cId="3672940957" sldId="1167"/>
            <ac:spMk id="12" creationId="{A99FE660-E3DF-47E7-962D-66C6F6CE0D81}"/>
          </ac:spMkLst>
        </pc:spChg>
        <pc:spChg chg="add">
          <ac:chgData name="Pavel Skopal" userId="69c89bff-eb36-402e-af06-99216f10c2a5" providerId="ADAL" clId="{C255D8C2-0249-4DCB-B1AD-C042EB1C6026}" dt="2024-04-21T21:14:56.090" v="3222" actId="26606"/>
          <ac:spMkLst>
            <pc:docMk/>
            <pc:sldMk cId="3672940957" sldId="1167"/>
            <ac:spMk id="14" creationId="{38C29FEE-8E8F-43D5-AD23-EB4060B4D943}"/>
          </ac:spMkLst>
        </pc:spChg>
        <pc:picChg chg="add mod ord">
          <ac:chgData name="Pavel Skopal" userId="69c89bff-eb36-402e-af06-99216f10c2a5" providerId="ADAL" clId="{C255D8C2-0249-4DCB-B1AD-C042EB1C6026}" dt="2024-04-21T21:14:56.090" v="3222" actId="26606"/>
          <ac:picMkLst>
            <pc:docMk/>
            <pc:sldMk cId="3672940957" sldId="1167"/>
            <ac:picMk id="5" creationId="{53EDCC90-BB8B-1933-A5B8-51D6017D0A6E}"/>
          </ac:picMkLst>
        </pc:picChg>
      </pc:sldChg>
      <pc:sldChg chg="addSp delSp modSp new del mod setBg modNotesTx">
        <pc:chgData name="Pavel Skopal" userId="69c89bff-eb36-402e-af06-99216f10c2a5" providerId="ADAL" clId="{C255D8C2-0249-4DCB-B1AD-C042EB1C6026}" dt="2024-04-27T19:31:09.054" v="3696" actId="2696"/>
        <pc:sldMkLst>
          <pc:docMk/>
          <pc:sldMk cId="3814842619" sldId="1168"/>
        </pc:sldMkLst>
        <pc:spChg chg="mod">
          <ac:chgData name="Pavel Skopal" userId="69c89bff-eb36-402e-af06-99216f10c2a5" providerId="ADAL" clId="{C255D8C2-0249-4DCB-B1AD-C042EB1C6026}" dt="2024-04-22T06:42:03.291" v="3251" actId="20577"/>
          <ac:spMkLst>
            <pc:docMk/>
            <pc:sldMk cId="3814842619" sldId="1168"/>
            <ac:spMk id="2" creationId="{E88ED043-2D30-A095-BA25-D5673EE98F22}"/>
          </ac:spMkLst>
        </pc:spChg>
        <pc:spChg chg="del">
          <ac:chgData name="Pavel Skopal" userId="69c89bff-eb36-402e-af06-99216f10c2a5" providerId="ADAL" clId="{C255D8C2-0249-4DCB-B1AD-C042EB1C6026}" dt="2024-04-22T06:41:55.438" v="3242" actId="22"/>
          <ac:spMkLst>
            <pc:docMk/>
            <pc:sldMk cId="3814842619" sldId="1168"/>
            <ac:spMk id="3" creationId="{C2022F7A-D5F8-6974-32EA-682A2795A6F9}"/>
          </ac:spMkLst>
        </pc:spChg>
        <pc:spChg chg="add">
          <ac:chgData name="Pavel Skopal" userId="69c89bff-eb36-402e-af06-99216f10c2a5" providerId="ADAL" clId="{C255D8C2-0249-4DCB-B1AD-C042EB1C6026}" dt="2024-04-22T06:42:00.025" v="3243" actId="26606"/>
          <ac:spMkLst>
            <pc:docMk/>
            <pc:sldMk cId="3814842619" sldId="1168"/>
            <ac:spMk id="10" creationId="{322F38BC-D98D-4D85-8CF7-BA70EEDEDD2A}"/>
          </ac:spMkLst>
        </pc:spChg>
        <pc:spChg chg="add">
          <ac:chgData name="Pavel Skopal" userId="69c89bff-eb36-402e-af06-99216f10c2a5" providerId="ADAL" clId="{C255D8C2-0249-4DCB-B1AD-C042EB1C6026}" dt="2024-04-22T06:42:00.025" v="3243" actId="26606"/>
          <ac:spMkLst>
            <pc:docMk/>
            <pc:sldMk cId="3814842619" sldId="1168"/>
            <ac:spMk id="12" creationId="{B501A2F0-90BE-4D86-9A8A-4390413F74F8}"/>
          </ac:spMkLst>
        </pc:spChg>
        <pc:spChg chg="add">
          <ac:chgData name="Pavel Skopal" userId="69c89bff-eb36-402e-af06-99216f10c2a5" providerId="ADAL" clId="{C255D8C2-0249-4DCB-B1AD-C042EB1C6026}" dt="2024-04-22T06:42:00.025" v="3243" actId="26606"/>
          <ac:spMkLst>
            <pc:docMk/>
            <pc:sldMk cId="3814842619" sldId="1168"/>
            <ac:spMk id="14" creationId="{80F5EB4E-25CD-44CC-AF95-30C9253422EF}"/>
          </ac:spMkLst>
        </pc:spChg>
        <pc:picChg chg="add mod ord">
          <ac:chgData name="Pavel Skopal" userId="69c89bff-eb36-402e-af06-99216f10c2a5" providerId="ADAL" clId="{C255D8C2-0249-4DCB-B1AD-C042EB1C6026}" dt="2024-04-22T06:42:00.025" v="3243" actId="26606"/>
          <ac:picMkLst>
            <pc:docMk/>
            <pc:sldMk cId="3814842619" sldId="1168"/>
            <ac:picMk id="5" creationId="{A490C785-965B-8225-5DD6-C5C0FD37C77E}"/>
          </ac:picMkLst>
        </pc:picChg>
      </pc:sldChg>
      <pc:sldChg chg="modSp new del mod">
        <pc:chgData name="Pavel Skopal" userId="69c89bff-eb36-402e-af06-99216f10c2a5" providerId="ADAL" clId="{C255D8C2-0249-4DCB-B1AD-C042EB1C6026}" dt="2024-04-27T19:31:09.054" v="3696" actId="2696"/>
        <pc:sldMkLst>
          <pc:docMk/>
          <pc:sldMk cId="3367172103" sldId="1169"/>
        </pc:sldMkLst>
        <pc:spChg chg="mod">
          <ac:chgData name="Pavel Skopal" userId="69c89bff-eb36-402e-af06-99216f10c2a5" providerId="ADAL" clId="{C255D8C2-0249-4DCB-B1AD-C042EB1C6026}" dt="2024-04-22T07:07:00.480" v="3266" actId="20577"/>
          <ac:spMkLst>
            <pc:docMk/>
            <pc:sldMk cId="3367172103" sldId="1169"/>
            <ac:spMk id="3" creationId="{6F85D165-1C22-A9A6-2AC5-4F8A57A84CA6}"/>
          </ac:spMkLst>
        </pc:spChg>
      </pc:sldChg>
      <pc:sldChg chg="delSp add del setBg delDesignElem">
        <pc:chgData name="Pavel Skopal" userId="69c89bff-eb36-402e-af06-99216f10c2a5" providerId="ADAL" clId="{C255D8C2-0249-4DCB-B1AD-C042EB1C6026}" dt="2024-04-27T09:57:17.803" v="3686" actId="2696"/>
        <pc:sldMkLst>
          <pc:docMk/>
          <pc:sldMk cId="2367711908" sldId="1170"/>
        </pc:sldMkLst>
        <pc:spChg chg="del">
          <ac:chgData name="Pavel Skopal" userId="69c89bff-eb36-402e-af06-99216f10c2a5" providerId="ADAL" clId="{C255D8C2-0249-4DCB-B1AD-C042EB1C6026}" dt="2024-04-27T09:57:13.436" v="3685"/>
          <ac:spMkLst>
            <pc:docMk/>
            <pc:sldMk cId="2367711908" sldId="1170"/>
            <ac:spMk id="5" creationId="{C33976D1-3430-450C-A978-87A9A6E8E71F}"/>
          </ac:spMkLst>
        </pc:spChg>
        <pc:spChg chg="del">
          <ac:chgData name="Pavel Skopal" userId="69c89bff-eb36-402e-af06-99216f10c2a5" providerId="ADAL" clId="{C255D8C2-0249-4DCB-B1AD-C042EB1C6026}" dt="2024-04-27T09:57:13.436" v="3685"/>
          <ac:spMkLst>
            <pc:docMk/>
            <pc:sldMk cId="2367711908" sldId="1170"/>
            <ac:spMk id="10" creationId="{7D6AAC78-7D86-415A-ADC1-2B474807960C}"/>
          </ac:spMkLst>
        </pc:spChg>
        <pc:spChg chg="del">
          <ac:chgData name="Pavel Skopal" userId="69c89bff-eb36-402e-af06-99216f10c2a5" providerId="ADAL" clId="{C255D8C2-0249-4DCB-B1AD-C042EB1C6026}" dt="2024-04-27T09:57:13.436" v="3685"/>
          <ac:spMkLst>
            <pc:docMk/>
            <pc:sldMk cId="2367711908" sldId="1170"/>
            <ac:spMk id="12" creationId="{F2A658D9-F185-44F1-BA33-D50320D1D078}"/>
          </ac:spMkLst>
        </pc:spChg>
      </pc:sldChg>
      <pc:sldChg chg="delSp add del setBg delDesignElem modNotesTx">
        <pc:chgData name="Pavel Skopal" userId="69c89bff-eb36-402e-af06-99216f10c2a5" providerId="ADAL" clId="{C255D8C2-0249-4DCB-B1AD-C042EB1C6026}" dt="2024-04-27T10:14:11.526" v="3695" actId="2696"/>
        <pc:sldMkLst>
          <pc:docMk/>
          <pc:sldMk cId="2567636994" sldId="1170"/>
        </pc:sldMkLst>
        <pc:spChg chg="del">
          <ac:chgData name="Pavel Skopal" userId="69c89bff-eb36-402e-af06-99216f10c2a5" providerId="ADAL" clId="{C255D8C2-0249-4DCB-B1AD-C042EB1C6026}" dt="2024-04-27T09:57:41.182" v="3690"/>
          <ac:spMkLst>
            <pc:docMk/>
            <pc:sldMk cId="2567636994" sldId="1170"/>
            <ac:spMk id="5" creationId="{C33976D1-3430-450C-A978-87A9A6E8E71F}"/>
          </ac:spMkLst>
        </pc:spChg>
        <pc:spChg chg="del">
          <ac:chgData name="Pavel Skopal" userId="69c89bff-eb36-402e-af06-99216f10c2a5" providerId="ADAL" clId="{C255D8C2-0249-4DCB-B1AD-C042EB1C6026}" dt="2024-04-27T09:57:41.182" v="3690"/>
          <ac:spMkLst>
            <pc:docMk/>
            <pc:sldMk cId="2567636994" sldId="1170"/>
            <ac:spMk id="10" creationId="{7D6AAC78-7D86-415A-ADC1-2B474807960C}"/>
          </ac:spMkLst>
        </pc:spChg>
        <pc:spChg chg="del">
          <ac:chgData name="Pavel Skopal" userId="69c89bff-eb36-402e-af06-99216f10c2a5" providerId="ADAL" clId="{C255D8C2-0249-4DCB-B1AD-C042EB1C6026}" dt="2024-04-27T09:57:41.182" v="3690"/>
          <ac:spMkLst>
            <pc:docMk/>
            <pc:sldMk cId="2567636994" sldId="1170"/>
            <ac:spMk id="12" creationId="{F2A658D9-F185-44F1-BA33-D50320D1D078}"/>
          </ac:spMkLst>
        </pc:spChg>
      </pc:sldChg>
      <pc:sldChg chg="delSp add del setBg delDesignElem modNotesTx">
        <pc:chgData name="Pavel Skopal" userId="69c89bff-eb36-402e-af06-99216f10c2a5" providerId="ADAL" clId="{C255D8C2-0249-4DCB-B1AD-C042EB1C6026}" dt="2024-04-27T10:14:11.526" v="3695" actId="2696"/>
        <pc:sldMkLst>
          <pc:docMk/>
          <pc:sldMk cId="431739823" sldId="1171"/>
        </pc:sldMkLst>
        <pc:spChg chg="del">
          <ac:chgData name="Pavel Skopal" userId="69c89bff-eb36-402e-af06-99216f10c2a5" providerId="ADAL" clId="{C255D8C2-0249-4DCB-B1AD-C042EB1C6026}" dt="2024-04-27T09:57:41.182" v="3690"/>
          <ac:spMkLst>
            <pc:docMk/>
            <pc:sldMk cId="431739823" sldId="1171"/>
            <ac:spMk id="11" creationId="{6515FC82-3453-4CBE-8895-4CCFF339529E}"/>
          </ac:spMkLst>
        </pc:spChg>
        <pc:spChg chg="del">
          <ac:chgData name="Pavel Skopal" userId="69c89bff-eb36-402e-af06-99216f10c2a5" providerId="ADAL" clId="{C255D8C2-0249-4DCB-B1AD-C042EB1C6026}" dt="2024-04-27T09:57:41.182" v="3690"/>
          <ac:spMkLst>
            <pc:docMk/>
            <pc:sldMk cId="431739823" sldId="1171"/>
            <ac:spMk id="13" creationId="{C5FD847B-65C0-4027-8DFC-70CB424514F8}"/>
          </ac:spMkLst>
        </pc:spChg>
      </pc:sldChg>
      <pc:sldChg chg="delSp add del setBg delDesignElem modNotesTx">
        <pc:chgData name="Pavel Skopal" userId="69c89bff-eb36-402e-af06-99216f10c2a5" providerId="ADAL" clId="{C255D8C2-0249-4DCB-B1AD-C042EB1C6026}" dt="2024-04-27T10:14:11.526" v="3695" actId="2696"/>
        <pc:sldMkLst>
          <pc:docMk/>
          <pc:sldMk cId="2204496241" sldId="1172"/>
        </pc:sldMkLst>
        <pc:spChg chg="del">
          <ac:chgData name="Pavel Skopal" userId="69c89bff-eb36-402e-af06-99216f10c2a5" providerId="ADAL" clId="{C255D8C2-0249-4DCB-B1AD-C042EB1C6026}" dt="2024-04-27T09:57:41.182" v="3690"/>
          <ac:spMkLst>
            <pc:docMk/>
            <pc:sldMk cId="2204496241" sldId="1172"/>
            <ac:spMk id="13" creationId="{A99FE660-E3DF-47E7-962D-66C6F6CE0D81}"/>
          </ac:spMkLst>
        </pc:spChg>
        <pc:spChg chg="del">
          <ac:chgData name="Pavel Skopal" userId="69c89bff-eb36-402e-af06-99216f10c2a5" providerId="ADAL" clId="{C255D8C2-0249-4DCB-B1AD-C042EB1C6026}" dt="2024-04-27T09:57:41.182" v="3690"/>
          <ac:spMkLst>
            <pc:docMk/>
            <pc:sldMk cId="2204496241" sldId="1172"/>
            <ac:spMk id="15" creationId="{38C29FEE-8E8F-43D5-AD23-EB4060B4D943}"/>
          </ac:spMkLst>
        </pc:spChg>
      </pc:sldChg>
      <pc:sldChg chg="add del modNotesTx">
        <pc:chgData name="Pavel Skopal" userId="69c89bff-eb36-402e-af06-99216f10c2a5" providerId="ADAL" clId="{C255D8C2-0249-4DCB-B1AD-C042EB1C6026}" dt="2024-04-27T10:14:11.526" v="3695" actId="2696"/>
        <pc:sldMkLst>
          <pc:docMk/>
          <pc:sldMk cId="2756617914" sldId="1173"/>
        </pc:sldMkLst>
      </pc:sldChg>
      <pc:sldChg chg="add del">
        <pc:chgData name="Pavel Skopal" userId="69c89bff-eb36-402e-af06-99216f10c2a5" providerId="ADAL" clId="{C255D8C2-0249-4DCB-B1AD-C042EB1C6026}" dt="2024-04-27T10:14:11.526" v="3695" actId="2696"/>
        <pc:sldMkLst>
          <pc:docMk/>
          <pc:sldMk cId="1858767848" sldId="1174"/>
        </pc:sldMkLst>
      </pc:sldChg>
      <pc:sldChg chg="add del">
        <pc:chgData name="Pavel Skopal" userId="69c89bff-eb36-402e-af06-99216f10c2a5" providerId="ADAL" clId="{C255D8C2-0249-4DCB-B1AD-C042EB1C6026}" dt="2024-04-27T10:14:11.526" v="3695" actId="2696"/>
        <pc:sldMkLst>
          <pc:docMk/>
          <pc:sldMk cId="3631116661" sldId="1175"/>
        </pc:sldMkLst>
      </pc:sldChg>
    </pc:docChg>
  </pc:docChgLst>
  <pc:docChgLst>
    <pc:chgData name="Pavel Skopal" userId="69c89bff-eb36-402e-af06-99216f10c2a5" providerId="ADAL" clId="{35C97CAF-B976-423A-8A94-E57A38EC29B3}"/>
    <pc:docChg chg="undo custSel addSld delSld modSld sldOrd modShowInfo">
      <pc:chgData name="Pavel Skopal" userId="69c89bff-eb36-402e-af06-99216f10c2a5" providerId="ADAL" clId="{35C97CAF-B976-423A-8A94-E57A38EC29B3}" dt="2024-02-20T10:04:13.973" v="3559" actId="14734"/>
      <pc:docMkLst>
        <pc:docMk/>
      </pc:docMkLst>
      <pc:sldChg chg="modSp mod">
        <pc:chgData name="Pavel Skopal" userId="69c89bff-eb36-402e-af06-99216f10c2a5" providerId="ADAL" clId="{35C97CAF-B976-423A-8A94-E57A38EC29B3}" dt="2024-02-16T17:05:20.008" v="337" actId="14100"/>
        <pc:sldMkLst>
          <pc:docMk/>
          <pc:sldMk cId="2600138649" sldId="256"/>
        </pc:sldMkLst>
        <pc:spChg chg="mod">
          <ac:chgData name="Pavel Skopal" userId="69c89bff-eb36-402e-af06-99216f10c2a5" providerId="ADAL" clId="{35C97CAF-B976-423A-8A94-E57A38EC29B3}" dt="2024-02-16T17:05:20.008" v="337" actId="14100"/>
          <ac:spMkLst>
            <pc:docMk/>
            <pc:sldMk cId="2600138649" sldId="256"/>
            <ac:spMk id="2" creationId="{2619C7C0-6EA0-AAEB-2286-ED76FE1C25CA}"/>
          </ac:spMkLst>
        </pc:spChg>
      </pc:sldChg>
      <pc:sldChg chg="del">
        <pc:chgData name="Pavel Skopal" userId="69c89bff-eb36-402e-af06-99216f10c2a5" providerId="ADAL" clId="{35C97CAF-B976-423A-8A94-E57A38EC29B3}" dt="2024-02-12T10:56:24.890" v="2" actId="2696"/>
        <pc:sldMkLst>
          <pc:docMk/>
          <pc:sldMk cId="3222737437" sldId="257"/>
        </pc:sldMkLst>
      </pc:sldChg>
      <pc:sldChg chg="modSp mod modNotesTx">
        <pc:chgData name="Pavel Skopal" userId="69c89bff-eb36-402e-af06-99216f10c2a5" providerId="ADAL" clId="{35C97CAF-B976-423A-8A94-E57A38EC29B3}" dt="2024-02-19T10:46:43.394" v="3138" actId="20577"/>
        <pc:sldMkLst>
          <pc:docMk/>
          <pc:sldMk cId="3980354797" sldId="258"/>
        </pc:sldMkLst>
        <pc:spChg chg="mod">
          <ac:chgData name="Pavel Skopal" userId="69c89bff-eb36-402e-af06-99216f10c2a5" providerId="ADAL" clId="{35C97CAF-B976-423A-8A94-E57A38EC29B3}" dt="2024-02-17T08:12:04.934" v="1529" actId="20577"/>
          <ac:spMkLst>
            <pc:docMk/>
            <pc:sldMk cId="3980354797" sldId="258"/>
            <ac:spMk id="2" creationId="{AC8BC34C-1E48-C4CC-C1FD-66D38ABF7B83}"/>
          </ac:spMkLst>
        </pc:spChg>
        <pc:spChg chg="mod">
          <ac:chgData name="Pavel Skopal" userId="69c89bff-eb36-402e-af06-99216f10c2a5" providerId="ADAL" clId="{35C97CAF-B976-423A-8A94-E57A38EC29B3}" dt="2024-02-19T10:46:43.394" v="3138" actId="20577"/>
          <ac:spMkLst>
            <pc:docMk/>
            <pc:sldMk cId="3980354797" sldId="258"/>
            <ac:spMk id="3" creationId="{0D9313E6-0ED3-A8B6-3399-7A00BF9DE76F}"/>
          </ac:spMkLst>
        </pc:spChg>
      </pc:sldChg>
      <pc:sldChg chg="del">
        <pc:chgData name="Pavel Skopal" userId="69c89bff-eb36-402e-af06-99216f10c2a5" providerId="ADAL" clId="{35C97CAF-B976-423A-8A94-E57A38EC29B3}" dt="2024-02-12T10:56:30.404" v="3" actId="2696"/>
        <pc:sldMkLst>
          <pc:docMk/>
          <pc:sldMk cId="441644901" sldId="259"/>
        </pc:sldMkLst>
      </pc:sldChg>
      <pc:sldChg chg="new del">
        <pc:chgData name="Pavel Skopal" userId="69c89bff-eb36-402e-af06-99216f10c2a5" providerId="ADAL" clId="{35C97CAF-B976-423A-8A94-E57A38EC29B3}" dt="2024-02-17T08:21:51.269" v="1648" actId="2696"/>
        <pc:sldMkLst>
          <pc:docMk/>
          <pc:sldMk cId="1276131810" sldId="259"/>
        </pc:sldMkLst>
      </pc:sldChg>
      <pc:sldChg chg="del">
        <pc:chgData name="Pavel Skopal" userId="69c89bff-eb36-402e-af06-99216f10c2a5" providerId="ADAL" clId="{35C97CAF-B976-423A-8A94-E57A38EC29B3}" dt="2024-02-12T10:56:30.404" v="3" actId="2696"/>
        <pc:sldMkLst>
          <pc:docMk/>
          <pc:sldMk cId="2942976895" sldId="260"/>
        </pc:sldMkLst>
      </pc:sldChg>
      <pc:sldChg chg="del">
        <pc:chgData name="Pavel Skopal" userId="69c89bff-eb36-402e-af06-99216f10c2a5" providerId="ADAL" clId="{35C97CAF-B976-423A-8A94-E57A38EC29B3}" dt="2024-02-12T10:56:30.404" v="3" actId="2696"/>
        <pc:sldMkLst>
          <pc:docMk/>
          <pc:sldMk cId="1319161002" sldId="261"/>
        </pc:sldMkLst>
      </pc:sldChg>
      <pc:sldChg chg="del">
        <pc:chgData name="Pavel Skopal" userId="69c89bff-eb36-402e-af06-99216f10c2a5" providerId="ADAL" clId="{35C97CAF-B976-423A-8A94-E57A38EC29B3}" dt="2024-02-12T10:56:30.404" v="3" actId="2696"/>
        <pc:sldMkLst>
          <pc:docMk/>
          <pc:sldMk cId="2989741697" sldId="262"/>
        </pc:sldMkLst>
      </pc:sldChg>
      <pc:sldChg chg="del">
        <pc:chgData name="Pavel Skopal" userId="69c89bff-eb36-402e-af06-99216f10c2a5" providerId="ADAL" clId="{35C97CAF-B976-423A-8A94-E57A38EC29B3}" dt="2024-02-12T10:56:30.404" v="3" actId="2696"/>
        <pc:sldMkLst>
          <pc:docMk/>
          <pc:sldMk cId="1166753411" sldId="263"/>
        </pc:sldMkLst>
      </pc:sldChg>
      <pc:sldChg chg="del">
        <pc:chgData name="Pavel Skopal" userId="69c89bff-eb36-402e-af06-99216f10c2a5" providerId="ADAL" clId="{35C97CAF-B976-423A-8A94-E57A38EC29B3}" dt="2024-02-12T10:56:30.404" v="3" actId="2696"/>
        <pc:sldMkLst>
          <pc:docMk/>
          <pc:sldMk cId="1458483329" sldId="264"/>
        </pc:sldMkLst>
      </pc:sldChg>
      <pc:sldChg chg="del">
        <pc:chgData name="Pavel Skopal" userId="69c89bff-eb36-402e-af06-99216f10c2a5" providerId="ADAL" clId="{35C97CAF-B976-423A-8A94-E57A38EC29B3}" dt="2024-02-12T10:56:30.404" v="3" actId="2696"/>
        <pc:sldMkLst>
          <pc:docMk/>
          <pc:sldMk cId="1297879578" sldId="265"/>
        </pc:sldMkLst>
      </pc:sldChg>
      <pc:sldChg chg="add del">
        <pc:chgData name="Pavel Skopal" userId="69c89bff-eb36-402e-af06-99216f10c2a5" providerId="ADAL" clId="{35C97CAF-B976-423A-8A94-E57A38EC29B3}" dt="2024-02-17T08:21:51.269" v="1648" actId="2696"/>
        <pc:sldMkLst>
          <pc:docMk/>
          <pc:sldMk cId="1985033764" sldId="266"/>
        </pc:sldMkLst>
      </pc:sldChg>
      <pc:sldChg chg="del">
        <pc:chgData name="Pavel Skopal" userId="69c89bff-eb36-402e-af06-99216f10c2a5" providerId="ADAL" clId="{35C97CAF-B976-423A-8A94-E57A38EC29B3}" dt="2024-02-12T10:56:30.404" v="3" actId="2696"/>
        <pc:sldMkLst>
          <pc:docMk/>
          <pc:sldMk cId="3263570461" sldId="266"/>
        </pc:sldMkLst>
      </pc:sldChg>
      <pc:sldChg chg="modSp add del mod">
        <pc:chgData name="Pavel Skopal" userId="69c89bff-eb36-402e-af06-99216f10c2a5" providerId="ADAL" clId="{35C97CAF-B976-423A-8A94-E57A38EC29B3}" dt="2024-02-17T08:31:12.281" v="1738" actId="2696"/>
        <pc:sldMkLst>
          <pc:docMk/>
          <pc:sldMk cId="1139111706" sldId="267"/>
        </pc:sldMkLst>
        <pc:spChg chg="mod">
          <ac:chgData name="Pavel Skopal" userId="69c89bff-eb36-402e-af06-99216f10c2a5" providerId="ADAL" clId="{35C97CAF-B976-423A-8A94-E57A38EC29B3}" dt="2024-02-16T15:33:29.307" v="245" actId="27636"/>
          <ac:spMkLst>
            <pc:docMk/>
            <pc:sldMk cId="1139111706" sldId="267"/>
            <ac:spMk id="2" creationId="{A8ACA79D-60BE-C873-C912-708A2C2E7AC9}"/>
          </ac:spMkLst>
        </pc:spChg>
      </pc:sldChg>
      <pc:sldChg chg="del">
        <pc:chgData name="Pavel Skopal" userId="69c89bff-eb36-402e-af06-99216f10c2a5" providerId="ADAL" clId="{35C97CAF-B976-423A-8A94-E57A38EC29B3}" dt="2024-02-12T10:56:30.404" v="3" actId="2696"/>
        <pc:sldMkLst>
          <pc:docMk/>
          <pc:sldMk cId="2800970610" sldId="267"/>
        </pc:sldMkLst>
      </pc:sldChg>
      <pc:sldChg chg="modSp add del mod">
        <pc:chgData name="Pavel Skopal" userId="69c89bff-eb36-402e-af06-99216f10c2a5" providerId="ADAL" clId="{35C97CAF-B976-423A-8A94-E57A38EC29B3}" dt="2024-02-17T08:31:12.281" v="1738" actId="2696"/>
        <pc:sldMkLst>
          <pc:docMk/>
          <pc:sldMk cId="860315861" sldId="268"/>
        </pc:sldMkLst>
        <pc:spChg chg="mod">
          <ac:chgData name="Pavel Skopal" userId="69c89bff-eb36-402e-af06-99216f10c2a5" providerId="ADAL" clId="{35C97CAF-B976-423A-8A94-E57A38EC29B3}" dt="2024-02-16T15:33:29.297" v="244" actId="27636"/>
          <ac:spMkLst>
            <pc:docMk/>
            <pc:sldMk cId="860315861" sldId="268"/>
            <ac:spMk id="2" creationId="{5E9B5767-E228-88C3-9040-5709277EBBDD}"/>
          </ac:spMkLst>
        </pc:spChg>
        <pc:spChg chg="mod">
          <ac:chgData name="Pavel Skopal" userId="69c89bff-eb36-402e-af06-99216f10c2a5" providerId="ADAL" clId="{35C97CAF-B976-423A-8A94-E57A38EC29B3}" dt="2024-02-16T15:33:29.295" v="243" actId="27636"/>
          <ac:spMkLst>
            <pc:docMk/>
            <pc:sldMk cId="860315861" sldId="268"/>
            <ac:spMk id="3" creationId="{CFCC7C68-816F-C205-5F04-B817C905E081}"/>
          </ac:spMkLst>
        </pc:spChg>
      </pc:sldChg>
      <pc:sldChg chg="del">
        <pc:chgData name="Pavel Skopal" userId="69c89bff-eb36-402e-af06-99216f10c2a5" providerId="ADAL" clId="{35C97CAF-B976-423A-8A94-E57A38EC29B3}" dt="2024-02-12T10:56:30.404" v="3" actId="2696"/>
        <pc:sldMkLst>
          <pc:docMk/>
          <pc:sldMk cId="1396651155" sldId="268"/>
        </pc:sldMkLst>
      </pc:sldChg>
      <pc:sldChg chg="modSp add del mod">
        <pc:chgData name="Pavel Skopal" userId="69c89bff-eb36-402e-af06-99216f10c2a5" providerId="ADAL" clId="{35C97CAF-B976-423A-8A94-E57A38EC29B3}" dt="2024-02-17T08:31:12.281" v="1738" actId="2696"/>
        <pc:sldMkLst>
          <pc:docMk/>
          <pc:sldMk cId="161318491" sldId="269"/>
        </pc:sldMkLst>
        <pc:spChg chg="mod">
          <ac:chgData name="Pavel Skopal" userId="69c89bff-eb36-402e-af06-99216f10c2a5" providerId="ADAL" clId="{35C97CAF-B976-423A-8A94-E57A38EC29B3}" dt="2024-02-16T15:33:29.371" v="246" actId="27636"/>
          <ac:spMkLst>
            <pc:docMk/>
            <pc:sldMk cId="161318491" sldId="269"/>
            <ac:spMk id="3" creationId="{D7931153-CF18-CA5F-862C-F2094775A847}"/>
          </ac:spMkLst>
        </pc:spChg>
      </pc:sldChg>
      <pc:sldChg chg="del">
        <pc:chgData name="Pavel Skopal" userId="69c89bff-eb36-402e-af06-99216f10c2a5" providerId="ADAL" clId="{35C97CAF-B976-423A-8A94-E57A38EC29B3}" dt="2024-02-12T10:56:30.404" v="3" actId="2696"/>
        <pc:sldMkLst>
          <pc:docMk/>
          <pc:sldMk cId="2968903544" sldId="269"/>
        </pc:sldMkLst>
      </pc:sldChg>
      <pc:sldChg chg="add del">
        <pc:chgData name="Pavel Skopal" userId="69c89bff-eb36-402e-af06-99216f10c2a5" providerId="ADAL" clId="{35C97CAF-B976-423A-8A94-E57A38EC29B3}" dt="2024-02-17T08:31:12.281" v="1738" actId="2696"/>
        <pc:sldMkLst>
          <pc:docMk/>
          <pc:sldMk cId="141686795" sldId="270"/>
        </pc:sldMkLst>
      </pc:sldChg>
      <pc:sldChg chg="del">
        <pc:chgData name="Pavel Skopal" userId="69c89bff-eb36-402e-af06-99216f10c2a5" providerId="ADAL" clId="{35C97CAF-B976-423A-8A94-E57A38EC29B3}" dt="2024-02-12T10:56:30.404" v="3" actId="2696"/>
        <pc:sldMkLst>
          <pc:docMk/>
          <pc:sldMk cId="2239025388" sldId="270"/>
        </pc:sldMkLst>
      </pc:sldChg>
      <pc:sldChg chg="del">
        <pc:chgData name="Pavel Skopal" userId="69c89bff-eb36-402e-af06-99216f10c2a5" providerId="ADAL" clId="{35C97CAF-B976-423A-8A94-E57A38EC29B3}" dt="2024-02-12T10:56:30.404" v="3" actId="2696"/>
        <pc:sldMkLst>
          <pc:docMk/>
          <pc:sldMk cId="3631373167" sldId="271"/>
        </pc:sldMkLst>
      </pc:sldChg>
      <pc:sldChg chg="modSp add del mod">
        <pc:chgData name="Pavel Skopal" userId="69c89bff-eb36-402e-af06-99216f10c2a5" providerId="ADAL" clId="{35C97CAF-B976-423A-8A94-E57A38EC29B3}" dt="2024-02-17T08:38:31.614" v="1795" actId="2696"/>
        <pc:sldMkLst>
          <pc:docMk/>
          <pc:sldMk cId="3261701569" sldId="272"/>
        </pc:sldMkLst>
        <pc:spChg chg="mod">
          <ac:chgData name="Pavel Skopal" userId="69c89bff-eb36-402e-af06-99216f10c2a5" providerId="ADAL" clId="{35C97CAF-B976-423A-8A94-E57A38EC29B3}" dt="2024-02-17T08:31:30.134" v="1740" actId="1076"/>
          <ac:spMkLst>
            <pc:docMk/>
            <pc:sldMk cId="3261701569" sldId="272"/>
            <ac:spMk id="2" creationId="{B9D049F2-6BAC-4567-96C6-AE84B36F3779}"/>
          </ac:spMkLst>
        </pc:spChg>
        <pc:spChg chg="mod">
          <ac:chgData name="Pavel Skopal" userId="69c89bff-eb36-402e-af06-99216f10c2a5" providerId="ADAL" clId="{35C97CAF-B976-423A-8A94-E57A38EC29B3}" dt="2024-02-17T08:31:32.225" v="1742" actId="27636"/>
          <ac:spMkLst>
            <pc:docMk/>
            <pc:sldMk cId="3261701569" sldId="272"/>
            <ac:spMk id="3" creationId="{BC72DB51-19CC-9873-BE2B-0778F07BD7F8}"/>
          </ac:spMkLst>
        </pc:spChg>
      </pc:sldChg>
      <pc:sldChg chg="del">
        <pc:chgData name="Pavel Skopal" userId="69c89bff-eb36-402e-af06-99216f10c2a5" providerId="ADAL" clId="{35C97CAF-B976-423A-8A94-E57A38EC29B3}" dt="2024-02-12T10:56:30.404" v="3" actId="2696"/>
        <pc:sldMkLst>
          <pc:docMk/>
          <pc:sldMk cId="4052269111" sldId="272"/>
        </pc:sldMkLst>
      </pc:sldChg>
      <pc:sldChg chg="add del">
        <pc:chgData name="Pavel Skopal" userId="69c89bff-eb36-402e-af06-99216f10c2a5" providerId="ADAL" clId="{35C97CAF-B976-423A-8A94-E57A38EC29B3}" dt="2024-02-17T08:38:31.614" v="1795" actId="2696"/>
        <pc:sldMkLst>
          <pc:docMk/>
          <pc:sldMk cId="2648303631" sldId="273"/>
        </pc:sldMkLst>
      </pc:sldChg>
      <pc:sldChg chg="del">
        <pc:chgData name="Pavel Skopal" userId="69c89bff-eb36-402e-af06-99216f10c2a5" providerId="ADAL" clId="{35C97CAF-B976-423A-8A94-E57A38EC29B3}" dt="2024-02-12T10:56:30.404" v="3" actId="2696"/>
        <pc:sldMkLst>
          <pc:docMk/>
          <pc:sldMk cId="3767194804" sldId="273"/>
        </pc:sldMkLst>
      </pc:sldChg>
      <pc:sldChg chg="modSp add del mod">
        <pc:chgData name="Pavel Skopal" userId="69c89bff-eb36-402e-af06-99216f10c2a5" providerId="ADAL" clId="{35C97CAF-B976-423A-8A94-E57A38EC29B3}" dt="2024-02-17T08:31:12.281" v="1738" actId="2696"/>
        <pc:sldMkLst>
          <pc:docMk/>
          <pc:sldMk cId="3206000867" sldId="274"/>
        </pc:sldMkLst>
        <pc:spChg chg="mod">
          <ac:chgData name="Pavel Skopal" userId="69c89bff-eb36-402e-af06-99216f10c2a5" providerId="ADAL" clId="{35C97CAF-B976-423A-8A94-E57A38EC29B3}" dt="2024-02-16T15:33:29.387" v="247" actId="27636"/>
          <ac:spMkLst>
            <pc:docMk/>
            <pc:sldMk cId="3206000867" sldId="274"/>
            <ac:spMk id="2" creationId="{98C92F8D-28B2-7D0E-73E8-10BBA80F4FBA}"/>
          </ac:spMkLst>
        </pc:spChg>
      </pc:sldChg>
      <pc:sldChg chg="del">
        <pc:chgData name="Pavel Skopal" userId="69c89bff-eb36-402e-af06-99216f10c2a5" providerId="ADAL" clId="{35C97CAF-B976-423A-8A94-E57A38EC29B3}" dt="2024-02-12T10:56:30.404" v="3" actId="2696"/>
        <pc:sldMkLst>
          <pc:docMk/>
          <pc:sldMk cId="3795088979" sldId="274"/>
        </pc:sldMkLst>
      </pc:sldChg>
      <pc:sldChg chg="modSp add del mod">
        <pc:chgData name="Pavel Skopal" userId="69c89bff-eb36-402e-af06-99216f10c2a5" providerId="ADAL" clId="{35C97CAF-B976-423A-8A94-E57A38EC29B3}" dt="2024-02-17T08:31:12.281" v="1738" actId="2696"/>
        <pc:sldMkLst>
          <pc:docMk/>
          <pc:sldMk cId="137838045" sldId="275"/>
        </pc:sldMkLst>
        <pc:spChg chg="mod">
          <ac:chgData name="Pavel Skopal" userId="69c89bff-eb36-402e-af06-99216f10c2a5" providerId="ADAL" clId="{35C97CAF-B976-423A-8A94-E57A38EC29B3}" dt="2024-02-16T15:33:29.406" v="248" actId="27636"/>
          <ac:spMkLst>
            <pc:docMk/>
            <pc:sldMk cId="137838045" sldId="275"/>
            <ac:spMk id="3" creationId="{ED5E83A7-7995-E2FC-1316-E83CD6F5718D}"/>
          </ac:spMkLst>
        </pc:spChg>
      </pc:sldChg>
      <pc:sldChg chg="del">
        <pc:chgData name="Pavel Skopal" userId="69c89bff-eb36-402e-af06-99216f10c2a5" providerId="ADAL" clId="{35C97CAF-B976-423A-8A94-E57A38EC29B3}" dt="2024-02-12T10:56:30.404" v="3" actId="2696"/>
        <pc:sldMkLst>
          <pc:docMk/>
          <pc:sldMk cId="288148633" sldId="275"/>
        </pc:sldMkLst>
      </pc:sldChg>
      <pc:sldChg chg="add del">
        <pc:chgData name="Pavel Skopal" userId="69c89bff-eb36-402e-af06-99216f10c2a5" providerId="ADAL" clId="{35C97CAF-B976-423A-8A94-E57A38EC29B3}" dt="2024-02-17T08:21:51.269" v="1648" actId="2696"/>
        <pc:sldMkLst>
          <pc:docMk/>
          <pc:sldMk cId="1707481183" sldId="280"/>
        </pc:sldMkLst>
      </pc:sldChg>
      <pc:sldChg chg="modSp add del mod modShow">
        <pc:chgData name="Pavel Skopal" userId="69c89bff-eb36-402e-af06-99216f10c2a5" providerId="ADAL" clId="{35C97CAF-B976-423A-8A94-E57A38EC29B3}" dt="2024-02-17T08:21:51.269" v="1648" actId="2696"/>
        <pc:sldMkLst>
          <pc:docMk/>
          <pc:sldMk cId="2316060302" sldId="281"/>
        </pc:sldMkLst>
        <pc:spChg chg="mod">
          <ac:chgData name="Pavel Skopal" userId="69c89bff-eb36-402e-af06-99216f10c2a5" providerId="ADAL" clId="{35C97CAF-B976-423A-8A94-E57A38EC29B3}" dt="2024-02-16T15:33:28.803" v="224" actId="27636"/>
          <ac:spMkLst>
            <pc:docMk/>
            <pc:sldMk cId="2316060302" sldId="281"/>
            <ac:spMk id="2" creationId="{ABFCD2EA-0848-4A2A-A0F7-32F89A9D2C20}"/>
          </ac:spMkLst>
        </pc:spChg>
        <pc:spChg chg="mod">
          <ac:chgData name="Pavel Skopal" userId="69c89bff-eb36-402e-af06-99216f10c2a5" providerId="ADAL" clId="{35C97CAF-B976-423A-8A94-E57A38EC29B3}" dt="2024-02-16T15:33:28.821" v="225" actId="27636"/>
          <ac:spMkLst>
            <pc:docMk/>
            <pc:sldMk cId="2316060302" sldId="281"/>
            <ac:spMk id="3" creationId="{EC7C55FF-389D-41D7-B2A2-1F3BF242D617}"/>
          </ac:spMkLst>
        </pc:spChg>
      </pc:sldChg>
      <pc:sldChg chg="modSp add del mod">
        <pc:chgData name="Pavel Skopal" userId="69c89bff-eb36-402e-af06-99216f10c2a5" providerId="ADAL" clId="{35C97CAF-B976-423A-8A94-E57A38EC29B3}" dt="2024-02-17T08:21:51.269" v="1648" actId="2696"/>
        <pc:sldMkLst>
          <pc:docMk/>
          <pc:sldMk cId="3217478439" sldId="283"/>
        </pc:sldMkLst>
        <pc:spChg chg="mod">
          <ac:chgData name="Pavel Skopal" userId="69c89bff-eb36-402e-af06-99216f10c2a5" providerId="ADAL" clId="{35C97CAF-B976-423A-8A94-E57A38EC29B3}" dt="2024-02-16T15:33:28.939" v="228" actId="27636"/>
          <ac:spMkLst>
            <pc:docMk/>
            <pc:sldMk cId="3217478439" sldId="283"/>
            <ac:spMk id="2" creationId="{08FCE259-861B-4EC0-ABF3-A6593EE3F7DC}"/>
          </ac:spMkLst>
        </pc:spChg>
      </pc:sldChg>
      <pc:sldChg chg="modSp add del mod">
        <pc:chgData name="Pavel Skopal" userId="69c89bff-eb36-402e-af06-99216f10c2a5" providerId="ADAL" clId="{35C97CAF-B976-423A-8A94-E57A38EC29B3}" dt="2024-02-17T08:38:31.614" v="1795" actId="2696"/>
        <pc:sldMkLst>
          <pc:docMk/>
          <pc:sldMk cId="1786562735" sldId="382"/>
        </pc:sldMkLst>
        <pc:spChg chg="mod">
          <ac:chgData name="Pavel Skopal" userId="69c89bff-eb36-402e-af06-99216f10c2a5" providerId="ADAL" clId="{35C97CAF-B976-423A-8A94-E57A38EC29B3}" dt="2024-02-16T15:33:29.455" v="251" actId="27636"/>
          <ac:spMkLst>
            <pc:docMk/>
            <pc:sldMk cId="1786562735" sldId="382"/>
            <ac:spMk id="3" creationId="{00000000-0000-0000-0000-000000000000}"/>
          </ac:spMkLst>
        </pc:spChg>
      </pc:sldChg>
      <pc:sldChg chg="add del">
        <pc:chgData name="Pavel Skopal" userId="69c89bff-eb36-402e-af06-99216f10c2a5" providerId="ADAL" clId="{35C97CAF-B976-423A-8A94-E57A38EC29B3}" dt="2024-02-17T08:38:31.614" v="1795" actId="2696"/>
        <pc:sldMkLst>
          <pc:docMk/>
          <pc:sldMk cId="2630471165" sldId="428"/>
        </pc:sldMkLst>
      </pc:sldChg>
      <pc:sldChg chg="modSp add del mod">
        <pc:chgData name="Pavel Skopal" userId="69c89bff-eb36-402e-af06-99216f10c2a5" providerId="ADAL" clId="{35C97CAF-B976-423A-8A94-E57A38EC29B3}" dt="2024-02-17T08:21:51.269" v="1648" actId="2696"/>
        <pc:sldMkLst>
          <pc:docMk/>
          <pc:sldMk cId="346725560" sldId="622"/>
        </pc:sldMkLst>
        <pc:spChg chg="mod">
          <ac:chgData name="Pavel Skopal" userId="69c89bff-eb36-402e-af06-99216f10c2a5" providerId="ADAL" clId="{35C97CAF-B976-423A-8A94-E57A38EC29B3}" dt="2024-02-16T15:33:28.965" v="231" actId="27636"/>
          <ac:spMkLst>
            <pc:docMk/>
            <pc:sldMk cId="346725560" sldId="622"/>
            <ac:spMk id="2" creationId="{00000000-0000-0000-0000-000000000000}"/>
          </ac:spMkLst>
        </pc:spChg>
      </pc:sldChg>
      <pc:sldChg chg="add del">
        <pc:chgData name="Pavel Skopal" userId="69c89bff-eb36-402e-af06-99216f10c2a5" providerId="ADAL" clId="{35C97CAF-B976-423A-8A94-E57A38EC29B3}" dt="2024-02-17T08:21:51.269" v="1648" actId="2696"/>
        <pc:sldMkLst>
          <pc:docMk/>
          <pc:sldMk cId="3800345954" sldId="628"/>
        </pc:sldMkLst>
      </pc:sldChg>
      <pc:sldChg chg="modSp add del mod">
        <pc:chgData name="Pavel Skopal" userId="69c89bff-eb36-402e-af06-99216f10c2a5" providerId="ADAL" clId="{35C97CAF-B976-423A-8A94-E57A38EC29B3}" dt="2024-02-17T08:21:51.269" v="1648" actId="2696"/>
        <pc:sldMkLst>
          <pc:docMk/>
          <pc:sldMk cId="2268153129" sldId="629"/>
        </pc:sldMkLst>
        <pc:spChg chg="mod">
          <ac:chgData name="Pavel Skopal" userId="69c89bff-eb36-402e-af06-99216f10c2a5" providerId="ADAL" clId="{35C97CAF-B976-423A-8A94-E57A38EC29B3}" dt="2024-02-16T15:33:28.932" v="227" actId="27636"/>
          <ac:spMkLst>
            <pc:docMk/>
            <pc:sldMk cId="2268153129" sldId="629"/>
            <ac:spMk id="2" creationId="{00000000-0000-0000-0000-000000000000}"/>
          </ac:spMkLst>
        </pc:spChg>
      </pc:sldChg>
      <pc:sldChg chg="addSp delSp modSp add del mod ord modNotesTx">
        <pc:chgData name="Pavel Skopal" userId="69c89bff-eb36-402e-af06-99216f10c2a5" providerId="ADAL" clId="{35C97CAF-B976-423A-8A94-E57A38EC29B3}" dt="2024-02-17T08:40:06.880" v="1809" actId="2696"/>
        <pc:sldMkLst>
          <pc:docMk/>
          <pc:sldMk cId="3962802836" sldId="631"/>
        </pc:sldMkLst>
        <pc:spChg chg="del mod">
          <ac:chgData name="Pavel Skopal" userId="69c89bff-eb36-402e-af06-99216f10c2a5" providerId="ADAL" clId="{35C97CAF-B976-423A-8A94-E57A38EC29B3}" dt="2024-02-17T08:39:39.026" v="1797" actId="21"/>
          <ac:spMkLst>
            <pc:docMk/>
            <pc:sldMk cId="3962802836" sldId="631"/>
            <ac:spMk id="2" creationId="{00000000-0000-0000-0000-000000000000}"/>
          </ac:spMkLst>
        </pc:spChg>
        <pc:spChg chg="add mod">
          <ac:chgData name="Pavel Skopal" userId="69c89bff-eb36-402e-af06-99216f10c2a5" providerId="ADAL" clId="{35C97CAF-B976-423A-8A94-E57A38EC29B3}" dt="2024-02-17T08:39:39.026" v="1797" actId="21"/>
          <ac:spMkLst>
            <pc:docMk/>
            <pc:sldMk cId="3962802836" sldId="631"/>
            <ac:spMk id="4" creationId="{D1F8FC9B-4CE7-43CD-39EF-2078C72182D9}"/>
          </ac:spMkLst>
        </pc:spChg>
        <pc:spChg chg="mod">
          <ac:chgData name="Pavel Skopal" userId="69c89bff-eb36-402e-af06-99216f10c2a5" providerId="ADAL" clId="{35C97CAF-B976-423A-8A94-E57A38EC29B3}" dt="2024-02-17T08:39:29.215" v="1796" actId="20577"/>
          <ac:spMkLst>
            <pc:docMk/>
            <pc:sldMk cId="3962802836" sldId="631"/>
            <ac:spMk id="9" creationId="{00000000-0000-0000-0000-000000000000}"/>
          </ac:spMkLst>
        </pc:spChg>
      </pc:sldChg>
      <pc:sldChg chg="addSp modSp add mod ord modAnim modNotesTx">
        <pc:chgData name="Pavel Skopal" userId="69c89bff-eb36-402e-af06-99216f10c2a5" providerId="ADAL" clId="{35C97CAF-B976-423A-8A94-E57A38EC29B3}" dt="2024-02-19T11:03:08.723" v="3310" actId="20577"/>
        <pc:sldMkLst>
          <pc:docMk/>
          <pc:sldMk cId="202643011" sldId="632"/>
        </pc:sldMkLst>
        <pc:spChg chg="mod">
          <ac:chgData name="Pavel Skopal" userId="69c89bff-eb36-402e-af06-99216f10c2a5" providerId="ADAL" clId="{35C97CAF-B976-423A-8A94-E57A38EC29B3}" dt="2024-02-18T20:32:06.243" v="2441" actId="14100"/>
          <ac:spMkLst>
            <pc:docMk/>
            <pc:sldMk cId="202643011" sldId="632"/>
            <ac:spMk id="2" creationId="{00000000-0000-0000-0000-000000000000}"/>
          </ac:spMkLst>
        </pc:spChg>
        <pc:spChg chg="add mod">
          <ac:chgData name="Pavel Skopal" userId="69c89bff-eb36-402e-af06-99216f10c2a5" providerId="ADAL" clId="{35C97CAF-B976-423A-8A94-E57A38EC29B3}" dt="2024-02-17T08:42:23.650" v="1814" actId="1076"/>
          <ac:spMkLst>
            <pc:docMk/>
            <pc:sldMk cId="202643011" sldId="632"/>
            <ac:spMk id="3" creationId="{00000000-0000-0000-0000-000000000000}"/>
          </ac:spMkLst>
        </pc:spChg>
        <pc:spChg chg="mod">
          <ac:chgData name="Pavel Skopal" userId="69c89bff-eb36-402e-af06-99216f10c2a5" providerId="ADAL" clId="{35C97CAF-B976-423A-8A94-E57A38EC29B3}" dt="2024-02-17T08:40:01.451" v="1808" actId="1076"/>
          <ac:spMkLst>
            <pc:docMk/>
            <pc:sldMk cId="202643011" sldId="632"/>
            <ac:spMk id="4" creationId="{00000000-0000-0000-0000-000000000000}"/>
          </ac:spMkLst>
        </pc:spChg>
        <pc:picChg chg="mod">
          <ac:chgData name="Pavel Skopal" userId="69c89bff-eb36-402e-af06-99216f10c2a5" providerId="ADAL" clId="{35C97CAF-B976-423A-8A94-E57A38EC29B3}" dt="2024-02-17T08:28:24.806" v="1728" actId="1076"/>
          <ac:picMkLst>
            <pc:docMk/>
            <pc:sldMk cId="202643011" sldId="632"/>
            <ac:picMk id="5" creationId="{00000000-0000-0000-0000-000000000000}"/>
          </ac:picMkLst>
        </pc:picChg>
      </pc:sldChg>
      <pc:sldChg chg="add del">
        <pc:chgData name="Pavel Skopal" userId="69c89bff-eb36-402e-af06-99216f10c2a5" providerId="ADAL" clId="{35C97CAF-B976-423A-8A94-E57A38EC29B3}" dt="2024-02-17T08:21:51.269" v="1648" actId="2696"/>
        <pc:sldMkLst>
          <pc:docMk/>
          <pc:sldMk cId="400144361" sldId="634"/>
        </pc:sldMkLst>
      </pc:sldChg>
      <pc:sldChg chg="modSp add del mod">
        <pc:chgData name="Pavel Skopal" userId="69c89bff-eb36-402e-af06-99216f10c2a5" providerId="ADAL" clId="{35C97CAF-B976-423A-8A94-E57A38EC29B3}" dt="2024-02-17T08:31:12.281" v="1738" actId="2696"/>
        <pc:sldMkLst>
          <pc:docMk/>
          <pc:sldMk cId="452543495" sldId="635"/>
        </pc:sldMkLst>
        <pc:spChg chg="mod">
          <ac:chgData name="Pavel Skopal" userId="69c89bff-eb36-402e-af06-99216f10c2a5" providerId="ADAL" clId="{35C97CAF-B976-423A-8A94-E57A38EC29B3}" dt="2024-02-16T15:33:29.033" v="234" actId="27636"/>
          <ac:spMkLst>
            <pc:docMk/>
            <pc:sldMk cId="452543495" sldId="635"/>
            <ac:spMk id="2" creationId="{00000000-0000-0000-0000-000000000000}"/>
          </ac:spMkLst>
        </pc:spChg>
        <pc:spChg chg="mod">
          <ac:chgData name="Pavel Skopal" userId="69c89bff-eb36-402e-af06-99216f10c2a5" providerId="ADAL" clId="{35C97CAF-B976-423A-8A94-E57A38EC29B3}" dt="2024-02-16T15:33:29.029" v="233" actId="27636"/>
          <ac:spMkLst>
            <pc:docMk/>
            <pc:sldMk cId="452543495" sldId="635"/>
            <ac:spMk id="3" creationId="{38831D3F-2012-41A8-C31B-8A01BB972008}"/>
          </ac:spMkLst>
        </pc:spChg>
      </pc:sldChg>
      <pc:sldChg chg="modSp add del mod">
        <pc:chgData name="Pavel Skopal" userId="69c89bff-eb36-402e-af06-99216f10c2a5" providerId="ADAL" clId="{35C97CAF-B976-423A-8A94-E57A38EC29B3}" dt="2024-02-17T08:31:12.281" v="1738" actId="2696"/>
        <pc:sldMkLst>
          <pc:docMk/>
          <pc:sldMk cId="2984861465" sldId="639"/>
        </pc:sldMkLst>
        <pc:spChg chg="mod">
          <ac:chgData name="Pavel Skopal" userId="69c89bff-eb36-402e-af06-99216f10c2a5" providerId="ADAL" clId="{35C97CAF-B976-423A-8A94-E57A38EC29B3}" dt="2024-02-16T15:33:29.150" v="236" actId="27636"/>
          <ac:spMkLst>
            <pc:docMk/>
            <pc:sldMk cId="2984861465" sldId="639"/>
            <ac:spMk id="2" creationId="{00000000-0000-0000-0000-000000000000}"/>
          </ac:spMkLst>
        </pc:spChg>
      </pc:sldChg>
      <pc:sldChg chg="modSp add del mod">
        <pc:chgData name="Pavel Skopal" userId="69c89bff-eb36-402e-af06-99216f10c2a5" providerId="ADAL" clId="{35C97CAF-B976-423A-8A94-E57A38EC29B3}" dt="2024-02-17T08:31:12.281" v="1738" actId="2696"/>
        <pc:sldMkLst>
          <pc:docMk/>
          <pc:sldMk cId="2631353641" sldId="640"/>
        </pc:sldMkLst>
        <pc:spChg chg="mod">
          <ac:chgData name="Pavel Skopal" userId="69c89bff-eb36-402e-af06-99216f10c2a5" providerId="ADAL" clId="{35C97CAF-B976-423A-8A94-E57A38EC29B3}" dt="2024-02-16T15:33:29.158" v="237" actId="27636"/>
          <ac:spMkLst>
            <pc:docMk/>
            <pc:sldMk cId="2631353641" sldId="640"/>
            <ac:spMk id="4" creationId="{00000000-0000-0000-0000-000000000000}"/>
          </ac:spMkLst>
        </pc:spChg>
      </pc:sldChg>
      <pc:sldChg chg="modSp add del mod">
        <pc:chgData name="Pavel Skopal" userId="69c89bff-eb36-402e-af06-99216f10c2a5" providerId="ADAL" clId="{35C97CAF-B976-423A-8A94-E57A38EC29B3}" dt="2024-02-17T08:31:12.281" v="1738" actId="2696"/>
        <pc:sldMkLst>
          <pc:docMk/>
          <pc:sldMk cId="525112318" sldId="641"/>
        </pc:sldMkLst>
        <pc:spChg chg="mod">
          <ac:chgData name="Pavel Skopal" userId="69c89bff-eb36-402e-af06-99216f10c2a5" providerId="ADAL" clId="{35C97CAF-B976-423A-8A94-E57A38EC29B3}" dt="2024-02-16T15:33:29.173" v="238" actId="27636"/>
          <ac:spMkLst>
            <pc:docMk/>
            <pc:sldMk cId="525112318" sldId="641"/>
            <ac:spMk id="4" creationId="{00000000-0000-0000-0000-000000000000}"/>
          </ac:spMkLst>
        </pc:spChg>
      </pc:sldChg>
      <pc:sldChg chg="modSp add del mod">
        <pc:chgData name="Pavel Skopal" userId="69c89bff-eb36-402e-af06-99216f10c2a5" providerId="ADAL" clId="{35C97CAF-B976-423A-8A94-E57A38EC29B3}" dt="2024-02-17T08:31:12.281" v="1738" actId="2696"/>
        <pc:sldMkLst>
          <pc:docMk/>
          <pc:sldMk cId="2222373461" sldId="642"/>
        </pc:sldMkLst>
        <pc:spChg chg="mod">
          <ac:chgData name="Pavel Skopal" userId="69c89bff-eb36-402e-af06-99216f10c2a5" providerId="ADAL" clId="{35C97CAF-B976-423A-8A94-E57A38EC29B3}" dt="2024-02-16T15:33:29.180" v="239" actId="27636"/>
          <ac:spMkLst>
            <pc:docMk/>
            <pc:sldMk cId="2222373461" sldId="642"/>
            <ac:spMk id="2" creationId="{00000000-0000-0000-0000-000000000000}"/>
          </ac:spMkLst>
        </pc:spChg>
        <pc:spChg chg="mod">
          <ac:chgData name="Pavel Skopal" userId="69c89bff-eb36-402e-af06-99216f10c2a5" providerId="ADAL" clId="{35C97CAF-B976-423A-8A94-E57A38EC29B3}" dt="2024-02-16T15:33:29.199" v="240" actId="27636"/>
          <ac:spMkLst>
            <pc:docMk/>
            <pc:sldMk cId="2222373461" sldId="642"/>
            <ac:spMk id="3" creationId="{00000000-0000-0000-0000-000000000000}"/>
          </ac:spMkLst>
        </pc:spChg>
      </pc:sldChg>
      <pc:sldChg chg="add del">
        <pc:chgData name="Pavel Skopal" userId="69c89bff-eb36-402e-af06-99216f10c2a5" providerId="ADAL" clId="{35C97CAF-B976-423A-8A94-E57A38EC29B3}" dt="2024-02-17T08:31:12.281" v="1738" actId="2696"/>
        <pc:sldMkLst>
          <pc:docMk/>
          <pc:sldMk cId="3731951478" sldId="662"/>
        </pc:sldMkLst>
      </pc:sldChg>
      <pc:sldChg chg="add del">
        <pc:chgData name="Pavel Skopal" userId="69c89bff-eb36-402e-af06-99216f10c2a5" providerId="ADAL" clId="{35C97CAF-B976-423A-8A94-E57A38EC29B3}" dt="2024-02-17T08:31:12.281" v="1738" actId="2696"/>
        <pc:sldMkLst>
          <pc:docMk/>
          <pc:sldMk cId="1576515452" sldId="663"/>
        </pc:sldMkLst>
      </pc:sldChg>
      <pc:sldChg chg="add del">
        <pc:chgData name="Pavel Skopal" userId="69c89bff-eb36-402e-af06-99216f10c2a5" providerId="ADAL" clId="{35C97CAF-B976-423A-8A94-E57A38EC29B3}" dt="2024-02-17T08:31:12.281" v="1738" actId="2696"/>
        <pc:sldMkLst>
          <pc:docMk/>
          <pc:sldMk cId="1742694158" sldId="664"/>
        </pc:sldMkLst>
      </pc:sldChg>
      <pc:sldChg chg="modSp add del mod">
        <pc:chgData name="Pavel Skopal" userId="69c89bff-eb36-402e-af06-99216f10c2a5" providerId="ADAL" clId="{35C97CAF-B976-423A-8A94-E57A38EC29B3}" dt="2024-02-17T08:31:12.281" v="1738" actId="2696"/>
        <pc:sldMkLst>
          <pc:docMk/>
          <pc:sldMk cId="775207137" sldId="665"/>
        </pc:sldMkLst>
        <pc:spChg chg="mod">
          <ac:chgData name="Pavel Skopal" userId="69c89bff-eb36-402e-af06-99216f10c2a5" providerId="ADAL" clId="{35C97CAF-B976-423A-8A94-E57A38EC29B3}" dt="2024-02-16T15:33:29.119" v="235" actId="27636"/>
          <ac:spMkLst>
            <pc:docMk/>
            <pc:sldMk cId="775207137" sldId="665"/>
            <ac:spMk id="2" creationId="{1F8CB293-4CEF-410E-95B0-8A4D42C3DD90}"/>
          </ac:spMkLst>
        </pc:spChg>
      </pc:sldChg>
      <pc:sldChg chg="add del">
        <pc:chgData name="Pavel Skopal" userId="69c89bff-eb36-402e-af06-99216f10c2a5" providerId="ADAL" clId="{35C97CAF-B976-423A-8A94-E57A38EC29B3}" dt="2024-02-17T08:31:12.281" v="1738" actId="2696"/>
        <pc:sldMkLst>
          <pc:docMk/>
          <pc:sldMk cId="4038125928" sldId="666"/>
        </pc:sldMkLst>
      </pc:sldChg>
      <pc:sldChg chg="add del">
        <pc:chgData name="Pavel Skopal" userId="69c89bff-eb36-402e-af06-99216f10c2a5" providerId="ADAL" clId="{35C97CAF-B976-423A-8A94-E57A38EC29B3}" dt="2024-02-17T08:38:31.614" v="1795" actId="2696"/>
        <pc:sldMkLst>
          <pc:docMk/>
          <pc:sldMk cId="3719821728" sldId="668"/>
        </pc:sldMkLst>
      </pc:sldChg>
      <pc:sldChg chg="modSp add del mod">
        <pc:chgData name="Pavel Skopal" userId="69c89bff-eb36-402e-af06-99216f10c2a5" providerId="ADAL" clId="{35C97CAF-B976-423A-8A94-E57A38EC29B3}" dt="2024-02-17T08:38:31.614" v="1795" actId="2696"/>
        <pc:sldMkLst>
          <pc:docMk/>
          <pc:sldMk cId="1480761307" sldId="670"/>
        </pc:sldMkLst>
        <pc:spChg chg="mod">
          <ac:chgData name="Pavel Skopal" userId="69c89bff-eb36-402e-af06-99216f10c2a5" providerId="ADAL" clId="{35C97CAF-B976-423A-8A94-E57A38EC29B3}" dt="2024-02-16T15:33:29.599" v="258" actId="27636"/>
          <ac:spMkLst>
            <pc:docMk/>
            <pc:sldMk cId="1480761307" sldId="670"/>
            <ac:spMk id="2" creationId="{ADBF1A0A-5393-9A5B-9604-CA6176A66F3B}"/>
          </ac:spMkLst>
        </pc:spChg>
      </pc:sldChg>
      <pc:sldChg chg="add del">
        <pc:chgData name="Pavel Skopal" userId="69c89bff-eb36-402e-af06-99216f10c2a5" providerId="ADAL" clId="{35C97CAF-B976-423A-8A94-E57A38EC29B3}" dt="2024-02-17T08:38:31.614" v="1795" actId="2696"/>
        <pc:sldMkLst>
          <pc:docMk/>
          <pc:sldMk cId="3300383965" sldId="672"/>
        </pc:sldMkLst>
      </pc:sldChg>
      <pc:sldChg chg="add del">
        <pc:chgData name="Pavel Skopal" userId="69c89bff-eb36-402e-af06-99216f10c2a5" providerId="ADAL" clId="{35C97CAF-B976-423A-8A94-E57A38EC29B3}" dt="2024-02-17T08:31:12.281" v="1738" actId="2696"/>
        <pc:sldMkLst>
          <pc:docMk/>
          <pc:sldMk cId="2445221685" sldId="673"/>
        </pc:sldMkLst>
      </pc:sldChg>
      <pc:sldChg chg="add del">
        <pc:chgData name="Pavel Skopal" userId="69c89bff-eb36-402e-af06-99216f10c2a5" providerId="ADAL" clId="{35C97CAF-B976-423A-8A94-E57A38EC29B3}" dt="2024-02-17T08:31:12.281" v="1738" actId="2696"/>
        <pc:sldMkLst>
          <pc:docMk/>
          <pc:sldMk cId="2649413116" sldId="674"/>
        </pc:sldMkLst>
      </pc:sldChg>
      <pc:sldChg chg="modSp add del mod">
        <pc:chgData name="Pavel Skopal" userId="69c89bff-eb36-402e-af06-99216f10c2a5" providerId="ADAL" clId="{35C97CAF-B976-423A-8A94-E57A38EC29B3}" dt="2024-02-17T08:21:51.269" v="1648" actId="2696"/>
        <pc:sldMkLst>
          <pc:docMk/>
          <pc:sldMk cId="1374691056" sldId="675"/>
        </pc:sldMkLst>
        <pc:spChg chg="mod">
          <ac:chgData name="Pavel Skopal" userId="69c89bff-eb36-402e-af06-99216f10c2a5" providerId="ADAL" clId="{35C97CAF-B976-423A-8A94-E57A38EC29B3}" dt="2024-02-16T15:33:28.869" v="226" actId="27636"/>
          <ac:spMkLst>
            <pc:docMk/>
            <pc:sldMk cId="1374691056" sldId="675"/>
            <ac:spMk id="3" creationId="{1C3ED44E-51CF-ED4B-F8BD-A4F7BF31DE4C}"/>
          </ac:spMkLst>
        </pc:spChg>
      </pc:sldChg>
      <pc:sldChg chg="add del">
        <pc:chgData name="Pavel Skopal" userId="69c89bff-eb36-402e-af06-99216f10c2a5" providerId="ADAL" clId="{35C97CAF-B976-423A-8A94-E57A38EC29B3}" dt="2024-02-17T08:31:12.281" v="1738" actId="2696"/>
        <pc:sldMkLst>
          <pc:docMk/>
          <pc:sldMk cId="639375092" sldId="676"/>
        </pc:sldMkLst>
      </pc:sldChg>
      <pc:sldChg chg="add del">
        <pc:chgData name="Pavel Skopal" userId="69c89bff-eb36-402e-af06-99216f10c2a5" providerId="ADAL" clId="{35C97CAF-B976-423A-8A94-E57A38EC29B3}" dt="2024-02-17T08:31:12.281" v="1738" actId="2696"/>
        <pc:sldMkLst>
          <pc:docMk/>
          <pc:sldMk cId="2668474833" sldId="677"/>
        </pc:sldMkLst>
      </pc:sldChg>
      <pc:sldChg chg="add del">
        <pc:chgData name="Pavel Skopal" userId="69c89bff-eb36-402e-af06-99216f10c2a5" providerId="ADAL" clId="{35C97CAF-B976-423A-8A94-E57A38EC29B3}" dt="2024-02-17T08:31:12.281" v="1738" actId="2696"/>
        <pc:sldMkLst>
          <pc:docMk/>
          <pc:sldMk cId="3574234446" sldId="678"/>
        </pc:sldMkLst>
      </pc:sldChg>
      <pc:sldChg chg="add del">
        <pc:chgData name="Pavel Skopal" userId="69c89bff-eb36-402e-af06-99216f10c2a5" providerId="ADAL" clId="{35C97CAF-B976-423A-8A94-E57A38EC29B3}" dt="2024-02-17T08:38:31.614" v="1795" actId="2696"/>
        <pc:sldMkLst>
          <pc:docMk/>
          <pc:sldMk cId="3453243389" sldId="679"/>
        </pc:sldMkLst>
      </pc:sldChg>
      <pc:sldChg chg="modSp add del mod">
        <pc:chgData name="Pavel Skopal" userId="69c89bff-eb36-402e-af06-99216f10c2a5" providerId="ADAL" clId="{35C97CAF-B976-423A-8A94-E57A38EC29B3}" dt="2024-02-17T08:38:31.614" v="1795" actId="2696"/>
        <pc:sldMkLst>
          <pc:docMk/>
          <pc:sldMk cId="160625754" sldId="680"/>
        </pc:sldMkLst>
        <pc:spChg chg="mod">
          <ac:chgData name="Pavel Skopal" userId="69c89bff-eb36-402e-af06-99216f10c2a5" providerId="ADAL" clId="{35C97CAF-B976-423A-8A94-E57A38EC29B3}" dt="2024-02-16T15:33:29.553" v="256" actId="27636"/>
          <ac:spMkLst>
            <pc:docMk/>
            <pc:sldMk cId="160625754" sldId="680"/>
            <ac:spMk id="3" creationId="{CA6CE689-5721-AA21-155D-1D100C7D6F85}"/>
          </ac:spMkLst>
        </pc:spChg>
      </pc:sldChg>
      <pc:sldChg chg="add del">
        <pc:chgData name="Pavel Skopal" userId="69c89bff-eb36-402e-af06-99216f10c2a5" providerId="ADAL" clId="{35C97CAF-B976-423A-8A94-E57A38EC29B3}" dt="2024-02-17T08:31:12.281" v="1738" actId="2696"/>
        <pc:sldMkLst>
          <pc:docMk/>
          <pc:sldMk cId="2828628587" sldId="681"/>
        </pc:sldMkLst>
      </pc:sldChg>
      <pc:sldChg chg="modSp add del mod">
        <pc:chgData name="Pavel Skopal" userId="69c89bff-eb36-402e-af06-99216f10c2a5" providerId="ADAL" clId="{35C97CAF-B976-423A-8A94-E57A38EC29B3}" dt="2024-02-17T08:38:31.614" v="1795" actId="2696"/>
        <pc:sldMkLst>
          <pc:docMk/>
          <pc:sldMk cId="1684948526" sldId="682"/>
        </pc:sldMkLst>
        <pc:spChg chg="mod">
          <ac:chgData name="Pavel Skopal" userId="69c89bff-eb36-402e-af06-99216f10c2a5" providerId="ADAL" clId="{35C97CAF-B976-423A-8A94-E57A38EC29B3}" dt="2024-02-16T15:33:29.584" v="257" actId="27636"/>
          <ac:spMkLst>
            <pc:docMk/>
            <pc:sldMk cId="1684948526" sldId="682"/>
            <ac:spMk id="3" creationId="{C9AD2618-F698-3BD0-869D-1DD9629821B7}"/>
          </ac:spMkLst>
        </pc:spChg>
      </pc:sldChg>
      <pc:sldChg chg="add del">
        <pc:chgData name="Pavel Skopal" userId="69c89bff-eb36-402e-af06-99216f10c2a5" providerId="ADAL" clId="{35C97CAF-B976-423A-8A94-E57A38EC29B3}" dt="2024-02-17T08:38:31.614" v="1795" actId="2696"/>
        <pc:sldMkLst>
          <pc:docMk/>
          <pc:sldMk cId="210059689" sldId="683"/>
        </pc:sldMkLst>
      </pc:sldChg>
      <pc:sldChg chg="modSp add del mod">
        <pc:chgData name="Pavel Skopal" userId="69c89bff-eb36-402e-af06-99216f10c2a5" providerId="ADAL" clId="{35C97CAF-B976-423A-8A94-E57A38EC29B3}" dt="2024-02-17T08:38:31.614" v="1795" actId="2696"/>
        <pc:sldMkLst>
          <pc:docMk/>
          <pc:sldMk cId="2159495454" sldId="684"/>
        </pc:sldMkLst>
        <pc:spChg chg="mod">
          <ac:chgData name="Pavel Skopal" userId="69c89bff-eb36-402e-af06-99216f10c2a5" providerId="ADAL" clId="{35C97CAF-B976-423A-8A94-E57A38EC29B3}" dt="2024-02-16T15:33:29.505" v="253" actId="27636"/>
          <ac:spMkLst>
            <pc:docMk/>
            <pc:sldMk cId="2159495454" sldId="684"/>
            <ac:spMk id="2" creationId="{F958A0B4-3344-3506-FFCF-BA495E455464}"/>
          </ac:spMkLst>
        </pc:spChg>
      </pc:sldChg>
      <pc:sldChg chg="modSp add del mod">
        <pc:chgData name="Pavel Skopal" userId="69c89bff-eb36-402e-af06-99216f10c2a5" providerId="ADAL" clId="{35C97CAF-B976-423A-8A94-E57A38EC29B3}" dt="2024-02-17T08:38:31.614" v="1795" actId="2696"/>
        <pc:sldMkLst>
          <pc:docMk/>
          <pc:sldMk cId="1031859252" sldId="685"/>
        </pc:sldMkLst>
        <pc:spChg chg="mod">
          <ac:chgData name="Pavel Skopal" userId="69c89bff-eb36-402e-af06-99216f10c2a5" providerId="ADAL" clId="{35C97CAF-B976-423A-8A94-E57A38EC29B3}" dt="2024-02-16T15:33:29.517" v="254" actId="27636"/>
          <ac:spMkLst>
            <pc:docMk/>
            <pc:sldMk cId="1031859252" sldId="685"/>
            <ac:spMk id="3" creationId="{09B57F23-63F8-16D2-C5FE-CD2E51DAF975}"/>
          </ac:spMkLst>
        </pc:spChg>
      </pc:sldChg>
      <pc:sldChg chg="add del">
        <pc:chgData name="Pavel Skopal" userId="69c89bff-eb36-402e-af06-99216f10c2a5" providerId="ADAL" clId="{35C97CAF-B976-423A-8A94-E57A38EC29B3}" dt="2024-02-17T08:38:31.614" v="1795" actId="2696"/>
        <pc:sldMkLst>
          <pc:docMk/>
          <pc:sldMk cId="1167676353" sldId="686"/>
        </pc:sldMkLst>
      </pc:sldChg>
      <pc:sldChg chg="modSp add del mod">
        <pc:chgData name="Pavel Skopal" userId="69c89bff-eb36-402e-af06-99216f10c2a5" providerId="ADAL" clId="{35C97CAF-B976-423A-8A94-E57A38EC29B3}" dt="2024-02-17T08:38:31.614" v="1795" actId="2696"/>
        <pc:sldMkLst>
          <pc:docMk/>
          <pc:sldMk cId="1018294543" sldId="687"/>
        </pc:sldMkLst>
        <pc:spChg chg="mod">
          <ac:chgData name="Pavel Skopal" userId="69c89bff-eb36-402e-af06-99216f10c2a5" providerId="ADAL" clId="{35C97CAF-B976-423A-8A94-E57A38EC29B3}" dt="2024-02-16T15:33:29.534" v="255" actId="27636"/>
          <ac:spMkLst>
            <pc:docMk/>
            <pc:sldMk cId="1018294543" sldId="687"/>
            <ac:spMk id="3" creationId="{EBD98FBF-4FB8-79B5-1C1E-046087AEBEE6}"/>
          </ac:spMkLst>
        </pc:spChg>
      </pc:sldChg>
      <pc:sldChg chg="add del">
        <pc:chgData name="Pavel Skopal" userId="69c89bff-eb36-402e-af06-99216f10c2a5" providerId="ADAL" clId="{35C97CAF-B976-423A-8A94-E57A38EC29B3}" dt="2024-02-17T08:38:31.614" v="1795" actId="2696"/>
        <pc:sldMkLst>
          <pc:docMk/>
          <pc:sldMk cId="208949159" sldId="689"/>
        </pc:sldMkLst>
      </pc:sldChg>
      <pc:sldChg chg="add del">
        <pc:chgData name="Pavel Skopal" userId="69c89bff-eb36-402e-af06-99216f10c2a5" providerId="ADAL" clId="{35C97CAF-B976-423A-8A94-E57A38EC29B3}" dt="2024-02-17T08:38:31.614" v="1795" actId="2696"/>
        <pc:sldMkLst>
          <pc:docMk/>
          <pc:sldMk cId="4206700809" sldId="690"/>
        </pc:sldMkLst>
      </pc:sldChg>
      <pc:sldChg chg="modSp add del mod">
        <pc:chgData name="Pavel Skopal" userId="69c89bff-eb36-402e-af06-99216f10c2a5" providerId="ADAL" clId="{35C97CAF-B976-423A-8A94-E57A38EC29B3}" dt="2024-02-17T08:21:51.269" v="1648" actId="2696"/>
        <pc:sldMkLst>
          <pc:docMk/>
          <pc:sldMk cId="3960897546" sldId="691"/>
        </pc:sldMkLst>
        <pc:spChg chg="mod">
          <ac:chgData name="Pavel Skopal" userId="69c89bff-eb36-402e-af06-99216f10c2a5" providerId="ADAL" clId="{35C97CAF-B976-423A-8A94-E57A38EC29B3}" dt="2024-02-16T15:33:28.956" v="230" actId="27636"/>
          <ac:spMkLst>
            <pc:docMk/>
            <pc:sldMk cId="3960897546" sldId="691"/>
            <ac:spMk id="2" creationId="{738E912C-C5D9-5955-3A24-667E41839A15}"/>
          </ac:spMkLst>
        </pc:spChg>
        <pc:spChg chg="mod">
          <ac:chgData name="Pavel Skopal" userId="69c89bff-eb36-402e-af06-99216f10c2a5" providerId="ADAL" clId="{35C97CAF-B976-423A-8A94-E57A38EC29B3}" dt="2024-02-16T15:33:28.954" v="229" actId="27636"/>
          <ac:spMkLst>
            <pc:docMk/>
            <pc:sldMk cId="3960897546" sldId="691"/>
            <ac:spMk id="3" creationId="{559F6F04-F885-5C0B-3247-929F147F9DC9}"/>
          </ac:spMkLst>
        </pc:spChg>
      </pc:sldChg>
      <pc:sldChg chg="modSp add del mod">
        <pc:chgData name="Pavel Skopal" userId="69c89bff-eb36-402e-af06-99216f10c2a5" providerId="ADAL" clId="{35C97CAF-B976-423A-8A94-E57A38EC29B3}" dt="2024-02-17T08:38:31.614" v="1795" actId="2696"/>
        <pc:sldMkLst>
          <pc:docMk/>
          <pc:sldMk cId="3755355415" sldId="692"/>
        </pc:sldMkLst>
        <pc:spChg chg="mod">
          <ac:chgData name="Pavel Skopal" userId="69c89bff-eb36-402e-af06-99216f10c2a5" providerId="ADAL" clId="{35C97CAF-B976-423A-8A94-E57A38EC29B3}" dt="2024-02-16T15:33:29.490" v="252" actId="27636"/>
          <ac:spMkLst>
            <pc:docMk/>
            <pc:sldMk cId="3755355415" sldId="692"/>
            <ac:spMk id="3" creationId="{AE8FDE5D-6AC2-7A7C-8911-50E244CFC546}"/>
          </ac:spMkLst>
        </pc:spChg>
      </pc:sldChg>
      <pc:sldChg chg="modSp add del mod">
        <pc:chgData name="Pavel Skopal" userId="69c89bff-eb36-402e-af06-99216f10c2a5" providerId="ADAL" clId="{35C97CAF-B976-423A-8A94-E57A38EC29B3}" dt="2024-02-17T08:38:31.614" v="1795" actId="2696"/>
        <pc:sldMkLst>
          <pc:docMk/>
          <pc:sldMk cId="3373243538" sldId="693"/>
        </pc:sldMkLst>
        <pc:spChg chg="mod">
          <ac:chgData name="Pavel Skopal" userId="69c89bff-eb36-402e-af06-99216f10c2a5" providerId="ADAL" clId="{35C97CAF-B976-423A-8A94-E57A38EC29B3}" dt="2024-02-16T15:33:29.440" v="250" actId="27636"/>
          <ac:spMkLst>
            <pc:docMk/>
            <pc:sldMk cId="3373243538" sldId="693"/>
            <ac:spMk id="2" creationId="{AC19583C-177D-CD16-B9B3-D1295462B890}"/>
          </ac:spMkLst>
        </pc:spChg>
      </pc:sldChg>
      <pc:sldChg chg="add del">
        <pc:chgData name="Pavel Skopal" userId="69c89bff-eb36-402e-af06-99216f10c2a5" providerId="ADAL" clId="{35C97CAF-B976-423A-8A94-E57A38EC29B3}" dt="2024-02-17T08:38:31.614" v="1795" actId="2696"/>
        <pc:sldMkLst>
          <pc:docMk/>
          <pc:sldMk cId="3239493580" sldId="694"/>
        </pc:sldMkLst>
      </pc:sldChg>
      <pc:sldChg chg="add del">
        <pc:chgData name="Pavel Skopal" userId="69c89bff-eb36-402e-af06-99216f10c2a5" providerId="ADAL" clId="{35C97CAF-B976-423A-8A94-E57A38EC29B3}" dt="2024-02-17T08:31:12.281" v="1738" actId="2696"/>
        <pc:sldMkLst>
          <pc:docMk/>
          <pc:sldMk cId="2100229588" sldId="695"/>
        </pc:sldMkLst>
      </pc:sldChg>
      <pc:sldChg chg="add del">
        <pc:chgData name="Pavel Skopal" userId="69c89bff-eb36-402e-af06-99216f10c2a5" providerId="ADAL" clId="{35C97CAF-B976-423A-8A94-E57A38EC29B3}" dt="2024-02-17T08:31:12.281" v="1738" actId="2696"/>
        <pc:sldMkLst>
          <pc:docMk/>
          <pc:sldMk cId="4184201577" sldId="696"/>
        </pc:sldMkLst>
      </pc:sldChg>
      <pc:sldChg chg="add del">
        <pc:chgData name="Pavel Skopal" userId="69c89bff-eb36-402e-af06-99216f10c2a5" providerId="ADAL" clId="{35C97CAF-B976-423A-8A94-E57A38EC29B3}" dt="2024-02-17T08:31:12.281" v="1738" actId="2696"/>
        <pc:sldMkLst>
          <pc:docMk/>
          <pc:sldMk cId="798805612" sldId="697"/>
        </pc:sldMkLst>
      </pc:sldChg>
      <pc:sldChg chg="modSp add del mod">
        <pc:chgData name="Pavel Skopal" userId="69c89bff-eb36-402e-af06-99216f10c2a5" providerId="ADAL" clId="{35C97CAF-B976-423A-8A94-E57A38EC29B3}" dt="2024-02-17T08:31:12.281" v="1738" actId="2696"/>
        <pc:sldMkLst>
          <pc:docMk/>
          <pc:sldMk cId="1644743642" sldId="698"/>
        </pc:sldMkLst>
        <pc:spChg chg="mod">
          <ac:chgData name="Pavel Skopal" userId="69c89bff-eb36-402e-af06-99216f10c2a5" providerId="ADAL" clId="{35C97CAF-B976-423A-8A94-E57A38EC29B3}" dt="2024-02-16T15:33:29.275" v="242" actId="27636"/>
          <ac:spMkLst>
            <pc:docMk/>
            <pc:sldMk cId="1644743642" sldId="698"/>
            <ac:spMk id="3" creationId="{EA2D0E91-3430-87E6-4D1D-D5F9B318B718}"/>
          </ac:spMkLst>
        </pc:spChg>
      </pc:sldChg>
      <pc:sldChg chg="modSp add del mod">
        <pc:chgData name="Pavel Skopal" userId="69c89bff-eb36-402e-af06-99216f10c2a5" providerId="ADAL" clId="{35C97CAF-B976-423A-8A94-E57A38EC29B3}" dt="2024-02-17T08:31:12.281" v="1738" actId="2696"/>
        <pc:sldMkLst>
          <pc:docMk/>
          <pc:sldMk cId="3138617966" sldId="699"/>
        </pc:sldMkLst>
        <pc:spChg chg="mod">
          <ac:chgData name="Pavel Skopal" userId="69c89bff-eb36-402e-af06-99216f10c2a5" providerId="ADAL" clId="{35C97CAF-B976-423A-8A94-E57A38EC29B3}" dt="2024-02-16T15:33:29.217" v="241" actId="27636"/>
          <ac:spMkLst>
            <pc:docMk/>
            <pc:sldMk cId="3138617966" sldId="699"/>
            <ac:spMk id="3" creationId="{24D8966F-14E4-F90E-8B59-C8285E4303B5}"/>
          </ac:spMkLst>
        </pc:spChg>
      </pc:sldChg>
      <pc:sldChg chg="add del">
        <pc:chgData name="Pavel Skopal" userId="69c89bff-eb36-402e-af06-99216f10c2a5" providerId="ADAL" clId="{35C97CAF-B976-423A-8A94-E57A38EC29B3}" dt="2024-02-17T08:31:12.281" v="1738" actId="2696"/>
        <pc:sldMkLst>
          <pc:docMk/>
          <pc:sldMk cId="4196212712" sldId="700"/>
        </pc:sldMkLst>
      </pc:sldChg>
      <pc:sldChg chg="modSp add del mod">
        <pc:chgData name="Pavel Skopal" userId="69c89bff-eb36-402e-af06-99216f10c2a5" providerId="ADAL" clId="{35C97CAF-B976-423A-8A94-E57A38EC29B3}" dt="2024-02-17T08:31:17.302" v="1739" actId="2696"/>
        <pc:sldMkLst>
          <pc:docMk/>
          <pc:sldMk cId="3337297288" sldId="701"/>
        </pc:sldMkLst>
        <pc:spChg chg="mod">
          <ac:chgData name="Pavel Skopal" userId="69c89bff-eb36-402e-af06-99216f10c2a5" providerId="ADAL" clId="{35C97CAF-B976-423A-8A94-E57A38EC29B3}" dt="2024-02-16T15:33:29.413" v="249" actId="27636"/>
          <ac:spMkLst>
            <pc:docMk/>
            <pc:sldMk cId="3337297288" sldId="701"/>
            <ac:spMk id="2" creationId="{26E9F008-E4A0-C152-DBB7-0C3F563DEC56}"/>
          </ac:spMkLst>
        </pc:spChg>
      </pc:sldChg>
      <pc:sldChg chg="add del">
        <pc:chgData name="Pavel Skopal" userId="69c89bff-eb36-402e-af06-99216f10c2a5" providerId="ADAL" clId="{35C97CAF-B976-423A-8A94-E57A38EC29B3}" dt="2024-02-17T08:38:31.614" v="1795" actId="2696"/>
        <pc:sldMkLst>
          <pc:docMk/>
          <pc:sldMk cId="2786624734" sldId="702"/>
        </pc:sldMkLst>
      </pc:sldChg>
      <pc:sldChg chg="add del">
        <pc:chgData name="Pavel Skopal" userId="69c89bff-eb36-402e-af06-99216f10c2a5" providerId="ADAL" clId="{35C97CAF-B976-423A-8A94-E57A38EC29B3}" dt="2024-02-17T08:38:31.614" v="1795" actId="2696"/>
        <pc:sldMkLst>
          <pc:docMk/>
          <pc:sldMk cId="781750502" sldId="703"/>
        </pc:sldMkLst>
      </pc:sldChg>
      <pc:sldChg chg="add del">
        <pc:chgData name="Pavel Skopal" userId="69c89bff-eb36-402e-af06-99216f10c2a5" providerId="ADAL" clId="{35C97CAF-B976-423A-8A94-E57A38EC29B3}" dt="2024-02-17T08:38:31.614" v="1795" actId="2696"/>
        <pc:sldMkLst>
          <pc:docMk/>
          <pc:sldMk cId="1379861588" sldId="704"/>
        </pc:sldMkLst>
      </pc:sldChg>
      <pc:sldChg chg="addSp delSp modSp new mod modShow">
        <pc:chgData name="Pavel Skopal" userId="69c89bff-eb36-402e-af06-99216f10c2a5" providerId="ADAL" clId="{35C97CAF-B976-423A-8A94-E57A38EC29B3}" dt="2024-02-17T09:05:14.976" v="1907" actId="20577"/>
        <pc:sldMkLst>
          <pc:docMk/>
          <pc:sldMk cId="3181453930" sldId="705"/>
        </pc:sldMkLst>
        <pc:spChg chg="mod">
          <ac:chgData name="Pavel Skopal" userId="69c89bff-eb36-402e-af06-99216f10c2a5" providerId="ADAL" clId="{35C97CAF-B976-423A-8A94-E57A38EC29B3}" dt="2024-02-16T16:56:29.938" v="275" actId="20577"/>
          <ac:spMkLst>
            <pc:docMk/>
            <pc:sldMk cId="3181453930" sldId="705"/>
            <ac:spMk id="2" creationId="{178EEFE7-00FF-D3FA-0D7B-098E7634C332}"/>
          </ac:spMkLst>
        </pc:spChg>
        <pc:spChg chg="del">
          <ac:chgData name="Pavel Skopal" userId="69c89bff-eb36-402e-af06-99216f10c2a5" providerId="ADAL" clId="{35C97CAF-B976-423A-8A94-E57A38EC29B3}" dt="2024-02-16T16:56:17.155" v="260"/>
          <ac:spMkLst>
            <pc:docMk/>
            <pc:sldMk cId="3181453930" sldId="705"/>
            <ac:spMk id="3" creationId="{E5136188-B7F3-EC8D-828F-97C95909100E}"/>
          </ac:spMkLst>
        </pc:spChg>
        <pc:spChg chg="add mod">
          <ac:chgData name="Pavel Skopal" userId="69c89bff-eb36-402e-af06-99216f10c2a5" providerId="ADAL" clId="{35C97CAF-B976-423A-8A94-E57A38EC29B3}" dt="2024-02-17T09:05:14.976" v="1907" actId="20577"/>
          <ac:spMkLst>
            <pc:docMk/>
            <pc:sldMk cId="3181453930" sldId="705"/>
            <ac:spMk id="4" creationId="{DDF25E4A-1A0E-C425-C9C3-2101186F87DD}"/>
          </ac:spMkLst>
        </pc:spChg>
      </pc:sldChg>
      <pc:sldChg chg="modSp new mod ord">
        <pc:chgData name="Pavel Skopal" userId="69c89bff-eb36-402e-af06-99216f10c2a5" providerId="ADAL" clId="{35C97CAF-B976-423A-8A94-E57A38EC29B3}" dt="2024-02-18T20:05:18.384" v="2423" actId="20577"/>
        <pc:sldMkLst>
          <pc:docMk/>
          <pc:sldMk cId="3489230931" sldId="706"/>
        </pc:sldMkLst>
        <pc:spChg chg="mod">
          <ac:chgData name="Pavel Skopal" userId="69c89bff-eb36-402e-af06-99216f10c2a5" providerId="ADAL" clId="{35C97CAF-B976-423A-8A94-E57A38EC29B3}" dt="2024-02-18T20:05:18.384" v="2423" actId="20577"/>
          <ac:spMkLst>
            <pc:docMk/>
            <pc:sldMk cId="3489230931" sldId="706"/>
            <ac:spMk id="3" creationId="{D42B3325-EED6-CCAA-81E7-153F8F49FDF1}"/>
          </ac:spMkLst>
        </pc:spChg>
      </pc:sldChg>
      <pc:sldChg chg="addSp delSp modSp new del mod ord setBg">
        <pc:chgData name="Pavel Skopal" userId="69c89bff-eb36-402e-af06-99216f10c2a5" providerId="ADAL" clId="{35C97CAF-B976-423A-8A94-E57A38EC29B3}" dt="2024-02-19T07:55:19.168" v="3115" actId="2696"/>
        <pc:sldMkLst>
          <pc:docMk/>
          <pc:sldMk cId="3393772071" sldId="707"/>
        </pc:sldMkLst>
        <pc:spChg chg="mod">
          <ac:chgData name="Pavel Skopal" userId="69c89bff-eb36-402e-af06-99216f10c2a5" providerId="ADAL" clId="{35C97CAF-B976-423A-8A94-E57A38EC29B3}" dt="2024-02-18T18:54:23.719" v="2321" actId="26606"/>
          <ac:spMkLst>
            <pc:docMk/>
            <pc:sldMk cId="3393772071" sldId="707"/>
            <ac:spMk id="2" creationId="{6FF71A51-F517-8433-AEEA-C45D3DA03814}"/>
          </ac:spMkLst>
        </pc:spChg>
        <pc:spChg chg="add del">
          <ac:chgData name="Pavel Skopal" userId="69c89bff-eb36-402e-af06-99216f10c2a5" providerId="ADAL" clId="{35C97CAF-B976-423A-8A94-E57A38EC29B3}" dt="2024-02-16T17:06:31.748" v="343"/>
          <ac:spMkLst>
            <pc:docMk/>
            <pc:sldMk cId="3393772071" sldId="707"/>
            <ac:spMk id="3" creationId="{9EC1150C-E2E2-8E08-497C-42586C06707A}"/>
          </ac:spMkLst>
        </pc:spChg>
        <pc:spChg chg="add del">
          <ac:chgData name="Pavel Skopal" userId="69c89bff-eb36-402e-af06-99216f10c2a5" providerId="ADAL" clId="{35C97CAF-B976-423A-8A94-E57A38EC29B3}" dt="2024-02-16T17:07:51.004" v="349" actId="26606"/>
          <ac:spMkLst>
            <pc:docMk/>
            <pc:sldMk cId="3393772071" sldId="707"/>
            <ac:spMk id="10" creationId="{0AF33C27-9C85-4B30-9AD7-879D48AFE4FF}"/>
          </ac:spMkLst>
        </pc:spChg>
        <pc:spChg chg="add del">
          <ac:chgData name="Pavel Skopal" userId="69c89bff-eb36-402e-af06-99216f10c2a5" providerId="ADAL" clId="{35C97CAF-B976-423A-8A94-E57A38EC29B3}" dt="2024-02-16T17:07:51.004" v="349" actId="26606"/>
          <ac:spMkLst>
            <pc:docMk/>
            <pc:sldMk cId="3393772071" sldId="707"/>
            <ac:spMk id="12" creationId="{6D5089DD-882D-4413-B8BF-4798BFD84A98}"/>
          </ac:spMkLst>
        </pc:spChg>
        <pc:spChg chg="add del">
          <ac:chgData name="Pavel Skopal" userId="69c89bff-eb36-402e-af06-99216f10c2a5" providerId="ADAL" clId="{35C97CAF-B976-423A-8A94-E57A38EC29B3}" dt="2024-02-18T18:54:23.719" v="2321" actId="26606"/>
          <ac:spMkLst>
            <pc:docMk/>
            <pc:sldMk cId="3393772071" sldId="707"/>
            <ac:spMk id="17" creationId="{0AF33C27-9C85-4B30-9AD7-879D48AFE4FF}"/>
          </ac:spMkLst>
        </pc:spChg>
        <pc:spChg chg="add del">
          <ac:chgData name="Pavel Skopal" userId="69c89bff-eb36-402e-af06-99216f10c2a5" providerId="ADAL" clId="{35C97CAF-B976-423A-8A94-E57A38EC29B3}" dt="2024-02-18T18:54:23.719" v="2321" actId="26606"/>
          <ac:spMkLst>
            <pc:docMk/>
            <pc:sldMk cId="3393772071" sldId="707"/>
            <ac:spMk id="19" creationId="{6D5089DD-882D-4413-B8BF-4798BFD84A98}"/>
          </ac:spMkLst>
        </pc:spChg>
        <pc:spChg chg="add">
          <ac:chgData name="Pavel Skopal" userId="69c89bff-eb36-402e-af06-99216f10c2a5" providerId="ADAL" clId="{35C97CAF-B976-423A-8A94-E57A38EC29B3}" dt="2024-02-18T18:54:23.719" v="2321" actId="26606"/>
          <ac:spMkLst>
            <pc:docMk/>
            <pc:sldMk cId="3393772071" sldId="707"/>
            <ac:spMk id="24" creationId="{419501C6-F015-4273-AF88-E0F6C853899F}"/>
          </ac:spMkLst>
        </pc:spChg>
        <pc:spChg chg="add">
          <ac:chgData name="Pavel Skopal" userId="69c89bff-eb36-402e-af06-99216f10c2a5" providerId="ADAL" clId="{35C97CAF-B976-423A-8A94-E57A38EC29B3}" dt="2024-02-18T18:54:23.719" v="2321" actId="26606"/>
          <ac:spMkLst>
            <pc:docMk/>
            <pc:sldMk cId="3393772071" sldId="707"/>
            <ac:spMk id="26" creationId="{CA677DB7-5829-45BD-9754-5EC484CC4253}"/>
          </ac:spMkLst>
        </pc:spChg>
        <pc:graphicFrameChg chg="add mod">
          <ac:chgData name="Pavel Skopal" userId="69c89bff-eb36-402e-af06-99216f10c2a5" providerId="ADAL" clId="{35C97CAF-B976-423A-8A94-E57A38EC29B3}" dt="2024-02-16T17:05:55.716" v="342"/>
          <ac:graphicFrameMkLst>
            <pc:docMk/>
            <pc:sldMk cId="3393772071" sldId="707"/>
            <ac:graphicFrameMk id="4" creationId="{DB5D5093-C642-42AA-B839-25F99C92F71C}"/>
          </ac:graphicFrameMkLst>
        </pc:graphicFrameChg>
        <pc:graphicFrameChg chg="add mod modGraphic">
          <ac:chgData name="Pavel Skopal" userId="69c89bff-eb36-402e-af06-99216f10c2a5" providerId="ADAL" clId="{35C97CAF-B976-423A-8A94-E57A38EC29B3}" dt="2024-02-18T18:54:23.719" v="2321" actId="26606"/>
          <ac:graphicFrameMkLst>
            <pc:docMk/>
            <pc:sldMk cId="3393772071" sldId="707"/>
            <ac:graphicFrameMk id="5" creationId="{2ED361B7-0A71-9260-35FA-0F5F7D42E48F}"/>
          </ac:graphicFrameMkLst>
        </pc:graphicFrameChg>
      </pc:sldChg>
      <pc:sldChg chg="modSp mod modNotesTx">
        <pc:chgData name="Pavel Skopal" userId="69c89bff-eb36-402e-af06-99216f10c2a5" providerId="ADAL" clId="{35C97CAF-B976-423A-8A94-E57A38EC29B3}" dt="2024-02-18T20:40:31.327" v="2610" actId="20577"/>
        <pc:sldMkLst>
          <pc:docMk/>
          <pc:sldMk cId="2237635438" sldId="708"/>
        </pc:sldMkLst>
        <pc:spChg chg="mod">
          <ac:chgData name="Pavel Skopal" userId="69c89bff-eb36-402e-af06-99216f10c2a5" providerId="ADAL" clId="{35C97CAF-B976-423A-8A94-E57A38EC29B3}" dt="2024-02-16T17:12:16.326" v="357" actId="20577"/>
          <ac:spMkLst>
            <pc:docMk/>
            <pc:sldMk cId="2237635438" sldId="708"/>
            <ac:spMk id="2" creationId="{C1D27A5D-00DA-E4E8-311E-66CF31C8EC7F}"/>
          </ac:spMkLst>
        </pc:spChg>
        <pc:spChg chg="mod">
          <ac:chgData name="Pavel Skopal" userId="69c89bff-eb36-402e-af06-99216f10c2a5" providerId="ADAL" clId="{35C97CAF-B976-423A-8A94-E57A38EC29B3}" dt="2024-02-16T17:35:03.994" v="1036" actId="20577"/>
          <ac:spMkLst>
            <pc:docMk/>
            <pc:sldMk cId="2237635438" sldId="708"/>
            <ac:spMk id="3" creationId="{79A3137F-A2C1-8BD0-1E27-B28FF33DB6CA}"/>
          </ac:spMkLst>
        </pc:spChg>
      </pc:sldChg>
      <pc:sldChg chg="modSp del mod">
        <pc:chgData name="Pavel Skopal" userId="69c89bff-eb36-402e-af06-99216f10c2a5" providerId="ADAL" clId="{35C97CAF-B976-423A-8A94-E57A38EC29B3}" dt="2024-02-16T17:18:00.180" v="693" actId="2696"/>
        <pc:sldMkLst>
          <pc:docMk/>
          <pc:sldMk cId="3358069071" sldId="709"/>
        </pc:sldMkLst>
        <pc:spChg chg="mod">
          <ac:chgData name="Pavel Skopal" userId="69c89bff-eb36-402e-af06-99216f10c2a5" providerId="ADAL" clId="{35C97CAF-B976-423A-8A94-E57A38EC29B3}" dt="2024-02-16T17:15:17.590" v="514" actId="21"/>
          <ac:spMkLst>
            <pc:docMk/>
            <pc:sldMk cId="3358069071" sldId="709"/>
            <ac:spMk id="3" creationId="{34A44423-198A-D540-34B5-E686BA4BDE49}"/>
          </ac:spMkLst>
        </pc:spChg>
      </pc:sldChg>
      <pc:sldChg chg="modSp del mod">
        <pc:chgData name="Pavel Skopal" userId="69c89bff-eb36-402e-af06-99216f10c2a5" providerId="ADAL" clId="{35C97CAF-B976-423A-8A94-E57A38EC29B3}" dt="2024-02-16T17:18:31.431" v="696" actId="2696"/>
        <pc:sldMkLst>
          <pc:docMk/>
          <pc:sldMk cId="1420478565" sldId="710"/>
        </pc:sldMkLst>
        <pc:spChg chg="mod">
          <ac:chgData name="Pavel Skopal" userId="69c89bff-eb36-402e-af06-99216f10c2a5" providerId="ADAL" clId="{35C97CAF-B976-423A-8A94-E57A38EC29B3}" dt="2024-02-16T17:18:13.065" v="695" actId="27636"/>
          <ac:spMkLst>
            <pc:docMk/>
            <pc:sldMk cId="1420478565" sldId="710"/>
            <ac:spMk id="3" creationId="{AFB4F416-F3D3-EED4-5BCC-AA58CBBEA0D0}"/>
          </ac:spMkLst>
        </pc:spChg>
      </pc:sldChg>
      <pc:sldChg chg="modSp mod modNotesTx">
        <pc:chgData name="Pavel Skopal" userId="69c89bff-eb36-402e-af06-99216f10c2a5" providerId="ADAL" clId="{35C97CAF-B976-423A-8A94-E57A38EC29B3}" dt="2024-02-19T11:10:43.177" v="3313" actId="20577"/>
        <pc:sldMkLst>
          <pc:docMk/>
          <pc:sldMk cId="2407741238" sldId="711"/>
        </pc:sldMkLst>
        <pc:spChg chg="mod">
          <ac:chgData name="Pavel Skopal" userId="69c89bff-eb36-402e-af06-99216f10c2a5" providerId="ADAL" clId="{35C97CAF-B976-423A-8A94-E57A38EC29B3}" dt="2024-02-16T17:19:09.335" v="730" actId="20577"/>
          <ac:spMkLst>
            <pc:docMk/>
            <pc:sldMk cId="2407741238" sldId="711"/>
            <ac:spMk id="2" creationId="{908936DF-131C-FDCA-31C9-F78FF99DA8C5}"/>
          </ac:spMkLst>
        </pc:spChg>
        <pc:spChg chg="mod">
          <ac:chgData name="Pavel Skopal" userId="69c89bff-eb36-402e-af06-99216f10c2a5" providerId="ADAL" clId="{35C97CAF-B976-423A-8A94-E57A38EC29B3}" dt="2024-02-19T11:10:43.177" v="3313" actId="20577"/>
          <ac:spMkLst>
            <pc:docMk/>
            <pc:sldMk cId="2407741238" sldId="711"/>
            <ac:spMk id="3" creationId="{727CA01A-9416-C557-99F3-698D066DDDCC}"/>
          </ac:spMkLst>
        </pc:spChg>
      </pc:sldChg>
      <pc:sldChg chg="modSp del mod">
        <pc:chgData name="Pavel Skopal" userId="69c89bff-eb36-402e-af06-99216f10c2a5" providerId="ADAL" clId="{35C97CAF-B976-423A-8A94-E57A38EC29B3}" dt="2024-02-17T08:16:26.704" v="1637" actId="2696"/>
        <pc:sldMkLst>
          <pc:docMk/>
          <pc:sldMk cId="3448676514" sldId="712"/>
        </pc:sldMkLst>
        <pc:spChg chg="mod">
          <ac:chgData name="Pavel Skopal" userId="69c89bff-eb36-402e-af06-99216f10c2a5" providerId="ADAL" clId="{35C97CAF-B976-423A-8A94-E57A38EC29B3}" dt="2024-02-16T17:21:05.510" v="864" actId="20577"/>
          <ac:spMkLst>
            <pc:docMk/>
            <pc:sldMk cId="3448676514" sldId="712"/>
            <ac:spMk id="2" creationId="{2CEFA109-74C3-EDDE-9E62-444228F6C762}"/>
          </ac:spMkLst>
        </pc:spChg>
        <pc:spChg chg="mod">
          <ac:chgData name="Pavel Skopal" userId="69c89bff-eb36-402e-af06-99216f10c2a5" providerId="ADAL" clId="{35C97CAF-B976-423A-8A94-E57A38EC29B3}" dt="2024-02-17T08:16:18.590" v="1635" actId="27636"/>
          <ac:spMkLst>
            <pc:docMk/>
            <pc:sldMk cId="3448676514" sldId="712"/>
            <ac:spMk id="3" creationId="{8531922D-D3EB-BC07-578E-2032549F4558}"/>
          </ac:spMkLst>
        </pc:spChg>
      </pc:sldChg>
      <pc:sldChg chg="modSp mod modNotesTx">
        <pc:chgData name="Pavel Skopal" userId="69c89bff-eb36-402e-af06-99216f10c2a5" providerId="ADAL" clId="{35C97CAF-B976-423A-8A94-E57A38EC29B3}" dt="2024-02-19T11:29:46.768" v="3434" actId="6549"/>
        <pc:sldMkLst>
          <pc:docMk/>
          <pc:sldMk cId="1637671331" sldId="713"/>
        </pc:sldMkLst>
        <pc:spChg chg="mod">
          <ac:chgData name="Pavel Skopal" userId="69c89bff-eb36-402e-af06-99216f10c2a5" providerId="ADAL" clId="{35C97CAF-B976-423A-8A94-E57A38EC29B3}" dt="2024-02-17T08:35:43.381" v="1794" actId="20577"/>
          <ac:spMkLst>
            <pc:docMk/>
            <pc:sldMk cId="1637671331" sldId="713"/>
            <ac:spMk id="2" creationId="{8B327115-1C9A-0831-74B8-62AB70EA3F13}"/>
          </ac:spMkLst>
        </pc:spChg>
        <pc:spChg chg="mod">
          <ac:chgData name="Pavel Skopal" userId="69c89bff-eb36-402e-af06-99216f10c2a5" providerId="ADAL" clId="{35C97CAF-B976-423A-8A94-E57A38EC29B3}" dt="2024-02-19T11:29:46.768" v="3434" actId="6549"/>
          <ac:spMkLst>
            <pc:docMk/>
            <pc:sldMk cId="1637671331" sldId="713"/>
            <ac:spMk id="3" creationId="{B7A862F8-29E3-1519-FE2E-2E9C287744E1}"/>
          </ac:spMkLst>
        </pc:spChg>
      </pc:sldChg>
      <pc:sldChg chg="modSp mod modShow">
        <pc:chgData name="Pavel Skopal" userId="69c89bff-eb36-402e-af06-99216f10c2a5" providerId="ADAL" clId="{35C97CAF-B976-423A-8A94-E57A38EC29B3}" dt="2024-02-17T08:18:46.680" v="1644" actId="729"/>
        <pc:sldMkLst>
          <pc:docMk/>
          <pc:sldMk cId="2987217877" sldId="714"/>
        </pc:sldMkLst>
        <pc:picChg chg="mod">
          <ac:chgData name="Pavel Skopal" userId="69c89bff-eb36-402e-af06-99216f10c2a5" providerId="ADAL" clId="{35C97CAF-B976-423A-8A94-E57A38EC29B3}" dt="2024-02-16T17:21:24.063" v="870" actId="1076"/>
          <ac:picMkLst>
            <pc:docMk/>
            <pc:sldMk cId="2987217877" sldId="714"/>
            <ac:picMk id="5" creationId="{28AB5FA9-1FE6-ED1C-5A88-D8D019CEB711}"/>
          </ac:picMkLst>
        </pc:picChg>
        <pc:picChg chg="mod">
          <ac:chgData name="Pavel Skopal" userId="69c89bff-eb36-402e-af06-99216f10c2a5" providerId="ADAL" clId="{35C97CAF-B976-423A-8A94-E57A38EC29B3}" dt="2024-02-16T17:21:25.528" v="871" actId="1076"/>
          <ac:picMkLst>
            <pc:docMk/>
            <pc:sldMk cId="2987217877" sldId="714"/>
            <ac:picMk id="7" creationId="{AFC3F5E6-8D3D-379A-9F06-625634E0B64C}"/>
          </ac:picMkLst>
        </pc:picChg>
      </pc:sldChg>
      <pc:sldChg chg="modSp new mod modNotesTx">
        <pc:chgData name="Pavel Skopal" userId="69c89bff-eb36-402e-af06-99216f10c2a5" providerId="ADAL" clId="{35C97CAF-B976-423A-8A94-E57A38EC29B3}" dt="2024-02-17T08:21:13.778" v="1647"/>
        <pc:sldMkLst>
          <pc:docMk/>
          <pc:sldMk cId="3337661316" sldId="715"/>
        </pc:sldMkLst>
        <pc:spChg chg="mod">
          <ac:chgData name="Pavel Skopal" userId="69c89bff-eb36-402e-af06-99216f10c2a5" providerId="ADAL" clId="{35C97CAF-B976-423A-8A94-E57A38EC29B3}" dt="2024-02-16T17:30:03.263" v="895" actId="20577"/>
          <ac:spMkLst>
            <pc:docMk/>
            <pc:sldMk cId="3337661316" sldId="715"/>
            <ac:spMk id="2" creationId="{FFFE8B97-7740-EEB5-D738-BC9C18204EB7}"/>
          </ac:spMkLst>
        </pc:spChg>
        <pc:spChg chg="mod">
          <ac:chgData name="Pavel Skopal" userId="69c89bff-eb36-402e-af06-99216f10c2a5" providerId="ADAL" clId="{35C97CAF-B976-423A-8A94-E57A38EC29B3}" dt="2024-02-16T17:30:18.147" v="920" actId="20577"/>
          <ac:spMkLst>
            <pc:docMk/>
            <pc:sldMk cId="3337661316" sldId="715"/>
            <ac:spMk id="3" creationId="{9E23E4CD-277F-7B83-ACBB-70D941E84097}"/>
          </ac:spMkLst>
        </pc:spChg>
      </pc:sldChg>
      <pc:sldChg chg="modSp new mod">
        <pc:chgData name="Pavel Skopal" userId="69c89bff-eb36-402e-af06-99216f10c2a5" providerId="ADAL" clId="{35C97CAF-B976-423A-8A94-E57A38EC29B3}" dt="2024-02-19T11:32:14.184" v="3504" actId="6549"/>
        <pc:sldMkLst>
          <pc:docMk/>
          <pc:sldMk cId="609833590" sldId="716"/>
        </pc:sldMkLst>
        <pc:spChg chg="mod">
          <ac:chgData name="Pavel Skopal" userId="69c89bff-eb36-402e-af06-99216f10c2a5" providerId="ADAL" clId="{35C97CAF-B976-423A-8A94-E57A38EC29B3}" dt="2024-02-19T11:30:53.837" v="3476" actId="20577"/>
          <ac:spMkLst>
            <pc:docMk/>
            <pc:sldMk cId="609833590" sldId="716"/>
            <ac:spMk id="2" creationId="{4E94B267-2E0E-0464-26CD-22797F0E38D2}"/>
          </ac:spMkLst>
        </pc:spChg>
        <pc:spChg chg="mod">
          <ac:chgData name="Pavel Skopal" userId="69c89bff-eb36-402e-af06-99216f10c2a5" providerId="ADAL" clId="{35C97CAF-B976-423A-8A94-E57A38EC29B3}" dt="2024-02-19T11:32:14.184" v="3504" actId="6549"/>
          <ac:spMkLst>
            <pc:docMk/>
            <pc:sldMk cId="609833590" sldId="716"/>
            <ac:spMk id="3" creationId="{A861DD98-548E-68A1-227C-AE2ADC9BF8B0}"/>
          </ac:spMkLst>
        </pc:spChg>
      </pc:sldChg>
      <pc:sldChg chg="modSp new mod">
        <pc:chgData name="Pavel Skopal" userId="69c89bff-eb36-402e-af06-99216f10c2a5" providerId="ADAL" clId="{35C97CAF-B976-423A-8A94-E57A38EC29B3}" dt="2024-02-19T10:42:35.041" v="3137" actId="20577"/>
        <pc:sldMkLst>
          <pc:docMk/>
          <pc:sldMk cId="3463126823" sldId="717"/>
        </pc:sldMkLst>
        <pc:spChg chg="mod">
          <ac:chgData name="Pavel Skopal" userId="69c89bff-eb36-402e-af06-99216f10c2a5" providerId="ADAL" clId="{35C97CAF-B976-423A-8A94-E57A38EC29B3}" dt="2024-02-19T10:42:35.041" v="3137" actId="20577"/>
          <ac:spMkLst>
            <pc:docMk/>
            <pc:sldMk cId="3463126823" sldId="717"/>
            <ac:spMk id="2" creationId="{CD783A5F-B496-FA77-9674-DDFF14115AAC}"/>
          </ac:spMkLst>
        </pc:spChg>
        <pc:spChg chg="mod">
          <ac:chgData name="Pavel Skopal" userId="69c89bff-eb36-402e-af06-99216f10c2a5" providerId="ADAL" clId="{35C97CAF-B976-423A-8A94-E57A38EC29B3}" dt="2024-02-17T09:55:22.316" v="2313" actId="403"/>
          <ac:spMkLst>
            <pc:docMk/>
            <pc:sldMk cId="3463126823" sldId="717"/>
            <ac:spMk id="3" creationId="{BA1C92FE-9FBF-496A-CC09-9320ADEC3375}"/>
          </ac:spMkLst>
        </pc:spChg>
      </pc:sldChg>
      <pc:sldChg chg="addSp delSp modSp new mod ord setBg setClrOvrMap">
        <pc:chgData name="Pavel Skopal" userId="69c89bff-eb36-402e-af06-99216f10c2a5" providerId="ADAL" clId="{35C97CAF-B976-423A-8A94-E57A38EC29B3}" dt="2024-02-19T07:54:30.535" v="3114" actId="14100"/>
        <pc:sldMkLst>
          <pc:docMk/>
          <pc:sldMk cId="3074692174" sldId="718"/>
        </pc:sldMkLst>
        <pc:spChg chg="mod">
          <ac:chgData name="Pavel Skopal" userId="69c89bff-eb36-402e-af06-99216f10c2a5" providerId="ADAL" clId="{35C97CAF-B976-423A-8A94-E57A38EC29B3}" dt="2024-02-18T18:54:07.923" v="2319" actId="26606"/>
          <ac:spMkLst>
            <pc:docMk/>
            <pc:sldMk cId="3074692174" sldId="718"/>
            <ac:spMk id="2" creationId="{242288FC-0ABE-EBFB-5D8B-83E893C6D4E4}"/>
          </ac:spMkLst>
        </pc:spChg>
        <pc:spChg chg="mod">
          <ac:chgData name="Pavel Skopal" userId="69c89bff-eb36-402e-af06-99216f10c2a5" providerId="ADAL" clId="{35C97CAF-B976-423A-8A94-E57A38EC29B3}" dt="2024-02-18T18:54:07.923" v="2319" actId="26606"/>
          <ac:spMkLst>
            <pc:docMk/>
            <pc:sldMk cId="3074692174" sldId="718"/>
            <ac:spMk id="3" creationId="{A027A1B3-19D1-3641-2ECA-ACC13048DC25}"/>
          </ac:spMkLst>
        </pc:spChg>
        <pc:spChg chg="add del">
          <ac:chgData name="Pavel Skopal" userId="69c89bff-eb36-402e-af06-99216f10c2a5" providerId="ADAL" clId="{35C97CAF-B976-423A-8A94-E57A38EC29B3}" dt="2024-02-18T18:54:07.897" v="2318" actId="26606"/>
          <ac:spMkLst>
            <pc:docMk/>
            <pc:sldMk cId="3074692174" sldId="718"/>
            <ac:spMk id="9" creationId="{EC7FF834-B204-4967-8D47-8BB36EAF0EF5}"/>
          </ac:spMkLst>
        </pc:spChg>
        <pc:spChg chg="add del">
          <ac:chgData name="Pavel Skopal" userId="69c89bff-eb36-402e-af06-99216f10c2a5" providerId="ADAL" clId="{35C97CAF-B976-423A-8A94-E57A38EC29B3}" dt="2024-02-18T18:54:07.897" v="2318" actId="26606"/>
          <ac:spMkLst>
            <pc:docMk/>
            <pc:sldMk cId="3074692174" sldId="718"/>
            <ac:spMk id="11" creationId="{F780A22D-61EA-43E3-BD94-3E39CF902160}"/>
          </ac:spMkLst>
        </pc:spChg>
        <pc:spChg chg="add del">
          <ac:chgData name="Pavel Skopal" userId="69c89bff-eb36-402e-af06-99216f10c2a5" providerId="ADAL" clId="{35C97CAF-B976-423A-8A94-E57A38EC29B3}" dt="2024-02-19T07:39:18.829" v="2704" actId="26606"/>
          <ac:spMkLst>
            <pc:docMk/>
            <pc:sldMk cId="3074692174" sldId="718"/>
            <ac:spMk id="13" creationId="{419501C6-F015-4273-AF88-E0F6C853899F}"/>
          </ac:spMkLst>
        </pc:spChg>
        <pc:spChg chg="add del">
          <ac:chgData name="Pavel Skopal" userId="69c89bff-eb36-402e-af06-99216f10c2a5" providerId="ADAL" clId="{35C97CAF-B976-423A-8A94-E57A38EC29B3}" dt="2024-02-19T07:39:18.829" v="2704" actId="26606"/>
          <ac:spMkLst>
            <pc:docMk/>
            <pc:sldMk cId="3074692174" sldId="718"/>
            <ac:spMk id="14" creationId="{CA677DB7-5829-45BD-9754-5EC484CC4253}"/>
          </ac:spMkLst>
        </pc:spChg>
        <pc:spChg chg="add">
          <ac:chgData name="Pavel Skopal" userId="69c89bff-eb36-402e-af06-99216f10c2a5" providerId="ADAL" clId="{35C97CAF-B976-423A-8A94-E57A38EC29B3}" dt="2024-02-19T07:39:18.829" v="2704" actId="26606"/>
          <ac:spMkLst>
            <pc:docMk/>
            <pc:sldMk cId="3074692174" sldId="718"/>
            <ac:spMk id="19" creationId="{419501C6-F015-4273-AF88-E0F6C853899F}"/>
          </ac:spMkLst>
        </pc:spChg>
        <pc:spChg chg="add">
          <ac:chgData name="Pavel Skopal" userId="69c89bff-eb36-402e-af06-99216f10c2a5" providerId="ADAL" clId="{35C97CAF-B976-423A-8A94-E57A38EC29B3}" dt="2024-02-19T07:39:18.829" v="2704" actId="26606"/>
          <ac:spMkLst>
            <pc:docMk/>
            <pc:sldMk cId="3074692174" sldId="718"/>
            <ac:spMk id="21" creationId="{CA677DB7-5829-45BD-9754-5EC484CC4253}"/>
          </ac:spMkLst>
        </pc:spChg>
        <pc:graphicFrameChg chg="add del mod modGraphic">
          <ac:chgData name="Pavel Skopal" userId="69c89bff-eb36-402e-af06-99216f10c2a5" providerId="ADAL" clId="{35C97CAF-B976-423A-8A94-E57A38EC29B3}" dt="2024-02-19T07:39:12.497" v="2702" actId="478"/>
          <ac:graphicFrameMkLst>
            <pc:docMk/>
            <pc:sldMk cId="3074692174" sldId="718"/>
            <ac:graphicFrameMk id="4" creationId="{8CDACDF8-4BFA-1460-20EE-1DA14324BA1F}"/>
          </ac:graphicFrameMkLst>
        </pc:graphicFrameChg>
        <pc:graphicFrameChg chg="add mod modGraphic">
          <ac:chgData name="Pavel Skopal" userId="69c89bff-eb36-402e-af06-99216f10c2a5" providerId="ADAL" clId="{35C97CAF-B976-423A-8A94-E57A38EC29B3}" dt="2024-02-19T07:54:30.535" v="3114" actId="14100"/>
          <ac:graphicFrameMkLst>
            <pc:docMk/>
            <pc:sldMk cId="3074692174" sldId="718"/>
            <ac:graphicFrameMk id="5" creationId="{104A8B66-5885-EB87-27B4-ACE740F08EEF}"/>
          </ac:graphicFrameMkLst>
        </pc:graphicFrameChg>
      </pc:sldChg>
      <pc:sldChg chg="addSp delSp modSp new del mod setBg">
        <pc:chgData name="Pavel Skopal" userId="69c89bff-eb36-402e-af06-99216f10c2a5" providerId="ADAL" clId="{35C97CAF-B976-423A-8A94-E57A38EC29B3}" dt="2024-02-19T07:55:19.168" v="3115" actId="2696"/>
        <pc:sldMkLst>
          <pc:docMk/>
          <pc:sldMk cId="3063780593" sldId="719"/>
        </pc:sldMkLst>
        <pc:spChg chg="mod">
          <ac:chgData name="Pavel Skopal" userId="69c89bff-eb36-402e-af06-99216f10c2a5" providerId="ADAL" clId="{35C97CAF-B976-423A-8A94-E57A38EC29B3}" dt="2024-02-18T19:48:09.958" v="2325" actId="26606"/>
          <ac:spMkLst>
            <pc:docMk/>
            <pc:sldMk cId="3063780593" sldId="719"/>
            <ac:spMk id="2" creationId="{FD5941BD-28B7-070F-7F1C-7BB7D64CFA34}"/>
          </ac:spMkLst>
        </pc:spChg>
        <pc:spChg chg="del">
          <ac:chgData name="Pavel Skopal" userId="69c89bff-eb36-402e-af06-99216f10c2a5" providerId="ADAL" clId="{35C97CAF-B976-423A-8A94-E57A38EC29B3}" dt="2024-02-18T19:48:03.291" v="2324"/>
          <ac:spMkLst>
            <pc:docMk/>
            <pc:sldMk cId="3063780593" sldId="719"/>
            <ac:spMk id="3" creationId="{320215B5-D957-3760-48DB-D1F60B9FA430}"/>
          </ac:spMkLst>
        </pc:spChg>
        <pc:spChg chg="add">
          <ac:chgData name="Pavel Skopal" userId="69c89bff-eb36-402e-af06-99216f10c2a5" providerId="ADAL" clId="{35C97CAF-B976-423A-8A94-E57A38EC29B3}" dt="2024-02-18T19:48:09.958" v="2325" actId="26606"/>
          <ac:spMkLst>
            <pc:docMk/>
            <pc:sldMk cId="3063780593" sldId="719"/>
            <ac:spMk id="9" creationId="{419501C6-F015-4273-AF88-E0F6C853899F}"/>
          </ac:spMkLst>
        </pc:spChg>
        <pc:spChg chg="add">
          <ac:chgData name="Pavel Skopal" userId="69c89bff-eb36-402e-af06-99216f10c2a5" providerId="ADAL" clId="{35C97CAF-B976-423A-8A94-E57A38EC29B3}" dt="2024-02-18T19:48:09.958" v="2325" actId="26606"/>
          <ac:spMkLst>
            <pc:docMk/>
            <pc:sldMk cId="3063780593" sldId="719"/>
            <ac:spMk id="11" creationId="{CA677DB7-5829-45BD-9754-5EC484CC4253}"/>
          </ac:spMkLst>
        </pc:spChg>
        <pc:graphicFrameChg chg="add mod modGraphic">
          <ac:chgData name="Pavel Skopal" userId="69c89bff-eb36-402e-af06-99216f10c2a5" providerId="ADAL" clId="{35C97CAF-B976-423A-8A94-E57A38EC29B3}" dt="2024-02-18T19:48:19.226" v="2327" actId="20577"/>
          <ac:graphicFrameMkLst>
            <pc:docMk/>
            <pc:sldMk cId="3063780593" sldId="719"/>
            <ac:graphicFrameMk id="4" creationId="{3CB024D4-F284-7E80-757D-BCE889B1CE9C}"/>
          </ac:graphicFrameMkLst>
        </pc:graphicFrameChg>
      </pc:sldChg>
      <pc:sldChg chg="addSp delSp modSp new mod setBg modNotesTx">
        <pc:chgData name="Pavel Skopal" userId="69c89bff-eb36-402e-af06-99216f10c2a5" providerId="ADAL" clId="{35C97CAF-B976-423A-8A94-E57A38EC29B3}" dt="2024-02-19T11:01:58.790" v="3293" actId="20577"/>
        <pc:sldMkLst>
          <pc:docMk/>
          <pc:sldMk cId="959463094" sldId="720"/>
        </pc:sldMkLst>
        <pc:spChg chg="mod">
          <ac:chgData name="Pavel Skopal" userId="69c89bff-eb36-402e-af06-99216f10c2a5" providerId="ADAL" clId="{35C97CAF-B976-423A-8A94-E57A38EC29B3}" dt="2024-02-18T20:31:49.019" v="2440" actId="14100"/>
          <ac:spMkLst>
            <pc:docMk/>
            <pc:sldMk cId="959463094" sldId="720"/>
            <ac:spMk id="2" creationId="{B1920A61-159B-2FEC-3AE2-A1AB13971188}"/>
          </ac:spMkLst>
        </pc:spChg>
        <pc:spChg chg="del">
          <ac:chgData name="Pavel Skopal" userId="69c89bff-eb36-402e-af06-99216f10c2a5" providerId="ADAL" clId="{35C97CAF-B976-423A-8A94-E57A38EC29B3}" dt="2024-02-18T20:31:26.384" v="2425"/>
          <ac:spMkLst>
            <pc:docMk/>
            <pc:sldMk cId="959463094" sldId="720"/>
            <ac:spMk id="3" creationId="{CDC43140-5C0E-25FB-FA12-00ECAB0961AB}"/>
          </ac:spMkLst>
        </pc:spChg>
        <pc:spChg chg="add">
          <ac:chgData name="Pavel Skopal" userId="69c89bff-eb36-402e-af06-99216f10c2a5" providerId="ADAL" clId="{35C97CAF-B976-423A-8A94-E57A38EC29B3}" dt="2024-02-18T20:31:30.214" v="2426" actId="26606"/>
          <ac:spMkLst>
            <pc:docMk/>
            <pc:sldMk cId="959463094" sldId="720"/>
            <ac:spMk id="3079" creationId="{419501C6-F015-4273-AF88-E0F6C853899F}"/>
          </ac:spMkLst>
        </pc:spChg>
        <pc:spChg chg="add">
          <ac:chgData name="Pavel Skopal" userId="69c89bff-eb36-402e-af06-99216f10c2a5" providerId="ADAL" clId="{35C97CAF-B976-423A-8A94-E57A38EC29B3}" dt="2024-02-18T20:31:30.214" v="2426" actId="26606"/>
          <ac:spMkLst>
            <pc:docMk/>
            <pc:sldMk cId="959463094" sldId="720"/>
            <ac:spMk id="3081" creationId="{CA677DB7-5829-45BD-9754-5EC484CC4253}"/>
          </ac:spMkLst>
        </pc:spChg>
        <pc:picChg chg="add mod">
          <ac:chgData name="Pavel Skopal" userId="69c89bff-eb36-402e-af06-99216f10c2a5" providerId="ADAL" clId="{35C97CAF-B976-423A-8A94-E57A38EC29B3}" dt="2024-02-18T20:31:30.214" v="2426" actId="26606"/>
          <ac:picMkLst>
            <pc:docMk/>
            <pc:sldMk cId="959463094" sldId="720"/>
            <ac:picMk id="3074" creationId="{4C06A5AE-86CA-CDA3-30EE-2355BA5F089F}"/>
          </ac:picMkLst>
        </pc:picChg>
      </pc:sldChg>
      <pc:sldChg chg="new del">
        <pc:chgData name="Pavel Skopal" userId="69c89bff-eb36-402e-af06-99216f10c2a5" providerId="ADAL" clId="{35C97CAF-B976-423A-8A94-E57A38EC29B3}" dt="2024-02-19T07:38:15.664" v="2694" actId="2696"/>
        <pc:sldMkLst>
          <pc:docMk/>
          <pc:sldMk cId="229053555" sldId="721"/>
        </pc:sldMkLst>
      </pc:sldChg>
      <pc:sldChg chg="addSp delSp modSp new mod setBg">
        <pc:chgData name="Pavel Skopal" userId="69c89bff-eb36-402e-af06-99216f10c2a5" providerId="ADAL" clId="{35C97CAF-B976-423A-8A94-E57A38EC29B3}" dt="2024-02-20T10:04:13.973" v="3559" actId="14734"/>
        <pc:sldMkLst>
          <pc:docMk/>
          <pc:sldMk cId="3142619712" sldId="722"/>
        </pc:sldMkLst>
        <pc:spChg chg="mod">
          <ac:chgData name="Pavel Skopal" userId="69c89bff-eb36-402e-af06-99216f10c2a5" providerId="ADAL" clId="{35C97CAF-B976-423A-8A94-E57A38EC29B3}" dt="2024-02-19T07:38:38.733" v="2698" actId="26606"/>
          <ac:spMkLst>
            <pc:docMk/>
            <pc:sldMk cId="3142619712" sldId="722"/>
            <ac:spMk id="2" creationId="{6653FB96-0320-569A-8E4B-D11A1AB20CAA}"/>
          </ac:spMkLst>
        </pc:spChg>
        <pc:spChg chg="del">
          <ac:chgData name="Pavel Skopal" userId="69c89bff-eb36-402e-af06-99216f10c2a5" providerId="ADAL" clId="{35C97CAF-B976-423A-8A94-E57A38EC29B3}" dt="2024-02-19T07:38:34.121" v="2697"/>
          <ac:spMkLst>
            <pc:docMk/>
            <pc:sldMk cId="3142619712" sldId="722"/>
            <ac:spMk id="3" creationId="{18D14403-845F-B1DB-B794-464C83BAC230}"/>
          </ac:spMkLst>
        </pc:spChg>
        <pc:spChg chg="add">
          <ac:chgData name="Pavel Skopal" userId="69c89bff-eb36-402e-af06-99216f10c2a5" providerId="ADAL" clId="{35C97CAF-B976-423A-8A94-E57A38EC29B3}" dt="2024-02-19T07:38:38.733" v="2698" actId="26606"/>
          <ac:spMkLst>
            <pc:docMk/>
            <pc:sldMk cId="3142619712" sldId="722"/>
            <ac:spMk id="9" creationId="{419501C6-F015-4273-AF88-E0F6C853899F}"/>
          </ac:spMkLst>
        </pc:spChg>
        <pc:spChg chg="add">
          <ac:chgData name="Pavel Skopal" userId="69c89bff-eb36-402e-af06-99216f10c2a5" providerId="ADAL" clId="{35C97CAF-B976-423A-8A94-E57A38EC29B3}" dt="2024-02-19T07:38:38.733" v="2698" actId="26606"/>
          <ac:spMkLst>
            <pc:docMk/>
            <pc:sldMk cId="3142619712" sldId="722"/>
            <ac:spMk id="11" creationId="{CA677DB7-5829-45BD-9754-5EC484CC4253}"/>
          </ac:spMkLst>
        </pc:spChg>
        <pc:graphicFrameChg chg="add mod modGraphic">
          <ac:chgData name="Pavel Skopal" userId="69c89bff-eb36-402e-af06-99216f10c2a5" providerId="ADAL" clId="{35C97CAF-B976-423A-8A94-E57A38EC29B3}" dt="2024-02-20T10:04:13.973" v="3559" actId="14734"/>
          <ac:graphicFrameMkLst>
            <pc:docMk/>
            <pc:sldMk cId="3142619712" sldId="722"/>
            <ac:graphicFrameMk id="4" creationId="{B32F55EC-49A9-84B2-C3F9-E972F4535B4F}"/>
          </ac:graphicFrameMkLst>
        </pc:graphicFrameChg>
      </pc:sldChg>
      <pc:sldChg chg="delSp modSp new mod">
        <pc:chgData name="Pavel Skopal" userId="69c89bff-eb36-402e-af06-99216f10c2a5" providerId="ADAL" clId="{35C97CAF-B976-423A-8A94-E57A38EC29B3}" dt="2024-02-19T10:54:09.998" v="3269" actId="113"/>
        <pc:sldMkLst>
          <pc:docMk/>
          <pc:sldMk cId="2173955018" sldId="723"/>
        </pc:sldMkLst>
        <pc:spChg chg="del">
          <ac:chgData name="Pavel Skopal" userId="69c89bff-eb36-402e-af06-99216f10c2a5" providerId="ADAL" clId="{35C97CAF-B976-423A-8A94-E57A38EC29B3}" dt="2024-02-19T10:49:25.378" v="3142" actId="21"/>
          <ac:spMkLst>
            <pc:docMk/>
            <pc:sldMk cId="2173955018" sldId="723"/>
            <ac:spMk id="2" creationId="{3E75AEFB-8092-2BF6-7AB1-0CA6568D2BE8}"/>
          </ac:spMkLst>
        </pc:spChg>
        <pc:spChg chg="mod">
          <ac:chgData name="Pavel Skopal" userId="69c89bff-eb36-402e-af06-99216f10c2a5" providerId="ADAL" clId="{35C97CAF-B976-423A-8A94-E57A38EC29B3}" dt="2024-02-19T10:54:09.998" v="3269" actId="113"/>
          <ac:spMkLst>
            <pc:docMk/>
            <pc:sldMk cId="2173955018" sldId="723"/>
            <ac:spMk id="3" creationId="{6C0E65D1-8949-57BF-F93F-08E315BB63E7}"/>
          </ac:spMkLst>
        </pc:spChg>
      </pc:sldChg>
      <pc:sldChg chg="new">
        <pc:chgData name="Pavel Skopal" userId="69c89bff-eb36-402e-af06-99216f10c2a5" providerId="ADAL" clId="{35C97CAF-B976-423A-8A94-E57A38EC29B3}" dt="2024-02-19T11:32:19.163" v="3505" actId="680"/>
        <pc:sldMkLst>
          <pc:docMk/>
          <pc:sldMk cId="789916590" sldId="724"/>
        </pc:sldMkLst>
      </pc:sldChg>
      <pc:sldChg chg="modSp new mod">
        <pc:chgData name="Pavel Skopal" userId="69c89bff-eb36-402e-af06-99216f10c2a5" providerId="ADAL" clId="{35C97CAF-B976-423A-8A94-E57A38EC29B3}" dt="2024-02-19T11:32:52.966" v="3521" actId="20577"/>
        <pc:sldMkLst>
          <pc:docMk/>
          <pc:sldMk cId="2178063685" sldId="725"/>
        </pc:sldMkLst>
        <pc:spChg chg="mod">
          <ac:chgData name="Pavel Skopal" userId="69c89bff-eb36-402e-af06-99216f10c2a5" providerId="ADAL" clId="{35C97CAF-B976-423A-8A94-E57A38EC29B3}" dt="2024-02-19T11:32:52.966" v="3521" actId="20577"/>
          <ac:spMkLst>
            <pc:docMk/>
            <pc:sldMk cId="2178063685" sldId="725"/>
            <ac:spMk id="3" creationId="{7F704FDD-27F7-1839-6688-053CDC9CE4A8}"/>
          </ac:spMkLst>
        </pc:spChg>
      </pc:sldChg>
      <pc:sldChg chg="modSp new mod">
        <pc:chgData name="Pavel Skopal" userId="69c89bff-eb36-402e-af06-99216f10c2a5" providerId="ADAL" clId="{35C97CAF-B976-423A-8A94-E57A38EC29B3}" dt="2024-02-20T09:26:14.327" v="3558" actId="20577"/>
        <pc:sldMkLst>
          <pc:docMk/>
          <pc:sldMk cId="1750342932" sldId="726"/>
        </pc:sldMkLst>
        <pc:spChg chg="mod">
          <ac:chgData name="Pavel Skopal" userId="69c89bff-eb36-402e-af06-99216f10c2a5" providerId="ADAL" clId="{35C97CAF-B976-423A-8A94-E57A38EC29B3}" dt="2024-02-20T09:26:14.327" v="3558" actId="20577"/>
          <ac:spMkLst>
            <pc:docMk/>
            <pc:sldMk cId="1750342932" sldId="726"/>
            <ac:spMk id="2" creationId="{F0AD6EF8-CBB8-2415-C2A4-FD6D4D8818B4}"/>
          </ac:spMkLst>
        </pc:spChg>
      </pc:sldChg>
    </pc:docChg>
  </pc:docChgLst>
  <pc:docChgLst>
    <pc:chgData name="Pavel Skopal" userId="69c89bff-eb36-402e-af06-99216f10c2a5" providerId="ADAL" clId="{F7C5AF4E-B761-4A44-B877-7BF70BACEE7C}"/>
    <pc:docChg chg="undo custSel addSld modSld">
      <pc:chgData name="Pavel Skopal" userId="69c89bff-eb36-402e-af06-99216f10c2a5" providerId="ADAL" clId="{F7C5AF4E-B761-4A44-B877-7BF70BACEE7C}" dt="2024-01-28T19:45:11.095" v="1962" actId="20577"/>
      <pc:docMkLst>
        <pc:docMk/>
      </pc:docMkLst>
      <pc:sldChg chg="modSp mod">
        <pc:chgData name="Pavel Skopal" userId="69c89bff-eb36-402e-af06-99216f10c2a5" providerId="ADAL" clId="{F7C5AF4E-B761-4A44-B877-7BF70BACEE7C}" dt="2024-01-25T14:36:41.394" v="2" actId="27636"/>
        <pc:sldMkLst>
          <pc:docMk/>
          <pc:sldMk cId="2942976895" sldId="260"/>
        </pc:sldMkLst>
        <pc:spChg chg="mod">
          <ac:chgData name="Pavel Skopal" userId="69c89bff-eb36-402e-af06-99216f10c2a5" providerId="ADAL" clId="{F7C5AF4E-B761-4A44-B877-7BF70BACEE7C}" dt="2024-01-25T14:36:41.394" v="2" actId="27636"/>
          <ac:spMkLst>
            <pc:docMk/>
            <pc:sldMk cId="2942976895" sldId="260"/>
            <ac:spMk id="3" creationId="{C54158B3-47AB-7E9B-2AE7-7446E11FA8F3}"/>
          </ac:spMkLst>
        </pc:spChg>
      </pc:sldChg>
      <pc:sldChg chg="modSp mod">
        <pc:chgData name="Pavel Skopal" userId="69c89bff-eb36-402e-af06-99216f10c2a5" providerId="ADAL" clId="{F7C5AF4E-B761-4A44-B877-7BF70BACEE7C}" dt="2024-01-25T14:40:39.970" v="16" actId="20577"/>
        <pc:sldMkLst>
          <pc:docMk/>
          <pc:sldMk cId="1297879578" sldId="265"/>
        </pc:sldMkLst>
        <pc:spChg chg="mod">
          <ac:chgData name="Pavel Skopal" userId="69c89bff-eb36-402e-af06-99216f10c2a5" providerId="ADAL" clId="{F7C5AF4E-B761-4A44-B877-7BF70BACEE7C}" dt="2024-01-25T14:39:07.383" v="7" actId="1076"/>
          <ac:spMkLst>
            <pc:docMk/>
            <pc:sldMk cId="1297879578" sldId="265"/>
            <ac:spMk id="2" creationId="{50DE9709-431D-F533-4CBE-954989DB30A5}"/>
          </ac:spMkLst>
        </pc:spChg>
        <pc:spChg chg="mod">
          <ac:chgData name="Pavel Skopal" userId="69c89bff-eb36-402e-af06-99216f10c2a5" providerId="ADAL" clId="{F7C5AF4E-B761-4A44-B877-7BF70BACEE7C}" dt="2024-01-25T14:40:39.970" v="16" actId="20577"/>
          <ac:spMkLst>
            <pc:docMk/>
            <pc:sldMk cId="1297879578" sldId="265"/>
            <ac:spMk id="3" creationId="{DDB00FED-2AE8-1C93-F677-7FD3941176CD}"/>
          </ac:spMkLst>
        </pc:spChg>
      </pc:sldChg>
      <pc:sldChg chg="modSp new mod">
        <pc:chgData name="Pavel Skopal" userId="69c89bff-eb36-402e-af06-99216f10c2a5" providerId="ADAL" clId="{F7C5AF4E-B761-4A44-B877-7BF70BACEE7C}" dt="2024-01-28T19:45:11.095" v="1962" actId="20577"/>
        <pc:sldMkLst>
          <pc:docMk/>
          <pc:sldMk cId="288148633" sldId="275"/>
        </pc:sldMkLst>
        <pc:spChg chg="mod">
          <ac:chgData name="Pavel Skopal" userId="69c89bff-eb36-402e-af06-99216f10c2a5" providerId="ADAL" clId="{F7C5AF4E-B761-4A44-B877-7BF70BACEE7C}" dt="2024-01-25T15:08:19.452" v="35" actId="20577"/>
          <ac:spMkLst>
            <pc:docMk/>
            <pc:sldMk cId="288148633" sldId="275"/>
            <ac:spMk id="2" creationId="{BFC4D228-19DF-0CE4-E477-D334D8B63431}"/>
          </ac:spMkLst>
        </pc:spChg>
        <pc:spChg chg="mod">
          <ac:chgData name="Pavel Skopal" userId="69c89bff-eb36-402e-af06-99216f10c2a5" providerId="ADAL" clId="{F7C5AF4E-B761-4A44-B877-7BF70BACEE7C}" dt="2024-01-28T19:45:11.095" v="1962" actId="20577"/>
          <ac:spMkLst>
            <pc:docMk/>
            <pc:sldMk cId="288148633" sldId="275"/>
            <ac:spMk id="3" creationId="{6C3EF51D-4A83-EF3A-D6B7-BD4F6432E2FA}"/>
          </ac:spMkLst>
        </pc:spChg>
      </pc:sldChg>
    </pc:docChg>
  </pc:docChgLst>
  <pc:docChgLst>
    <pc:chgData name="Pavel Skopal" userId="69c89bff-eb36-402e-af06-99216f10c2a5" providerId="ADAL" clId="{35865C6F-4398-4A98-95D4-0421E83D26CF}"/>
    <pc:docChg chg="undo custSel addSld modSld">
      <pc:chgData name="Pavel Skopal" userId="69c89bff-eb36-402e-af06-99216f10c2a5" providerId="ADAL" clId="{35865C6F-4398-4A98-95D4-0421E83D26CF}" dt="2023-12-30T16:31:13.273" v="2724" actId="20577"/>
      <pc:docMkLst>
        <pc:docMk/>
      </pc:docMkLst>
      <pc:sldChg chg="modSp new mod">
        <pc:chgData name="Pavel Skopal" userId="69c89bff-eb36-402e-af06-99216f10c2a5" providerId="ADAL" clId="{35865C6F-4398-4A98-95D4-0421E83D26CF}" dt="2023-12-29T09:49:56.011" v="34"/>
        <pc:sldMkLst>
          <pc:docMk/>
          <pc:sldMk cId="2600138649" sldId="256"/>
        </pc:sldMkLst>
        <pc:spChg chg="mod">
          <ac:chgData name="Pavel Skopal" userId="69c89bff-eb36-402e-af06-99216f10c2a5" providerId="ADAL" clId="{35865C6F-4398-4A98-95D4-0421E83D26CF}" dt="2023-12-29T09:49:29.778" v="23" actId="14100"/>
          <ac:spMkLst>
            <pc:docMk/>
            <pc:sldMk cId="2600138649" sldId="256"/>
            <ac:spMk id="2" creationId="{2619C7C0-6EA0-AAEB-2286-ED76FE1C25CA}"/>
          </ac:spMkLst>
        </pc:spChg>
        <pc:spChg chg="mod">
          <ac:chgData name="Pavel Skopal" userId="69c89bff-eb36-402e-af06-99216f10c2a5" providerId="ADAL" clId="{35865C6F-4398-4A98-95D4-0421E83D26CF}" dt="2023-12-29T09:49:56.011" v="34"/>
          <ac:spMkLst>
            <pc:docMk/>
            <pc:sldMk cId="2600138649" sldId="256"/>
            <ac:spMk id="3" creationId="{8827341D-36D9-3F3E-5359-B9690DB3F93C}"/>
          </ac:spMkLst>
        </pc:spChg>
      </pc:sldChg>
      <pc:sldChg chg="modSp new mod">
        <pc:chgData name="Pavel Skopal" userId="69c89bff-eb36-402e-af06-99216f10c2a5" providerId="ADAL" clId="{35865C6F-4398-4A98-95D4-0421E83D26CF}" dt="2023-12-29T10:25:06.169" v="42" actId="20577"/>
        <pc:sldMkLst>
          <pc:docMk/>
          <pc:sldMk cId="3222737437" sldId="257"/>
        </pc:sldMkLst>
        <pc:spChg chg="mod">
          <ac:chgData name="Pavel Skopal" userId="69c89bff-eb36-402e-af06-99216f10c2a5" providerId="ADAL" clId="{35865C6F-4398-4A98-95D4-0421E83D26CF}" dt="2023-12-29T10:25:06.169" v="42" actId="20577"/>
          <ac:spMkLst>
            <pc:docMk/>
            <pc:sldMk cId="3222737437" sldId="257"/>
            <ac:spMk id="2" creationId="{648FDBB3-7137-8929-F5C5-BE433C861579}"/>
          </ac:spMkLst>
        </pc:spChg>
        <pc:spChg chg="mod">
          <ac:chgData name="Pavel Skopal" userId="69c89bff-eb36-402e-af06-99216f10c2a5" providerId="ADAL" clId="{35865C6F-4398-4A98-95D4-0421E83D26CF}" dt="2023-12-29T10:13:30.959" v="37" actId="20577"/>
          <ac:spMkLst>
            <pc:docMk/>
            <pc:sldMk cId="3222737437" sldId="257"/>
            <ac:spMk id="3" creationId="{7A0F9B84-5EE5-0E95-C427-EC06EFED2648}"/>
          </ac:spMkLst>
        </pc:spChg>
      </pc:sldChg>
      <pc:sldChg chg="modSp new mod">
        <pc:chgData name="Pavel Skopal" userId="69c89bff-eb36-402e-af06-99216f10c2a5" providerId="ADAL" clId="{35865C6F-4398-4A98-95D4-0421E83D26CF}" dt="2023-12-29T10:25:12.425" v="51" actId="20577"/>
        <pc:sldMkLst>
          <pc:docMk/>
          <pc:sldMk cId="3980354797" sldId="258"/>
        </pc:sldMkLst>
        <pc:spChg chg="mod">
          <ac:chgData name="Pavel Skopal" userId="69c89bff-eb36-402e-af06-99216f10c2a5" providerId="ADAL" clId="{35865C6F-4398-4A98-95D4-0421E83D26CF}" dt="2023-12-29T10:25:12.425" v="51" actId="20577"/>
          <ac:spMkLst>
            <pc:docMk/>
            <pc:sldMk cId="3980354797" sldId="258"/>
            <ac:spMk id="2" creationId="{AC8BC34C-1E48-C4CC-C1FD-66D38ABF7B83}"/>
          </ac:spMkLst>
        </pc:spChg>
        <pc:spChg chg="mod">
          <ac:chgData name="Pavel Skopal" userId="69c89bff-eb36-402e-af06-99216f10c2a5" providerId="ADAL" clId="{35865C6F-4398-4A98-95D4-0421E83D26CF}" dt="2023-12-29T10:25:09.874" v="43"/>
          <ac:spMkLst>
            <pc:docMk/>
            <pc:sldMk cId="3980354797" sldId="258"/>
            <ac:spMk id="3" creationId="{0D9313E6-0ED3-A8B6-3399-7A00BF9DE76F}"/>
          </ac:spMkLst>
        </pc:spChg>
      </pc:sldChg>
      <pc:sldChg chg="addSp delSp modSp new mod setBg">
        <pc:chgData name="Pavel Skopal" userId="69c89bff-eb36-402e-af06-99216f10c2a5" providerId="ADAL" clId="{35865C6F-4398-4A98-95D4-0421E83D26CF}" dt="2023-12-29T13:47:08.409" v="564" actId="26606"/>
        <pc:sldMkLst>
          <pc:docMk/>
          <pc:sldMk cId="441644901" sldId="259"/>
        </pc:sldMkLst>
        <pc:spChg chg="mod">
          <ac:chgData name="Pavel Skopal" userId="69c89bff-eb36-402e-af06-99216f10c2a5" providerId="ADAL" clId="{35865C6F-4398-4A98-95D4-0421E83D26CF}" dt="2023-12-29T13:47:08.409" v="564" actId="26606"/>
          <ac:spMkLst>
            <pc:docMk/>
            <pc:sldMk cId="441644901" sldId="259"/>
            <ac:spMk id="2" creationId="{504CEDEB-5AD3-867D-6684-19449FC748EB}"/>
          </ac:spMkLst>
        </pc:spChg>
        <pc:spChg chg="del">
          <ac:chgData name="Pavel Skopal" userId="69c89bff-eb36-402e-af06-99216f10c2a5" providerId="ADAL" clId="{35865C6F-4398-4A98-95D4-0421E83D26CF}" dt="2023-12-29T10:36:24.560" v="53"/>
          <ac:spMkLst>
            <pc:docMk/>
            <pc:sldMk cId="441644901" sldId="259"/>
            <ac:spMk id="3" creationId="{9533F89B-C959-94B6-1FA1-C79EA1F49022}"/>
          </ac:spMkLst>
        </pc:spChg>
        <pc:spChg chg="add del mod">
          <ac:chgData name="Pavel Skopal" userId="69c89bff-eb36-402e-af06-99216f10c2a5" providerId="ADAL" clId="{35865C6F-4398-4A98-95D4-0421E83D26CF}" dt="2023-12-29T10:36:28.583" v="54"/>
          <ac:spMkLst>
            <pc:docMk/>
            <pc:sldMk cId="441644901" sldId="259"/>
            <ac:spMk id="4" creationId="{C4819548-661A-5253-EDA4-6E3C3DE2A558}"/>
          </ac:spMkLst>
        </pc:spChg>
        <pc:spChg chg="add del mod">
          <ac:chgData name="Pavel Skopal" userId="69c89bff-eb36-402e-af06-99216f10c2a5" providerId="ADAL" clId="{35865C6F-4398-4A98-95D4-0421E83D26CF}" dt="2023-12-29T10:36:36.492" v="55"/>
          <ac:spMkLst>
            <pc:docMk/>
            <pc:sldMk cId="441644901" sldId="259"/>
            <ac:spMk id="5" creationId="{F1035356-9E2E-ACD6-84F3-5531D62521FB}"/>
          </ac:spMkLst>
        </pc:spChg>
        <pc:spChg chg="add del mod">
          <ac:chgData name="Pavel Skopal" userId="69c89bff-eb36-402e-af06-99216f10c2a5" providerId="ADAL" clId="{35865C6F-4398-4A98-95D4-0421E83D26CF}" dt="2023-12-29T10:37:21.804" v="56" actId="22"/>
          <ac:spMkLst>
            <pc:docMk/>
            <pc:sldMk cId="441644901" sldId="259"/>
            <ac:spMk id="6" creationId="{9ADFC895-7341-A9F9-A0A5-81122A8F9905}"/>
          </ac:spMkLst>
        </pc:spChg>
        <pc:spChg chg="add del mod">
          <ac:chgData name="Pavel Skopal" userId="69c89bff-eb36-402e-af06-99216f10c2a5" providerId="ADAL" clId="{35865C6F-4398-4A98-95D4-0421E83D26CF}" dt="2023-12-29T13:47:08.409" v="564" actId="26606"/>
          <ac:spMkLst>
            <pc:docMk/>
            <pc:sldMk cId="441644901" sldId="259"/>
            <ac:spMk id="11" creationId="{BAE11AEE-BE2F-DA89-3D1A-ED9A2A20422B}"/>
          </ac:spMkLst>
        </pc:spChg>
        <pc:spChg chg="add del">
          <ac:chgData name="Pavel Skopal" userId="69c89bff-eb36-402e-af06-99216f10c2a5" providerId="ADAL" clId="{35865C6F-4398-4A98-95D4-0421E83D26CF}" dt="2023-12-29T13:47:06.510" v="561" actId="26606"/>
          <ac:spMkLst>
            <pc:docMk/>
            <pc:sldMk cId="441644901" sldId="259"/>
            <ac:spMk id="17" creationId="{419501C6-F015-4273-AF88-E0F6C853899F}"/>
          </ac:spMkLst>
        </pc:spChg>
        <pc:spChg chg="add del">
          <ac:chgData name="Pavel Skopal" userId="69c89bff-eb36-402e-af06-99216f10c2a5" providerId="ADAL" clId="{35865C6F-4398-4A98-95D4-0421E83D26CF}" dt="2023-12-29T13:47:06.510" v="561" actId="26606"/>
          <ac:spMkLst>
            <pc:docMk/>
            <pc:sldMk cId="441644901" sldId="259"/>
            <ac:spMk id="19" creationId="{CA677DB7-5829-45BD-9754-5EC484CC4253}"/>
          </ac:spMkLst>
        </pc:spChg>
        <pc:spChg chg="add del">
          <ac:chgData name="Pavel Skopal" userId="69c89bff-eb36-402e-af06-99216f10c2a5" providerId="ADAL" clId="{35865C6F-4398-4A98-95D4-0421E83D26CF}" dt="2023-12-29T13:47:08.400" v="563" actId="26606"/>
          <ac:spMkLst>
            <pc:docMk/>
            <pc:sldMk cId="441644901" sldId="259"/>
            <ac:spMk id="21" creationId="{F71D2EBC-C765-4976-8720-799BCEBA212E}"/>
          </ac:spMkLst>
        </pc:spChg>
        <pc:spChg chg="add del">
          <ac:chgData name="Pavel Skopal" userId="69c89bff-eb36-402e-af06-99216f10c2a5" providerId="ADAL" clId="{35865C6F-4398-4A98-95D4-0421E83D26CF}" dt="2023-12-29T13:47:08.400" v="563" actId="26606"/>
          <ac:spMkLst>
            <pc:docMk/>
            <pc:sldMk cId="441644901" sldId="259"/>
            <ac:spMk id="22" creationId="{02B4A111-C8E6-4D6C-B623-B4284EC4277B}"/>
          </ac:spMkLst>
        </pc:spChg>
        <pc:spChg chg="add del">
          <ac:chgData name="Pavel Skopal" userId="69c89bff-eb36-402e-af06-99216f10c2a5" providerId="ADAL" clId="{35865C6F-4398-4A98-95D4-0421E83D26CF}" dt="2023-12-29T13:47:08.400" v="563" actId="26606"/>
          <ac:spMkLst>
            <pc:docMk/>
            <pc:sldMk cId="441644901" sldId="259"/>
            <ac:spMk id="23" creationId="{C2810AE8-B2E3-4C5B-832F-7E4D38D46464}"/>
          </ac:spMkLst>
        </pc:spChg>
        <pc:spChg chg="add">
          <ac:chgData name="Pavel Skopal" userId="69c89bff-eb36-402e-af06-99216f10c2a5" providerId="ADAL" clId="{35865C6F-4398-4A98-95D4-0421E83D26CF}" dt="2023-12-29T13:47:08.409" v="564" actId="26606"/>
          <ac:spMkLst>
            <pc:docMk/>
            <pc:sldMk cId="441644901" sldId="259"/>
            <ac:spMk id="25" creationId="{419501C6-F015-4273-AF88-E0F6C853899F}"/>
          </ac:spMkLst>
        </pc:spChg>
        <pc:spChg chg="add">
          <ac:chgData name="Pavel Skopal" userId="69c89bff-eb36-402e-af06-99216f10c2a5" providerId="ADAL" clId="{35865C6F-4398-4A98-95D4-0421E83D26CF}" dt="2023-12-29T13:47:08.409" v="564" actId="26606"/>
          <ac:spMkLst>
            <pc:docMk/>
            <pc:sldMk cId="441644901" sldId="259"/>
            <ac:spMk id="26" creationId="{CA677DB7-5829-45BD-9754-5EC484CC4253}"/>
          </ac:spMkLst>
        </pc:spChg>
        <pc:picChg chg="add del mod ord">
          <ac:chgData name="Pavel Skopal" userId="69c89bff-eb36-402e-af06-99216f10c2a5" providerId="ADAL" clId="{35865C6F-4398-4A98-95D4-0421E83D26CF}" dt="2023-12-29T13:46:01.606" v="552" actId="21"/>
          <ac:picMkLst>
            <pc:docMk/>
            <pc:sldMk cId="441644901" sldId="259"/>
            <ac:picMk id="8" creationId="{536FB266-B624-60B0-3DE2-9BCC3FD6E781}"/>
          </ac:picMkLst>
        </pc:picChg>
        <pc:picChg chg="add del mod">
          <ac:chgData name="Pavel Skopal" userId="69c89bff-eb36-402e-af06-99216f10c2a5" providerId="ADAL" clId="{35865C6F-4398-4A98-95D4-0421E83D26CF}" dt="2023-12-29T13:46:53.392" v="558" actId="21"/>
          <ac:picMkLst>
            <pc:docMk/>
            <pc:sldMk cId="441644901" sldId="259"/>
            <ac:picMk id="10" creationId="{4AB00A30-5F3F-D780-0545-EF65406B396D}"/>
          </ac:picMkLst>
        </pc:picChg>
        <pc:picChg chg="add mod">
          <ac:chgData name="Pavel Skopal" userId="69c89bff-eb36-402e-af06-99216f10c2a5" providerId="ADAL" clId="{35865C6F-4398-4A98-95D4-0421E83D26CF}" dt="2023-12-29T13:47:08.409" v="564" actId="26606"/>
          <ac:picMkLst>
            <pc:docMk/>
            <pc:sldMk cId="441644901" sldId="259"/>
            <ac:picMk id="12" creationId="{CC15BBDD-6137-AC96-5CB1-C5E58BBF8F34}"/>
          </ac:picMkLst>
        </pc:picChg>
      </pc:sldChg>
      <pc:sldChg chg="modSp new mod">
        <pc:chgData name="Pavel Skopal" userId="69c89bff-eb36-402e-af06-99216f10c2a5" providerId="ADAL" clId="{35865C6F-4398-4A98-95D4-0421E83D26CF}" dt="2023-12-29T12:47:18.361" v="249" actId="27636"/>
        <pc:sldMkLst>
          <pc:docMk/>
          <pc:sldMk cId="2942976895" sldId="260"/>
        </pc:sldMkLst>
        <pc:spChg chg="mod">
          <ac:chgData name="Pavel Skopal" userId="69c89bff-eb36-402e-af06-99216f10c2a5" providerId="ADAL" clId="{35865C6F-4398-4A98-95D4-0421E83D26CF}" dt="2023-12-29T12:47:18.361" v="249" actId="27636"/>
          <ac:spMkLst>
            <pc:docMk/>
            <pc:sldMk cId="2942976895" sldId="260"/>
            <ac:spMk id="3" creationId="{C54158B3-47AB-7E9B-2AE7-7446E11FA8F3}"/>
          </ac:spMkLst>
        </pc:spChg>
      </pc:sldChg>
      <pc:sldChg chg="modSp new mod">
        <pc:chgData name="Pavel Skopal" userId="69c89bff-eb36-402e-af06-99216f10c2a5" providerId="ADAL" clId="{35865C6F-4398-4A98-95D4-0421E83D26CF}" dt="2023-12-29T14:21:30.609" v="703"/>
        <pc:sldMkLst>
          <pc:docMk/>
          <pc:sldMk cId="1319161002" sldId="261"/>
        </pc:sldMkLst>
        <pc:spChg chg="mod">
          <ac:chgData name="Pavel Skopal" userId="69c89bff-eb36-402e-af06-99216f10c2a5" providerId="ADAL" clId="{35865C6F-4398-4A98-95D4-0421E83D26CF}" dt="2023-12-29T13:04:04.073" v="256" actId="20577"/>
          <ac:spMkLst>
            <pc:docMk/>
            <pc:sldMk cId="1319161002" sldId="261"/>
            <ac:spMk id="2" creationId="{66D6FC7D-98E3-6B65-0F69-E4D76B8AE549}"/>
          </ac:spMkLst>
        </pc:spChg>
        <pc:spChg chg="mod">
          <ac:chgData name="Pavel Skopal" userId="69c89bff-eb36-402e-af06-99216f10c2a5" providerId="ADAL" clId="{35865C6F-4398-4A98-95D4-0421E83D26CF}" dt="2023-12-29T14:21:30.609" v="703"/>
          <ac:spMkLst>
            <pc:docMk/>
            <pc:sldMk cId="1319161002" sldId="261"/>
            <ac:spMk id="3" creationId="{CE100E02-F562-04C2-4B93-D8BB87E378DE}"/>
          </ac:spMkLst>
        </pc:spChg>
      </pc:sldChg>
      <pc:sldChg chg="modSp new mod">
        <pc:chgData name="Pavel Skopal" userId="69c89bff-eb36-402e-af06-99216f10c2a5" providerId="ADAL" clId="{35865C6F-4398-4A98-95D4-0421E83D26CF}" dt="2023-12-29T14:01:40.841" v="587" actId="20577"/>
        <pc:sldMkLst>
          <pc:docMk/>
          <pc:sldMk cId="2989741697" sldId="262"/>
        </pc:sldMkLst>
        <pc:spChg chg="mod">
          <ac:chgData name="Pavel Skopal" userId="69c89bff-eb36-402e-af06-99216f10c2a5" providerId="ADAL" clId="{35865C6F-4398-4A98-95D4-0421E83D26CF}" dt="2023-12-29T14:01:40.841" v="587" actId="20577"/>
          <ac:spMkLst>
            <pc:docMk/>
            <pc:sldMk cId="2989741697" sldId="262"/>
            <ac:spMk id="3" creationId="{D2B870C6-F8EF-3EEB-8E7E-B55DDA8351F5}"/>
          </ac:spMkLst>
        </pc:spChg>
      </pc:sldChg>
      <pc:sldChg chg="addSp delSp modSp new mod">
        <pc:chgData name="Pavel Skopal" userId="69c89bff-eb36-402e-af06-99216f10c2a5" providerId="ADAL" clId="{35865C6F-4398-4A98-95D4-0421E83D26CF}" dt="2023-12-29T14:18:09.029" v="631" actId="20577"/>
        <pc:sldMkLst>
          <pc:docMk/>
          <pc:sldMk cId="1166753411" sldId="263"/>
        </pc:sldMkLst>
        <pc:spChg chg="mod">
          <ac:chgData name="Pavel Skopal" userId="69c89bff-eb36-402e-af06-99216f10c2a5" providerId="ADAL" clId="{35865C6F-4398-4A98-95D4-0421E83D26CF}" dt="2023-12-29T14:18:09.029" v="631" actId="20577"/>
          <ac:spMkLst>
            <pc:docMk/>
            <pc:sldMk cId="1166753411" sldId="263"/>
            <ac:spMk id="2" creationId="{59BD7D1D-062D-E5EA-E93E-C62D3364BB68}"/>
          </ac:spMkLst>
        </pc:spChg>
        <pc:spChg chg="del">
          <ac:chgData name="Pavel Skopal" userId="69c89bff-eb36-402e-af06-99216f10c2a5" providerId="ADAL" clId="{35865C6F-4398-4A98-95D4-0421E83D26CF}" dt="2023-12-29T14:17:08.368" v="589"/>
          <ac:spMkLst>
            <pc:docMk/>
            <pc:sldMk cId="1166753411" sldId="263"/>
            <ac:spMk id="3" creationId="{22A00C31-866A-D9B5-8DB0-5788D62311B1}"/>
          </ac:spMkLst>
        </pc:spChg>
        <pc:spChg chg="add mod">
          <ac:chgData name="Pavel Skopal" userId="69c89bff-eb36-402e-af06-99216f10c2a5" providerId="ADAL" clId="{35865C6F-4398-4A98-95D4-0421E83D26CF}" dt="2023-12-29T14:17:54.919" v="598" actId="14100"/>
          <ac:spMkLst>
            <pc:docMk/>
            <pc:sldMk cId="1166753411" sldId="263"/>
            <ac:spMk id="4" creationId="{01A0164D-5334-1668-C32D-F00F6124D0FB}"/>
          </ac:spMkLst>
        </pc:spChg>
      </pc:sldChg>
      <pc:sldChg chg="modSp new mod">
        <pc:chgData name="Pavel Skopal" userId="69c89bff-eb36-402e-af06-99216f10c2a5" providerId="ADAL" clId="{35865C6F-4398-4A98-95D4-0421E83D26CF}" dt="2023-12-29T15:55:06" v="830" actId="20577"/>
        <pc:sldMkLst>
          <pc:docMk/>
          <pc:sldMk cId="1458483329" sldId="264"/>
        </pc:sldMkLst>
        <pc:spChg chg="mod">
          <ac:chgData name="Pavel Skopal" userId="69c89bff-eb36-402e-af06-99216f10c2a5" providerId="ADAL" clId="{35865C6F-4398-4A98-95D4-0421E83D26CF}" dt="2023-12-29T15:55:06" v="830" actId="20577"/>
          <ac:spMkLst>
            <pc:docMk/>
            <pc:sldMk cId="1458483329" sldId="264"/>
            <ac:spMk id="3" creationId="{37873E2E-AAEA-BEF5-FFF2-A78043A04A67}"/>
          </ac:spMkLst>
        </pc:spChg>
      </pc:sldChg>
      <pc:sldChg chg="modSp new mod">
        <pc:chgData name="Pavel Skopal" userId="69c89bff-eb36-402e-af06-99216f10c2a5" providerId="ADAL" clId="{35865C6F-4398-4A98-95D4-0421E83D26CF}" dt="2023-12-30T11:23:27.830" v="2073" actId="20577"/>
        <pc:sldMkLst>
          <pc:docMk/>
          <pc:sldMk cId="1297879578" sldId="265"/>
        </pc:sldMkLst>
        <pc:spChg chg="mod">
          <ac:chgData name="Pavel Skopal" userId="69c89bff-eb36-402e-af06-99216f10c2a5" providerId="ADAL" clId="{35865C6F-4398-4A98-95D4-0421E83D26CF}" dt="2023-12-29T17:35:12.979" v="841" actId="20577"/>
          <ac:spMkLst>
            <pc:docMk/>
            <pc:sldMk cId="1297879578" sldId="265"/>
            <ac:spMk id="2" creationId="{50DE9709-431D-F533-4CBE-954989DB30A5}"/>
          </ac:spMkLst>
        </pc:spChg>
        <pc:spChg chg="mod">
          <ac:chgData name="Pavel Skopal" userId="69c89bff-eb36-402e-af06-99216f10c2a5" providerId="ADAL" clId="{35865C6F-4398-4A98-95D4-0421E83D26CF}" dt="2023-12-30T11:23:27.830" v="2073" actId="20577"/>
          <ac:spMkLst>
            <pc:docMk/>
            <pc:sldMk cId="1297879578" sldId="265"/>
            <ac:spMk id="3" creationId="{DDB00FED-2AE8-1C93-F677-7FD3941176CD}"/>
          </ac:spMkLst>
        </pc:spChg>
      </pc:sldChg>
      <pc:sldChg chg="modSp new mod">
        <pc:chgData name="Pavel Skopal" userId="69c89bff-eb36-402e-af06-99216f10c2a5" providerId="ADAL" clId="{35865C6F-4398-4A98-95D4-0421E83D26CF}" dt="2023-12-30T11:44:02.772" v="2108" actId="20577"/>
        <pc:sldMkLst>
          <pc:docMk/>
          <pc:sldMk cId="3263570461" sldId="266"/>
        </pc:sldMkLst>
        <pc:spChg chg="mod">
          <ac:chgData name="Pavel Skopal" userId="69c89bff-eb36-402e-af06-99216f10c2a5" providerId="ADAL" clId="{35865C6F-4398-4A98-95D4-0421E83D26CF}" dt="2023-12-30T11:43:58.621" v="2106" actId="20577"/>
          <ac:spMkLst>
            <pc:docMk/>
            <pc:sldMk cId="3263570461" sldId="266"/>
            <ac:spMk id="2" creationId="{29D47D0B-7D13-C181-E724-69DC843DA879}"/>
          </ac:spMkLst>
        </pc:spChg>
        <pc:spChg chg="mod">
          <ac:chgData name="Pavel Skopal" userId="69c89bff-eb36-402e-af06-99216f10c2a5" providerId="ADAL" clId="{35865C6F-4398-4A98-95D4-0421E83D26CF}" dt="2023-12-30T11:44:02.772" v="2108" actId="20577"/>
          <ac:spMkLst>
            <pc:docMk/>
            <pc:sldMk cId="3263570461" sldId="266"/>
            <ac:spMk id="3" creationId="{E73C0C0D-935C-335A-990F-E688BD320B04}"/>
          </ac:spMkLst>
        </pc:spChg>
      </pc:sldChg>
      <pc:sldChg chg="modSp new mod">
        <pc:chgData name="Pavel Skopal" userId="69c89bff-eb36-402e-af06-99216f10c2a5" providerId="ADAL" clId="{35865C6F-4398-4A98-95D4-0421E83D26CF}" dt="2023-12-30T11:43:06.115" v="2085" actId="27636"/>
        <pc:sldMkLst>
          <pc:docMk/>
          <pc:sldMk cId="2800970610" sldId="267"/>
        </pc:sldMkLst>
        <pc:spChg chg="mod">
          <ac:chgData name="Pavel Skopal" userId="69c89bff-eb36-402e-af06-99216f10c2a5" providerId="ADAL" clId="{35865C6F-4398-4A98-95D4-0421E83D26CF}" dt="2023-12-30T11:32:38.185" v="2081" actId="1076"/>
          <ac:spMkLst>
            <pc:docMk/>
            <pc:sldMk cId="2800970610" sldId="267"/>
            <ac:spMk id="2" creationId="{12FE1D15-E24D-8EE8-1845-0BA9CC54E805}"/>
          </ac:spMkLst>
        </pc:spChg>
        <pc:spChg chg="mod">
          <ac:chgData name="Pavel Skopal" userId="69c89bff-eb36-402e-af06-99216f10c2a5" providerId="ADAL" clId="{35865C6F-4398-4A98-95D4-0421E83D26CF}" dt="2023-12-30T11:43:06.115" v="2085" actId="27636"/>
          <ac:spMkLst>
            <pc:docMk/>
            <pc:sldMk cId="2800970610" sldId="267"/>
            <ac:spMk id="3" creationId="{9F506F9A-6AC8-FBA7-7CB1-0CD30629BDBE}"/>
          </ac:spMkLst>
        </pc:spChg>
      </pc:sldChg>
      <pc:sldChg chg="modSp new mod">
        <pc:chgData name="Pavel Skopal" userId="69c89bff-eb36-402e-af06-99216f10c2a5" providerId="ADAL" clId="{35865C6F-4398-4A98-95D4-0421E83D26CF}" dt="2023-12-30T11:46:30.559" v="2148" actId="20577"/>
        <pc:sldMkLst>
          <pc:docMk/>
          <pc:sldMk cId="1396651155" sldId="268"/>
        </pc:sldMkLst>
        <pc:spChg chg="mod">
          <ac:chgData name="Pavel Skopal" userId="69c89bff-eb36-402e-af06-99216f10c2a5" providerId="ADAL" clId="{35865C6F-4398-4A98-95D4-0421E83D26CF}" dt="2023-12-30T11:46:25.103" v="2144" actId="20577"/>
          <ac:spMkLst>
            <pc:docMk/>
            <pc:sldMk cId="1396651155" sldId="268"/>
            <ac:spMk id="2" creationId="{193A7B8C-639A-D4E0-710F-062D47BE7BCF}"/>
          </ac:spMkLst>
        </pc:spChg>
        <pc:spChg chg="mod">
          <ac:chgData name="Pavel Skopal" userId="69c89bff-eb36-402e-af06-99216f10c2a5" providerId="ADAL" clId="{35865C6F-4398-4A98-95D4-0421E83D26CF}" dt="2023-12-30T11:46:30.559" v="2148" actId="20577"/>
          <ac:spMkLst>
            <pc:docMk/>
            <pc:sldMk cId="1396651155" sldId="268"/>
            <ac:spMk id="3" creationId="{3F0CAA8C-57BB-CA59-2805-281CC890AC7B}"/>
          </ac:spMkLst>
        </pc:spChg>
      </pc:sldChg>
      <pc:sldChg chg="modSp new mod">
        <pc:chgData name="Pavel Skopal" userId="69c89bff-eb36-402e-af06-99216f10c2a5" providerId="ADAL" clId="{35865C6F-4398-4A98-95D4-0421E83D26CF}" dt="2023-12-30T11:48:31.228" v="2179" actId="20577"/>
        <pc:sldMkLst>
          <pc:docMk/>
          <pc:sldMk cId="2968903544" sldId="269"/>
        </pc:sldMkLst>
        <pc:spChg chg="mod">
          <ac:chgData name="Pavel Skopal" userId="69c89bff-eb36-402e-af06-99216f10c2a5" providerId="ADAL" clId="{35865C6F-4398-4A98-95D4-0421E83D26CF}" dt="2023-12-30T11:48:31.228" v="2179" actId="20577"/>
          <ac:spMkLst>
            <pc:docMk/>
            <pc:sldMk cId="2968903544" sldId="269"/>
            <ac:spMk id="2" creationId="{34BA929E-F8E6-0920-ED58-6DED33D9A1C7}"/>
          </ac:spMkLst>
        </pc:spChg>
        <pc:spChg chg="mod">
          <ac:chgData name="Pavel Skopal" userId="69c89bff-eb36-402e-af06-99216f10c2a5" providerId="ADAL" clId="{35865C6F-4398-4A98-95D4-0421E83D26CF}" dt="2023-12-30T11:48:24.775" v="2150"/>
          <ac:spMkLst>
            <pc:docMk/>
            <pc:sldMk cId="2968903544" sldId="269"/>
            <ac:spMk id="3" creationId="{C785861A-E6B4-A7E5-BD6A-E54CC8C179D2}"/>
          </ac:spMkLst>
        </pc:spChg>
      </pc:sldChg>
      <pc:sldChg chg="modSp new mod">
        <pc:chgData name="Pavel Skopal" userId="69c89bff-eb36-402e-af06-99216f10c2a5" providerId="ADAL" clId="{35865C6F-4398-4A98-95D4-0421E83D26CF}" dt="2023-12-30T11:51:14.152" v="2202" actId="20577"/>
        <pc:sldMkLst>
          <pc:docMk/>
          <pc:sldMk cId="2239025388" sldId="270"/>
        </pc:sldMkLst>
        <pc:spChg chg="mod">
          <ac:chgData name="Pavel Skopal" userId="69c89bff-eb36-402e-af06-99216f10c2a5" providerId="ADAL" clId="{35865C6F-4398-4A98-95D4-0421E83D26CF}" dt="2023-12-30T11:51:14.152" v="2202" actId="20577"/>
          <ac:spMkLst>
            <pc:docMk/>
            <pc:sldMk cId="2239025388" sldId="270"/>
            <ac:spMk id="2" creationId="{7E081180-033D-1EBF-FD00-96B15CDADE88}"/>
          </ac:spMkLst>
        </pc:spChg>
      </pc:sldChg>
      <pc:sldChg chg="modSp new mod">
        <pc:chgData name="Pavel Skopal" userId="69c89bff-eb36-402e-af06-99216f10c2a5" providerId="ADAL" clId="{35865C6F-4398-4A98-95D4-0421E83D26CF}" dt="2023-12-30T14:00:53.528" v="2550" actId="21"/>
        <pc:sldMkLst>
          <pc:docMk/>
          <pc:sldMk cId="3631373167" sldId="271"/>
        </pc:sldMkLst>
        <pc:spChg chg="mod">
          <ac:chgData name="Pavel Skopal" userId="69c89bff-eb36-402e-af06-99216f10c2a5" providerId="ADAL" clId="{35865C6F-4398-4A98-95D4-0421E83D26CF}" dt="2023-12-30T14:00:53.528" v="2550" actId="21"/>
          <ac:spMkLst>
            <pc:docMk/>
            <pc:sldMk cId="3631373167" sldId="271"/>
            <ac:spMk id="3" creationId="{AF616418-2569-BD53-34FE-8C1EDAD7223A}"/>
          </ac:spMkLst>
        </pc:spChg>
      </pc:sldChg>
      <pc:sldChg chg="modSp new mod">
        <pc:chgData name="Pavel Skopal" userId="69c89bff-eb36-402e-af06-99216f10c2a5" providerId="ADAL" clId="{35865C6F-4398-4A98-95D4-0421E83D26CF}" dt="2023-12-30T13:58:05.254" v="2538" actId="27636"/>
        <pc:sldMkLst>
          <pc:docMk/>
          <pc:sldMk cId="4052269111" sldId="272"/>
        </pc:sldMkLst>
        <pc:spChg chg="mod">
          <ac:chgData name="Pavel Skopal" userId="69c89bff-eb36-402e-af06-99216f10c2a5" providerId="ADAL" clId="{35865C6F-4398-4A98-95D4-0421E83D26CF}" dt="2023-12-30T13:57:23.426" v="2491" actId="20577"/>
          <ac:spMkLst>
            <pc:docMk/>
            <pc:sldMk cId="4052269111" sldId="272"/>
            <ac:spMk id="2" creationId="{ADD7360A-598F-3152-DB0A-6294B7EBB578}"/>
          </ac:spMkLst>
        </pc:spChg>
        <pc:spChg chg="mod">
          <ac:chgData name="Pavel Skopal" userId="69c89bff-eb36-402e-af06-99216f10c2a5" providerId="ADAL" clId="{35865C6F-4398-4A98-95D4-0421E83D26CF}" dt="2023-12-30T13:58:05.254" v="2538" actId="27636"/>
          <ac:spMkLst>
            <pc:docMk/>
            <pc:sldMk cId="4052269111" sldId="272"/>
            <ac:spMk id="3" creationId="{77E385F3-4579-70AB-D680-595BA7AB3087}"/>
          </ac:spMkLst>
        </pc:spChg>
      </pc:sldChg>
      <pc:sldChg chg="modSp new mod">
        <pc:chgData name="Pavel Skopal" userId="69c89bff-eb36-402e-af06-99216f10c2a5" providerId="ADAL" clId="{35865C6F-4398-4A98-95D4-0421E83D26CF}" dt="2023-12-30T14:01:28.170" v="2626" actId="20577"/>
        <pc:sldMkLst>
          <pc:docMk/>
          <pc:sldMk cId="3767194804" sldId="273"/>
        </pc:sldMkLst>
        <pc:spChg chg="mod">
          <ac:chgData name="Pavel Skopal" userId="69c89bff-eb36-402e-af06-99216f10c2a5" providerId="ADAL" clId="{35865C6F-4398-4A98-95D4-0421E83D26CF}" dt="2023-12-30T14:00:39.011" v="2549" actId="20577"/>
          <ac:spMkLst>
            <pc:docMk/>
            <pc:sldMk cId="3767194804" sldId="273"/>
            <ac:spMk id="2" creationId="{0F3B24FF-288A-477C-9A87-390DF3E71177}"/>
          </ac:spMkLst>
        </pc:spChg>
        <pc:spChg chg="mod">
          <ac:chgData name="Pavel Skopal" userId="69c89bff-eb36-402e-af06-99216f10c2a5" providerId="ADAL" clId="{35865C6F-4398-4A98-95D4-0421E83D26CF}" dt="2023-12-30T14:01:28.170" v="2626" actId="20577"/>
          <ac:spMkLst>
            <pc:docMk/>
            <pc:sldMk cId="3767194804" sldId="273"/>
            <ac:spMk id="3" creationId="{1B1535D8-AAE6-B387-FB24-44FC73767657}"/>
          </ac:spMkLst>
        </pc:spChg>
      </pc:sldChg>
      <pc:sldChg chg="modSp new mod">
        <pc:chgData name="Pavel Skopal" userId="69c89bff-eb36-402e-af06-99216f10c2a5" providerId="ADAL" clId="{35865C6F-4398-4A98-95D4-0421E83D26CF}" dt="2023-12-30T16:31:13.273" v="2724" actId="20577"/>
        <pc:sldMkLst>
          <pc:docMk/>
          <pc:sldMk cId="3795088979" sldId="274"/>
        </pc:sldMkLst>
        <pc:spChg chg="mod">
          <ac:chgData name="Pavel Skopal" userId="69c89bff-eb36-402e-af06-99216f10c2a5" providerId="ADAL" clId="{35865C6F-4398-4A98-95D4-0421E83D26CF}" dt="2023-12-30T16:25:15.651" v="2678" actId="20577"/>
          <ac:spMkLst>
            <pc:docMk/>
            <pc:sldMk cId="3795088979" sldId="274"/>
            <ac:spMk id="2" creationId="{954166A8-7512-59A8-2C74-DA9AF1CC02EA}"/>
          </ac:spMkLst>
        </pc:spChg>
        <pc:spChg chg="mod">
          <ac:chgData name="Pavel Skopal" userId="69c89bff-eb36-402e-af06-99216f10c2a5" providerId="ADAL" clId="{35865C6F-4398-4A98-95D4-0421E83D26CF}" dt="2023-12-30T16:31:13.273" v="2724" actId="20577"/>
          <ac:spMkLst>
            <pc:docMk/>
            <pc:sldMk cId="3795088979" sldId="274"/>
            <ac:spMk id="3" creationId="{3C049C6D-3496-5F5F-FE0A-98F6D5E128D4}"/>
          </ac:spMkLst>
        </pc:spChg>
      </pc:sldChg>
    </pc:docChg>
  </pc:docChgLst>
  <pc:docChgLst>
    <pc:chgData name="Pavel Skopal" userId="69c89bff-eb36-402e-af06-99216f10c2a5" providerId="ADAL" clId="{ACF3F6EC-D425-422D-BD53-E31985FE1CD5}"/>
    <pc:docChg chg="undo redo custSel addSld delSld modSld sldOrd">
      <pc:chgData name="Pavel Skopal" userId="69c89bff-eb36-402e-af06-99216f10c2a5" providerId="ADAL" clId="{ACF3F6EC-D425-422D-BD53-E31985FE1CD5}" dt="2024-03-18T19:01:19.110" v="8395" actId="27636"/>
      <pc:docMkLst>
        <pc:docMk/>
      </pc:docMkLst>
      <pc:sldChg chg="del">
        <pc:chgData name="Pavel Skopal" userId="69c89bff-eb36-402e-af06-99216f10c2a5" providerId="ADAL" clId="{ACF3F6EC-D425-422D-BD53-E31985FE1CD5}" dt="2024-03-15T06:07:56.537" v="2" actId="2696"/>
        <pc:sldMkLst>
          <pc:docMk/>
          <pc:sldMk cId="2600138649" sldId="256"/>
        </pc:sldMkLst>
      </pc:sldChg>
      <pc:sldChg chg="del">
        <pc:chgData name="Pavel Skopal" userId="69c89bff-eb36-402e-af06-99216f10c2a5" providerId="ADAL" clId="{ACF3F6EC-D425-422D-BD53-E31985FE1CD5}" dt="2024-03-15T06:07:56.537" v="2" actId="2696"/>
        <pc:sldMkLst>
          <pc:docMk/>
          <pc:sldMk cId="3980354797" sldId="258"/>
        </pc:sldMkLst>
      </pc:sldChg>
      <pc:sldChg chg="del">
        <pc:chgData name="Pavel Skopal" userId="69c89bff-eb36-402e-af06-99216f10c2a5" providerId="ADAL" clId="{ACF3F6EC-D425-422D-BD53-E31985FE1CD5}" dt="2024-03-15T06:07:56.537" v="2" actId="2696"/>
        <pc:sldMkLst>
          <pc:docMk/>
          <pc:sldMk cId="202643011" sldId="632"/>
        </pc:sldMkLst>
      </pc:sldChg>
      <pc:sldChg chg="del">
        <pc:chgData name="Pavel Skopal" userId="69c89bff-eb36-402e-af06-99216f10c2a5" providerId="ADAL" clId="{ACF3F6EC-D425-422D-BD53-E31985FE1CD5}" dt="2024-03-15T06:07:56.537" v="2" actId="2696"/>
        <pc:sldMkLst>
          <pc:docMk/>
          <pc:sldMk cId="3181453930" sldId="705"/>
        </pc:sldMkLst>
      </pc:sldChg>
      <pc:sldChg chg="del">
        <pc:chgData name="Pavel Skopal" userId="69c89bff-eb36-402e-af06-99216f10c2a5" providerId="ADAL" clId="{ACF3F6EC-D425-422D-BD53-E31985FE1CD5}" dt="2024-03-15T06:07:56.537" v="2" actId="2696"/>
        <pc:sldMkLst>
          <pc:docMk/>
          <pc:sldMk cId="3489230931" sldId="706"/>
        </pc:sldMkLst>
      </pc:sldChg>
      <pc:sldChg chg="del">
        <pc:chgData name="Pavel Skopal" userId="69c89bff-eb36-402e-af06-99216f10c2a5" providerId="ADAL" clId="{ACF3F6EC-D425-422D-BD53-E31985FE1CD5}" dt="2024-03-15T06:07:56.537" v="2" actId="2696"/>
        <pc:sldMkLst>
          <pc:docMk/>
          <pc:sldMk cId="2237635438" sldId="708"/>
        </pc:sldMkLst>
      </pc:sldChg>
      <pc:sldChg chg="del">
        <pc:chgData name="Pavel Skopal" userId="69c89bff-eb36-402e-af06-99216f10c2a5" providerId="ADAL" clId="{ACF3F6EC-D425-422D-BD53-E31985FE1CD5}" dt="2024-03-15T06:07:56.537" v="2" actId="2696"/>
        <pc:sldMkLst>
          <pc:docMk/>
          <pc:sldMk cId="2407741238" sldId="711"/>
        </pc:sldMkLst>
      </pc:sldChg>
      <pc:sldChg chg="del">
        <pc:chgData name="Pavel Skopal" userId="69c89bff-eb36-402e-af06-99216f10c2a5" providerId="ADAL" clId="{ACF3F6EC-D425-422D-BD53-E31985FE1CD5}" dt="2024-03-15T06:07:56.537" v="2" actId="2696"/>
        <pc:sldMkLst>
          <pc:docMk/>
          <pc:sldMk cId="1637671331" sldId="713"/>
        </pc:sldMkLst>
      </pc:sldChg>
      <pc:sldChg chg="del">
        <pc:chgData name="Pavel Skopal" userId="69c89bff-eb36-402e-af06-99216f10c2a5" providerId="ADAL" clId="{ACF3F6EC-D425-422D-BD53-E31985FE1CD5}" dt="2024-03-15T06:07:56.537" v="2" actId="2696"/>
        <pc:sldMkLst>
          <pc:docMk/>
          <pc:sldMk cId="2987217877" sldId="714"/>
        </pc:sldMkLst>
      </pc:sldChg>
      <pc:sldChg chg="del">
        <pc:chgData name="Pavel Skopal" userId="69c89bff-eb36-402e-af06-99216f10c2a5" providerId="ADAL" clId="{ACF3F6EC-D425-422D-BD53-E31985FE1CD5}" dt="2024-03-15T06:07:56.537" v="2" actId="2696"/>
        <pc:sldMkLst>
          <pc:docMk/>
          <pc:sldMk cId="3337661316" sldId="715"/>
        </pc:sldMkLst>
      </pc:sldChg>
      <pc:sldChg chg="del">
        <pc:chgData name="Pavel Skopal" userId="69c89bff-eb36-402e-af06-99216f10c2a5" providerId="ADAL" clId="{ACF3F6EC-D425-422D-BD53-E31985FE1CD5}" dt="2024-03-15T06:07:56.537" v="2" actId="2696"/>
        <pc:sldMkLst>
          <pc:docMk/>
          <pc:sldMk cId="609833590" sldId="716"/>
        </pc:sldMkLst>
      </pc:sldChg>
      <pc:sldChg chg="del">
        <pc:chgData name="Pavel Skopal" userId="69c89bff-eb36-402e-af06-99216f10c2a5" providerId="ADAL" clId="{ACF3F6EC-D425-422D-BD53-E31985FE1CD5}" dt="2024-03-15T06:07:56.537" v="2" actId="2696"/>
        <pc:sldMkLst>
          <pc:docMk/>
          <pc:sldMk cId="3463126823" sldId="717"/>
        </pc:sldMkLst>
      </pc:sldChg>
      <pc:sldChg chg="del">
        <pc:chgData name="Pavel Skopal" userId="69c89bff-eb36-402e-af06-99216f10c2a5" providerId="ADAL" clId="{ACF3F6EC-D425-422D-BD53-E31985FE1CD5}" dt="2024-03-15T06:07:56.537" v="2" actId="2696"/>
        <pc:sldMkLst>
          <pc:docMk/>
          <pc:sldMk cId="3074692174" sldId="718"/>
        </pc:sldMkLst>
      </pc:sldChg>
      <pc:sldChg chg="del">
        <pc:chgData name="Pavel Skopal" userId="69c89bff-eb36-402e-af06-99216f10c2a5" providerId="ADAL" clId="{ACF3F6EC-D425-422D-BD53-E31985FE1CD5}" dt="2024-03-15T06:07:56.537" v="2" actId="2696"/>
        <pc:sldMkLst>
          <pc:docMk/>
          <pc:sldMk cId="959463094" sldId="720"/>
        </pc:sldMkLst>
      </pc:sldChg>
      <pc:sldChg chg="del">
        <pc:chgData name="Pavel Skopal" userId="69c89bff-eb36-402e-af06-99216f10c2a5" providerId="ADAL" clId="{ACF3F6EC-D425-422D-BD53-E31985FE1CD5}" dt="2024-03-15T06:07:56.537" v="2" actId="2696"/>
        <pc:sldMkLst>
          <pc:docMk/>
          <pc:sldMk cId="3142619712" sldId="722"/>
        </pc:sldMkLst>
      </pc:sldChg>
      <pc:sldChg chg="del">
        <pc:chgData name="Pavel Skopal" userId="69c89bff-eb36-402e-af06-99216f10c2a5" providerId="ADAL" clId="{ACF3F6EC-D425-422D-BD53-E31985FE1CD5}" dt="2024-03-15T06:07:56.537" v="2" actId="2696"/>
        <pc:sldMkLst>
          <pc:docMk/>
          <pc:sldMk cId="2173955018" sldId="723"/>
        </pc:sldMkLst>
      </pc:sldChg>
      <pc:sldChg chg="del">
        <pc:chgData name="Pavel Skopal" userId="69c89bff-eb36-402e-af06-99216f10c2a5" providerId="ADAL" clId="{ACF3F6EC-D425-422D-BD53-E31985FE1CD5}" dt="2024-03-15T06:07:56.537" v="2" actId="2696"/>
        <pc:sldMkLst>
          <pc:docMk/>
          <pc:sldMk cId="789916590" sldId="724"/>
        </pc:sldMkLst>
      </pc:sldChg>
      <pc:sldChg chg="del">
        <pc:chgData name="Pavel Skopal" userId="69c89bff-eb36-402e-af06-99216f10c2a5" providerId="ADAL" clId="{ACF3F6EC-D425-422D-BD53-E31985FE1CD5}" dt="2024-03-15T06:07:56.537" v="2" actId="2696"/>
        <pc:sldMkLst>
          <pc:docMk/>
          <pc:sldMk cId="2178063685" sldId="725"/>
        </pc:sldMkLst>
      </pc:sldChg>
      <pc:sldChg chg="modSp mod">
        <pc:chgData name="Pavel Skopal" userId="69c89bff-eb36-402e-af06-99216f10c2a5" providerId="ADAL" clId="{ACF3F6EC-D425-422D-BD53-E31985FE1CD5}" dt="2024-03-15T06:08:09.140" v="36" actId="20577"/>
        <pc:sldMkLst>
          <pc:docMk/>
          <pc:sldMk cId="1750342932" sldId="726"/>
        </pc:sldMkLst>
        <pc:spChg chg="mod">
          <ac:chgData name="Pavel Skopal" userId="69c89bff-eb36-402e-af06-99216f10c2a5" providerId="ADAL" clId="{ACF3F6EC-D425-422D-BD53-E31985FE1CD5}" dt="2024-03-15T06:08:09.140" v="36" actId="20577"/>
          <ac:spMkLst>
            <pc:docMk/>
            <pc:sldMk cId="1750342932" sldId="726"/>
            <ac:spMk id="2" creationId="{F0AD6EF8-CBB8-2415-C2A4-FD6D4D8818B4}"/>
          </ac:spMkLst>
        </pc:spChg>
      </pc:sldChg>
      <pc:sldChg chg="modSp new mod modNotesTx">
        <pc:chgData name="Pavel Skopal" userId="69c89bff-eb36-402e-af06-99216f10c2a5" providerId="ADAL" clId="{ACF3F6EC-D425-422D-BD53-E31985FE1CD5}" dt="2024-03-18T09:21:20.884" v="7982" actId="27636"/>
        <pc:sldMkLst>
          <pc:docMk/>
          <pc:sldMk cId="2802074149" sldId="727"/>
        </pc:sldMkLst>
        <pc:spChg chg="mod">
          <ac:chgData name="Pavel Skopal" userId="69c89bff-eb36-402e-af06-99216f10c2a5" providerId="ADAL" clId="{ACF3F6EC-D425-422D-BD53-E31985FE1CD5}" dt="2024-03-17T16:15:15.282" v="7298" actId="13926"/>
          <ac:spMkLst>
            <pc:docMk/>
            <pc:sldMk cId="2802074149" sldId="727"/>
            <ac:spMk id="2" creationId="{595CBE53-FA4F-9772-499D-68B4643DFF01}"/>
          </ac:spMkLst>
        </pc:spChg>
        <pc:spChg chg="mod">
          <ac:chgData name="Pavel Skopal" userId="69c89bff-eb36-402e-af06-99216f10c2a5" providerId="ADAL" clId="{ACF3F6EC-D425-422D-BD53-E31985FE1CD5}" dt="2024-03-18T09:21:20.884" v="7982" actId="27636"/>
          <ac:spMkLst>
            <pc:docMk/>
            <pc:sldMk cId="2802074149" sldId="727"/>
            <ac:spMk id="3" creationId="{1E120AC4-8D79-C08D-5EA7-6AD3839B3967}"/>
          </ac:spMkLst>
        </pc:spChg>
      </pc:sldChg>
      <pc:sldChg chg="modSp new mod modNotesTx">
        <pc:chgData name="Pavel Skopal" userId="69c89bff-eb36-402e-af06-99216f10c2a5" providerId="ADAL" clId="{ACF3F6EC-D425-422D-BD53-E31985FE1CD5}" dt="2024-03-18T12:46:06.986" v="8392" actId="20577"/>
        <pc:sldMkLst>
          <pc:docMk/>
          <pc:sldMk cId="3653282541" sldId="728"/>
        </pc:sldMkLst>
        <pc:spChg chg="mod">
          <ac:chgData name="Pavel Skopal" userId="69c89bff-eb36-402e-af06-99216f10c2a5" providerId="ADAL" clId="{ACF3F6EC-D425-422D-BD53-E31985FE1CD5}" dt="2024-03-17T09:41:51.497" v="5870" actId="1076"/>
          <ac:spMkLst>
            <pc:docMk/>
            <pc:sldMk cId="3653282541" sldId="728"/>
            <ac:spMk id="2" creationId="{37F0A15F-1B5C-1D20-44DA-06615EE58144}"/>
          </ac:spMkLst>
        </pc:spChg>
        <pc:spChg chg="mod">
          <ac:chgData name="Pavel Skopal" userId="69c89bff-eb36-402e-af06-99216f10c2a5" providerId="ADAL" clId="{ACF3F6EC-D425-422D-BD53-E31985FE1CD5}" dt="2024-03-18T12:46:06.986" v="8392" actId="20577"/>
          <ac:spMkLst>
            <pc:docMk/>
            <pc:sldMk cId="3653282541" sldId="728"/>
            <ac:spMk id="3" creationId="{E7C5AE36-5464-E952-C02D-8E21BDE41995}"/>
          </ac:spMkLst>
        </pc:spChg>
      </pc:sldChg>
      <pc:sldChg chg="modSp new mod modNotesTx">
        <pc:chgData name="Pavel Skopal" userId="69c89bff-eb36-402e-af06-99216f10c2a5" providerId="ADAL" clId="{ACF3F6EC-D425-422D-BD53-E31985FE1CD5}" dt="2024-03-18T19:01:19.110" v="8395" actId="27636"/>
        <pc:sldMkLst>
          <pc:docMk/>
          <pc:sldMk cId="1731406" sldId="729"/>
        </pc:sldMkLst>
        <pc:spChg chg="mod">
          <ac:chgData name="Pavel Skopal" userId="69c89bff-eb36-402e-af06-99216f10c2a5" providerId="ADAL" clId="{ACF3F6EC-D425-422D-BD53-E31985FE1CD5}" dt="2024-03-17T16:15:10.001" v="7297" actId="13926"/>
          <ac:spMkLst>
            <pc:docMk/>
            <pc:sldMk cId="1731406" sldId="729"/>
            <ac:spMk id="2" creationId="{ECA11505-F687-825C-FB9F-A7C1B975A3D5}"/>
          </ac:spMkLst>
        </pc:spChg>
        <pc:spChg chg="mod">
          <ac:chgData name="Pavel Skopal" userId="69c89bff-eb36-402e-af06-99216f10c2a5" providerId="ADAL" clId="{ACF3F6EC-D425-422D-BD53-E31985FE1CD5}" dt="2024-03-18T19:01:19.110" v="8395" actId="27636"/>
          <ac:spMkLst>
            <pc:docMk/>
            <pc:sldMk cId="1731406" sldId="729"/>
            <ac:spMk id="3" creationId="{C4B5FC59-946D-7A4D-3EBE-559C0A548B74}"/>
          </ac:spMkLst>
        </pc:spChg>
      </pc:sldChg>
      <pc:sldChg chg="delSp modSp new mod">
        <pc:chgData name="Pavel Skopal" userId="69c89bff-eb36-402e-af06-99216f10c2a5" providerId="ADAL" clId="{ACF3F6EC-D425-422D-BD53-E31985FE1CD5}" dt="2024-03-18T09:39:14.518" v="8047" actId="20577"/>
        <pc:sldMkLst>
          <pc:docMk/>
          <pc:sldMk cId="3153140133" sldId="730"/>
        </pc:sldMkLst>
        <pc:spChg chg="del">
          <ac:chgData name="Pavel Skopal" userId="69c89bff-eb36-402e-af06-99216f10c2a5" providerId="ADAL" clId="{ACF3F6EC-D425-422D-BD53-E31985FE1CD5}" dt="2024-03-17T07:35:55.265" v="5694" actId="21"/>
          <ac:spMkLst>
            <pc:docMk/>
            <pc:sldMk cId="3153140133" sldId="730"/>
            <ac:spMk id="2" creationId="{44B26893-7DE0-CD35-78F8-BF750DAECC5B}"/>
          </ac:spMkLst>
        </pc:spChg>
        <pc:spChg chg="mod">
          <ac:chgData name="Pavel Skopal" userId="69c89bff-eb36-402e-af06-99216f10c2a5" providerId="ADAL" clId="{ACF3F6EC-D425-422D-BD53-E31985FE1CD5}" dt="2024-03-18T09:39:14.518" v="8047" actId="20577"/>
          <ac:spMkLst>
            <pc:docMk/>
            <pc:sldMk cId="3153140133" sldId="730"/>
            <ac:spMk id="3" creationId="{1F9CD33A-45E8-3D99-183F-BCB62C685969}"/>
          </ac:spMkLst>
        </pc:spChg>
      </pc:sldChg>
      <pc:sldChg chg="modSp new mod">
        <pc:chgData name="Pavel Skopal" userId="69c89bff-eb36-402e-af06-99216f10c2a5" providerId="ADAL" clId="{ACF3F6EC-D425-422D-BD53-E31985FE1CD5}" dt="2024-03-17T10:30:29.429" v="6632" actId="14100"/>
        <pc:sldMkLst>
          <pc:docMk/>
          <pc:sldMk cId="2370777084" sldId="731"/>
        </pc:sldMkLst>
        <pc:spChg chg="mod">
          <ac:chgData name="Pavel Skopal" userId="69c89bff-eb36-402e-af06-99216f10c2a5" providerId="ADAL" clId="{ACF3F6EC-D425-422D-BD53-E31985FE1CD5}" dt="2024-03-15T11:41:03.589" v="1628" actId="20577"/>
          <ac:spMkLst>
            <pc:docMk/>
            <pc:sldMk cId="2370777084" sldId="731"/>
            <ac:spMk id="2" creationId="{115F6967-F89C-A52B-2BB9-721907AA5843}"/>
          </ac:spMkLst>
        </pc:spChg>
        <pc:spChg chg="mod">
          <ac:chgData name="Pavel Skopal" userId="69c89bff-eb36-402e-af06-99216f10c2a5" providerId="ADAL" clId="{ACF3F6EC-D425-422D-BD53-E31985FE1CD5}" dt="2024-03-17T10:30:29.429" v="6632" actId="14100"/>
          <ac:spMkLst>
            <pc:docMk/>
            <pc:sldMk cId="2370777084" sldId="731"/>
            <ac:spMk id="3" creationId="{8ED9ED9B-21E9-581E-906E-3D21D07D73F2}"/>
          </ac:spMkLst>
        </pc:spChg>
      </pc:sldChg>
      <pc:sldChg chg="modSp new mod">
        <pc:chgData name="Pavel Skopal" userId="69c89bff-eb36-402e-af06-99216f10c2a5" providerId="ADAL" clId="{ACF3F6EC-D425-422D-BD53-E31985FE1CD5}" dt="2024-03-18T10:54:09.379" v="8181" actId="113"/>
        <pc:sldMkLst>
          <pc:docMk/>
          <pc:sldMk cId="1963345032" sldId="732"/>
        </pc:sldMkLst>
        <pc:spChg chg="mod">
          <ac:chgData name="Pavel Skopal" userId="69c89bff-eb36-402e-af06-99216f10c2a5" providerId="ADAL" clId="{ACF3F6EC-D425-422D-BD53-E31985FE1CD5}" dt="2024-03-15T11:42:09.719" v="1809" actId="20577"/>
          <ac:spMkLst>
            <pc:docMk/>
            <pc:sldMk cId="1963345032" sldId="732"/>
            <ac:spMk id="2" creationId="{43D8795B-7134-A82C-845F-B0CB0E0E1348}"/>
          </ac:spMkLst>
        </pc:spChg>
        <pc:spChg chg="mod">
          <ac:chgData name="Pavel Skopal" userId="69c89bff-eb36-402e-af06-99216f10c2a5" providerId="ADAL" clId="{ACF3F6EC-D425-422D-BD53-E31985FE1CD5}" dt="2024-03-18T10:54:09.379" v="8181" actId="113"/>
          <ac:spMkLst>
            <pc:docMk/>
            <pc:sldMk cId="1963345032" sldId="732"/>
            <ac:spMk id="3" creationId="{1BDD6550-B414-0739-7122-761C0BEAC135}"/>
          </ac:spMkLst>
        </pc:spChg>
      </pc:sldChg>
      <pc:sldChg chg="add del ord">
        <pc:chgData name="Pavel Skopal" userId="69c89bff-eb36-402e-af06-99216f10c2a5" providerId="ADAL" clId="{ACF3F6EC-D425-422D-BD53-E31985FE1CD5}" dt="2024-03-17T09:41:46.883" v="5869" actId="2696"/>
        <pc:sldMkLst>
          <pc:docMk/>
          <pc:sldMk cId="126524401" sldId="1050"/>
        </pc:sldMkLst>
      </pc:sldChg>
      <pc:sldChg chg="modSp add del mod">
        <pc:chgData name="Pavel Skopal" userId="69c89bff-eb36-402e-af06-99216f10c2a5" providerId="ADAL" clId="{ACF3F6EC-D425-422D-BD53-E31985FE1CD5}" dt="2024-03-17T07:38:46.310" v="5707" actId="2696"/>
        <pc:sldMkLst>
          <pc:docMk/>
          <pc:sldMk cId="2226343727" sldId="1050"/>
        </pc:sldMkLst>
        <pc:spChg chg="mod">
          <ac:chgData name="Pavel Skopal" userId="69c89bff-eb36-402e-af06-99216f10c2a5" providerId="ADAL" clId="{ACF3F6EC-D425-422D-BD53-E31985FE1CD5}" dt="2024-03-15T19:25:24.026" v="1913" actId="27636"/>
          <ac:spMkLst>
            <pc:docMk/>
            <pc:sldMk cId="2226343727" sldId="1050"/>
            <ac:spMk id="3" creationId="{62CBFEFF-743F-8200-BD74-1412F2A5F026}"/>
          </ac:spMkLst>
        </pc:spChg>
      </pc:sldChg>
      <pc:sldChg chg="addSp modSp add mod ord">
        <pc:chgData name="Pavel Skopal" userId="69c89bff-eb36-402e-af06-99216f10c2a5" providerId="ADAL" clId="{ACF3F6EC-D425-422D-BD53-E31985FE1CD5}" dt="2024-03-17T09:56:22.961" v="6410" actId="20577"/>
        <pc:sldMkLst>
          <pc:docMk/>
          <pc:sldMk cId="2191519129" sldId="1051"/>
        </pc:sldMkLst>
        <pc:spChg chg="add mod">
          <ac:chgData name="Pavel Skopal" userId="69c89bff-eb36-402e-af06-99216f10c2a5" providerId="ADAL" clId="{ACF3F6EC-D425-422D-BD53-E31985FE1CD5}" dt="2024-03-17T09:56:22.961" v="6410" actId="20577"/>
          <ac:spMkLst>
            <pc:docMk/>
            <pc:sldMk cId="2191519129" sldId="1051"/>
            <ac:spMk id="2" creationId="{C4602C68-AEEC-335F-3207-7F6792F27CCC}"/>
          </ac:spMkLst>
        </pc:spChg>
        <pc:spChg chg="mod">
          <ac:chgData name="Pavel Skopal" userId="69c89bff-eb36-402e-af06-99216f10c2a5" providerId="ADAL" clId="{ACF3F6EC-D425-422D-BD53-E31985FE1CD5}" dt="2024-03-17T09:56:07.601" v="6409" actId="27636"/>
          <ac:spMkLst>
            <pc:docMk/>
            <pc:sldMk cId="2191519129" sldId="1051"/>
            <ac:spMk id="3" creationId="{0FF2180C-6F46-FA72-ED93-03D69E03DACE}"/>
          </ac:spMkLst>
        </pc:spChg>
      </pc:sldChg>
      <pc:sldChg chg="modSp add del mod">
        <pc:chgData name="Pavel Skopal" userId="69c89bff-eb36-402e-af06-99216f10c2a5" providerId="ADAL" clId="{ACF3F6EC-D425-422D-BD53-E31985FE1CD5}" dt="2024-03-17T07:38:46.310" v="5707" actId="2696"/>
        <pc:sldMkLst>
          <pc:docMk/>
          <pc:sldMk cId="3741849331" sldId="1051"/>
        </pc:sldMkLst>
        <pc:spChg chg="mod">
          <ac:chgData name="Pavel Skopal" userId="69c89bff-eb36-402e-af06-99216f10c2a5" providerId="ADAL" clId="{ACF3F6EC-D425-422D-BD53-E31985FE1CD5}" dt="2024-03-15T19:29:16.465" v="1930" actId="20577"/>
          <ac:spMkLst>
            <pc:docMk/>
            <pc:sldMk cId="3741849331" sldId="1051"/>
            <ac:spMk id="3" creationId="{0FF2180C-6F46-FA72-ED93-03D69E03DACE}"/>
          </ac:spMkLst>
        </pc:spChg>
      </pc:sldChg>
      <pc:sldChg chg="add del">
        <pc:chgData name="Pavel Skopal" userId="69c89bff-eb36-402e-af06-99216f10c2a5" providerId="ADAL" clId="{ACF3F6EC-D425-422D-BD53-E31985FE1CD5}" dt="2024-03-17T07:38:46.310" v="5707" actId="2696"/>
        <pc:sldMkLst>
          <pc:docMk/>
          <pc:sldMk cId="894047319" sldId="1052"/>
        </pc:sldMkLst>
      </pc:sldChg>
      <pc:sldChg chg="addSp modSp add mod">
        <pc:chgData name="Pavel Skopal" userId="69c89bff-eb36-402e-af06-99216f10c2a5" providerId="ADAL" clId="{ACF3F6EC-D425-422D-BD53-E31985FE1CD5}" dt="2024-03-17T10:03:37.801" v="6505" actId="21"/>
        <pc:sldMkLst>
          <pc:docMk/>
          <pc:sldMk cId="2119948160" sldId="1052"/>
        </pc:sldMkLst>
        <pc:spChg chg="add mod">
          <ac:chgData name="Pavel Skopal" userId="69c89bff-eb36-402e-af06-99216f10c2a5" providerId="ADAL" clId="{ACF3F6EC-D425-422D-BD53-E31985FE1CD5}" dt="2024-03-17T09:59:25.313" v="6443" actId="20577"/>
          <ac:spMkLst>
            <pc:docMk/>
            <pc:sldMk cId="2119948160" sldId="1052"/>
            <ac:spMk id="2" creationId="{1E2EFB3A-4E85-3329-BB91-E8329C7BCC18}"/>
          </ac:spMkLst>
        </pc:spChg>
        <pc:spChg chg="mod">
          <ac:chgData name="Pavel Skopal" userId="69c89bff-eb36-402e-af06-99216f10c2a5" providerId="ADAL" clId="{ACF3F6EC-D425-422D-BD53-E31985FE1CD5}" dt="2024-03-17T10:03:37.801" v="6505" actId="21"/>
          <ac:spMkLst>
            <pc:docMk/>
            <pc:sldMk cId="2119948160" sldId="1052"/>
            <ac:spMk id="3" creationId="{A0CE73DD-ED9D-6843-DE9C-0C4FB9FAD859}"/>
          </ac:spMkLst>
        </pc:spChg>
      </pc:sldChg>
      <pc:sldChg chg="add del">
        <pc:chgData name="Pavel Skopal" userId="69c89bff-eb36-402e-af06-99216f10c2a5" providerId="ADAL" clId="{ACF3F6EC-D425-422D-BD53-E31985FE1CD5}" dt="2024-03-15T19:25:47.289" v="1914" actId="2696"/>
        <pc:sldMkLst>
          <pc:docMk/>
          <pc:sldMk cId="3508983955" sldId="1053"/>
        </pc:sldMkLst>
      </pc:sldChg>
      <pc:sldChg chg="add del">
        <pc:chgData name="Pavel Skopal" userId="69c89bff-eb36-402e-af06-99216f10c2a5" providerId="ADAL" clId="{ACF3F6EC-D425-422D-BD53-E31985FE1CD5}" dt="2024-03-17T09:37:55.450" v="5844" actId="2696"/>
        <pc:sldMkLst>
          <pc:docMk/>
          <pc:sldMk cId="352515262" sldId="1091"/>
        </pc:sldMkLst>
      </pc:sldChg>
      <pc:sldChg chg="modSp add del mod">
        <pc:chgData name="Pavel Skopal" userId="69c89bff-eb36-402e-af06-99216f10c2a5" providerId="ADAL" clId="{ACF3F6EC-D425-422D-BD53-E31985FE1CD5}" dt="2024-03-17T07:38:46.310" v="5707" actId="2696"/>
        <pc:sldMkLst>
          <pc:docMk/>
          <pc:sldMk cId="379872867" sldId="1091"/>
        </pc:sldMkLst>
        <pc:spChg chg="mod">
          <ac:chgData name="Pavel Skopal" userId="69c89bff-eb36-402e-af06-99216f10c2a5" providerId="ADAL" clId="{ACF3F6EC-D425-422D-BD53-E31985FE1CD5}" dt="2024-03-15T19:32:54.287" v="1932" actId="20577"/>
          <ac:spMkLst>
            <pc:docMk/>
            <pc:sldMk cId="379872867" sldId="1091"/>
            <ac:spMk id="3" creationId="{8B0D1C93-FE41-4461-9F4D-52CA3A95B519}"/>
          </ac:spMkLst>
        </pc:spChg>
      </pc:sldChg>
      <pc:sldChg chg="add">
        <pc:chgData name="Pavel Skopal" userId="69c89bff-eb36-402e-af06-99216f10c2a5" providerId="ADAL" clId="{ACF3F6EC-D425-422D-BD53-E31985FE1CD5}" dt="2024-03-17T07:38:52.132" v="5708"/>
        <pc:sldMkLst>
          <pc:docMk/>
          <pc:sldMk cId="1704486709" sldId="1095"/>
        </pc:sldMkLst>
      </pc:sldChg>
      <pc:sldChg chg="add del">
        <pc:chgData name="Pavel Skopal" userId="69c89bff-eb36-402e-af06-99216f10c2a5" providerId="ADAL" clId="{ACF3F6EC-D425-422D-BD53-E31985FE1CD5}" dt="2024-03-17T07:38:46.310" v="5707" actId="2696"/>
        <pc:sldMkLst>
          <pc:docMk/>
          <pc:sldMk cId="3002229761" sldId="1095"/>
        </pc:sldMkLst>
      </pc:sldChg>
      <pc:sldChg chg="modSp new mod">
        <pc:chgData name="Pavel Skopal" userId="69c89bff-eb36-402e-af06-99216f10c2a5" providerId="ADAL" clId="{ACF3F6EC-D425-422D-BD53-E31985FE1CD5}" dt="2024-03-18T10:29:33.018" v="8087" actId="20577"/>
        <pc:sldMkLst>
          <pc:docMk/>
          <pc:sldMk cId="3147497475" sldId="1096"/>
        </pc:sldMkLst>
        <pc:spChg chg="mod">
          <ac:chgData name="Pavel Skopal" userId="69c89bff-eb36-402e-af06-99216f10c2a5" providerId="ADAL" clId="{ACF3F6EC-D425-422D-BD53-E31985FE1CD5}" dt="2024-03-16T05:04:59.181" v="2146" actId="20577"/>
          <ac:spMkLst>
            <pc:docMk/>
            <pc:sldMk cId="3147497475" sldId="1096"/>
            <ac:spMk id="2" creationId="{505453A5-5DD4-A984-A770-F645F7D27D3F}"/>
          </ac:spMkLst>
        </pc:spChg>
        <pc:spChg chg="mod">
          <ac:chgData name="Pavel Skopal" userId="69c89bff-eb36-402e-af06-99216f10c2a5" providerId="ADAL" clId="{ACF3F6EC-D425-422D-BD53-E31985FE1CD5}" dt="2024-03-18T10:29:33.018" v="8087" actId="20577"/>
          <ac:spMkLst>
            <pc:docMk/>
            <pc:sldMk cId="3147497475" sldId="1096"/>
            <ac:spMk id="3" creationId="{492B2B52-D9E1-7579-476F-D06A5D78A62A}"/>
          </ac:spMkLst>
        </pc:spChg>
      </pc:sldChg>
      <pc:sldChg chg="addSp delSp modSp new mod setBg">
        <pc:chgData name="Pavel Skopal" userId="69c89bff-eb36-402e-af06-99216f10c2a5" providerId="ADAL" clId="{ACF3F6EC-D425-422D-BD53-E31985FE1CD5}" dt="2024-03-17T10:30:42.477" v="6634" actId="1076"/>
        <pc:sldMkLst>
          <pc:docMk/>
          <pc:sldMk cId="65317325" sldId="1097"/>
        </pc:sldMkLst>
        <pc:spChg chg="del">
          <ac:chgData name="Pavel Skopal" userId="69c89bff-eb36-402e-af06-99216f10c2a5" providerId="ADAL" clId="{ACF3F6EC-D425-422D-BD53-E31985FE1CD5}" dt="2024-03-16T04:20:21.422" v="2032" actId="26606"/>
          <ac:spMkLst>
            <pc:docMk/>
            <pc:sldMk cId="65317325" sldId="1097"/>
            <ac:spMk id="2" creationId="{09EB6583-D05C-2F47-7A5B-3D140CAA6729}"/>
          </ac:spMkLst>
        </pc:spChg>
        <pc:spChg chg="del">
          <ac:chgData name="Pavel Skopal" userId="69c89bff-eb36-402e-af06-99216f10c2a5" providerId="ADAL" clId="{ACF3F6EC-D425-422D-BD53-E31985FE1CD5}" dt="2024-03-16T04:20:04.730" v="2031" actId="22"/>
          <ac:spMkLst>
            <pc:docMk/>
            <pc:sldMk cId="65317325" sldId="1097"/>
            <ac:spMk id="3" creationId="{40C39CFE-EEC0-D4FE-7AFC-16B4020FDAD6}"/>
          </ac:spMkLst>
        </pc:spChg>
        <pc:spChg chg="add">
          <ac:chgData name="Pavel Skopal" userId="69c89bff-eb36-402e-af06-99216f10c2a5" providerId="ADAL" clId="{ACF3F6EC-D425-422D-BD53-E31985FE1CD5}" dt="2024-03-16T04:20:21.422" v="2032" actId="26606"/>
          <ac:spMkLst>
            <pc:docMk/>
            <pc:sldMk cId="65317325" sldId="1097"/>
            <ac:spMk id="10" creationId="{65041AB2-A9B4-4D3F-B120-38E7860A8F1A}"/>
          </ac:spMkLst>
        </pc:spChg>
        <pc:picChg chg="add mod ord">
          <ac:chgData name="Pavel Skopal" userId="69c89bff-eb36-402e-af06-99216f10c2a5" providerId="ADAL" clId="{ACF3F6EC-D425-422D-BD53-E31985FE1CD5}" dt="2024-03-17T10:30:42.477" v="6634" actId="1076"/>
          <ac:picMkLst>
            <pc:docMk/>
            <pc:sldMk cId="65317325" sldId="1097"/>
            <ac:picMk id="5" creationId="{4BC38F0C-9D18-7112-19EC-855D6C9BBA60}"/>
          </ac:picMkLst>
        </pc:picChg>
      </pc:sldChg>
      <pc:sldChg chg="modSp new mod modNotesTx">
        <pc:chgData name="Pavel Skopal" userId="69c89bff-eb36-402e-af06-99216f10c2a5" providerId="ADAL" clId="{ACF3F6EC-D425-422D-BD53-E31985FE1CD5}" dt="2024-03-18T10:45:23.831" v="8177" actId="20577"/>
        <pc:sldMkLst>
          <pc:docMk/>
          <pc:sldMk cId="4090110704" sldId="1098"/>
        </pc:sldMkLst>
        <pc:spChg chg="mod">
          <ac:chgData name="Pavel Skopal" userId="69c89bff-eb36-402e-af06-99216f10c2a5" providerId="ADAL" clId="{ACF3F6EC-D425-422D-BD53-E31985FE1CD5}" dt="2024-03-16T05:31:49.293" v="2195"/>
          <ac:spMkLst>
            <pc:docMk/>
            <pc:sldMk cId="4090110704" sldId="1098"/>
            <ac:spMk id="2" creationId="{CA3E55DD-3195-319D-275B-2C29C8FDA699}"/>
          </ac:spMkLst>
        </pc:spChg>
        <pc:spChg chg="mod">
          <ac:chgData name="Pavel Skopal" userId="69c89bff-eb36-402e-af06-99216f10c2a5" providerId="ADAL" clId="{ACF3F6EC-D425-422D-BD53-E31985FE1CD5}" dt="2024-03-18T10:45:23.831" v="8177" actId="20577"/>
          <ac:spMkLst>
            <pc:docMk/>
            <pc:sldMk cId="4090110704" sldId="1098"/>
            <ac:spMk id="3" creationId="{67F6755B-B720-5CD9-AE16-61071EE5B60E}"/>
          </ac:spMkLst>
        </pc:spChg>
      </pc:sldChg>
      <pc:sldChg chg="modSp new mod modNotesTx">
        <pc:chgData name="Pavel Skopal" userId="69c89bff-eb36-402e-af06-99216f10c2a5" providerId="ADAL" clId="{ACF3F6EC-D425-422D-BD53-E31985FE1CD5}" dt="2024-03-17T12:24:35.201" v="7132" actId="6549"/>
        <pc:sldMkLst>
          <pc:docMk/>
          <pc:sldMk cId="3778060862" sldId="1099"/>
        </pc:sldMkLst>
        <pc:spChg chg="mod">
          <ac:chgData name="Pavel Skopal" userId="69c89bff-eb36-402e-af06-99216f10c2a5" providerId="ADAL" clId="{ACF3F6EC-D425-422D-BD53-E31985FE1CD5}" dt="2024-03-16T06:05:27.875" v="2246"/>
          <ac:spMkLst>
            <pc:docMk/>
            <pc:sldMk cId="3778060862" sldId="1099"/>
            <ac:spMk id="2" creationId="{564667B1-8516-3779-66FA-595B7754E891}"/>
          </ac:spMkLst>
        </pc:spChg>
        <pc:spChg chg="mod">
          <ac:chgData name="Pavel Skopal" userId="69c89bff-eb36-402e-af06-99216f10c2a5" providerId="ADAL" clId="{ACF3F6EC-D425-422D-BD53-E31985FE1CD5}" dt="2024-03-17T12:22:39.898" v="7121" actId="20577"/>
          <ac:spMkLst>
            <pc:docMk/>
            <pc:sldMk cId="3778060862" sldId="1099"/>
            <ac:spMk id="3" creationId="{C3AC982E-E2EB-C1BF-FB19-21912840B11C}"/>
          </ac:spMkLst>
        </pc:spChg>
      </pc:sldChg>
      <pc:sldChg chg="addSp modSp new add del mod setBg">
        <pc:chgData name="Pavel Skopal" userId="69c89bff-eb36-402e-af06-99216f10c2a5" providerId="ADAL" clId="{ACF3F6EC-D425-422D-BD53-E31985FE1CD5}" dt="2024-03-17T19:25:28.048" v="7737" actId="13926"/>
        <pc:sldMkLst>
          <pc:docMk/>
          <pc:sldMk cId="1264521166" sldId="1100"/>
        </pc:sldMkLst>
        <pc:spChg chg="mod">
          <ac:chgData name="Pavel Skopal" userId="69c89bff-eb36-402e-af06-99216f10c2a5" providerId="ADAL" clId="{ACF3F6EC-D425-422D-BD53-E31985FE1CD5}" dt="2024-03-17T19:25:28.048" v="7737" actId="13926"/>
          <ac:spMkLst>
            <pc:docMk/>
            <pc:sldMk cId="1264521166" sldId="1100"/>
            <ac:spMk id="2" creationId="{D180F5D6-9506-C74F-4066-E376068F5E4A}"/>
          </ac:spMkLst>
        </pc:spChg>
        <pc:spChg chg="mod">
          <ac:chgData name="Pavel Skopal" userId="69c89bff-eb36-402e-af06-99216f10c2a5" providerId="ADAL" clId="{ACF3F6EC-D425-422D-BD53-E31985FE1CD5}" dt="2024-03-17T12:50:01.347" v="7190" actId="27636"/>
          <ac:spMkLst>
            <pc:docMk/>
            <pc:sldMk cId="1264521166" sldId="1100"/>
            <ac:spMk id="3" creationId="{1CEF8CA3-FCDB-2634-8C46-4FCB5051ABAF}"/>
          </ac:spMkLst>
        </pc:spChg>
        <pc:spChg chg="add">
          <ac:chgData name="Pavel Skopal" userId="69c89bff-eb36-402e-af06-99216f10c2a5" providerId="ADAL" clId="{ACF3F6EC-D425-422D-BD53-E31985FE1CD5}" dt="2024-03-17T12:36:22.070" v="7162" actId="26606"/>
          <ac:spMkLst>
            <pc:docMk/>
            <pc:sldMk cId="1264521166" sldId="1100"/>
            <ac:spMk id="1031" creationId="{879398A9-0D0D-4901-BDDF-B3D93CECA7B9}"/>
          </ac:spMkLst>
        </pc:spChg>
        <pc:spChg chg="add">
          <ac:chgData name="Pavel Skopal" userId="69c89bff-eb36-402e-af06-99216f10c2a5" providerId="ADAL" clId="{ACF3F6EC-D425-422D-BD53-E31985FE1CD5}" dt="2024-03-17T12:36:22.070" v="7162" actId="26606"/>
          <ac:spMkLst>
            <pc:docMk/>
            <pc:sldMk cId="1264521166" sldId="1100"/>
            <ac:spMk id="1033" creationId="{011FEC3B-E514-4E21-B2CB-7903A73569E2}"/>
          </ac:spMkLst>
        </pc:spChg>
        <pc:picChg chg="add mod">
          <ac:chgData name="Pavel Skopal" userId="69c89bff-eb36-402e-af06-99216f10c2a5" providerId="ADAL" clId="{ACF3F6EC-D425-422D-BD53-E31985FE1CD5}" dt="2024-03-17T12:36:22.070" v="7162" actId="26606"/>
          <ac:picMkLst>
            <pc:docMk/>
            <pc:sldMk cId="1264521166" sldId="1100"/>
            <ac:picMk id="1026" creationId="{2980A907-0DD8-F060-D374-2FB6A5BCAF92}"/>
          </ac:picMkLst>
        </pc:picChg>
      </pc:sldChg>
      <pc:sldChg chg="modSp new mod">
        <pc:chgData name="Pavel Skopal" userId="69c89bff-eb36-402e-af06-99216f10c2a5" providerId="ADAL" clId="{ACF3F6EC-D425-422D-BD53-E31985FE1CD5}" dt="2024-03-17T12:37:38.981" v="7168" actId="27636"/>
        <pc:sldMkLst>
          <pc:docMk/>
          <pc:sldMk cId="1148440272" sldId="1101"/>
        </pc:sldMkLst>
        <pc:spChg chg="mod">
          <ac:chgData name="Pavel Skopal" userId="69c89bff-eb36-402e-af06-99216f10c2a5" providerId="ADAL" clId="{ACF3F6EC-D425-422D-BD53-E31985FE1CD5}" dt="2024-03-17T12:37:36.452" v="7166" actId="1076"/>
          <ac:spMkLst>
            <pc:docMk/>
            <pc:sldMk cId="1148440272" sldId="1101"/>
            <ac:spMk id="2" creationId="{880242DF-B6ED-6B5D-D0BB-2F86EF175EA4}"/>
          </ac:spMkLst>
        </pc:spChg>
        <pc:spChg chg="mod">
          <ac:chgData name="Pavel Skopal" userId="69c89bff-eb36-402e-af06-99216f10c2a5" providerId="ADAL" clId="{ACF3F6EC-D425-422D-BD53-E31985FE1CD5}" dt="2024-03-17T12:37:38.981" v="7168" actId="27636"/>
          <ac:spMkLst>
            <pc:docMk/>
            <pc:sldMk cId="1148440272" sldId="1101"/>
            <ac:spMk id="3" creationId="{DA627B3D-148E-3B3E-AD21-3413DD01781B}"/>
          </ac:spMkLst>
        </pc:spChg>
      </pc:sldChg>
      <pc:sldChg chg="modSp new mod ord">
        <pc:chgData name="Pavel Skopal" userId="69c89bff-eb36-402e-af06-99216f10c2a5" providerId="ADAL" clId="{ACF3F6EC-D425-422D-BD53-E31985FE1CD5}" dt="2024-03-18T10:55:56.118" v="8187" actId="20577"/>
        <pc:sldMkLst>
          <pc:docMk/>
          <pc:sldMk cId="1177888478" sldId="1102"/>
        </pc:sldMkLst>
        <pc:spChg chg="mod">
          <ac:chgData name="Pavel Skopal" userId="69c89bff-eb36-402e-af06-99216f10c2a5" providerId="ADAL" clId="{ACF3F6EC-D425-422D-BD53-E31985FE1CD5}" dt="2024-03-16T07:24:36.781" v="3178" actId="20577"/>
          <ac:spMkLst>
            <pc:docMk/>
            <pc:sldMk cId="1177888478" sldId="1102"/>
            <ac:spMk id="2" creationId="{C3EB9937-CF6D-B863-6D35-44F2FEE950DF}"/>
          </ac:spMkLst>
        </pc:spChg>
        <pc:spChg chg="mod">
          <ac:chgData name="Pavel Skopal" userId="69c89bff-eb36-402e-af06-99216f10c2a5" providerId="ADAL" clId="{ACF3F6EC-D425-422D-BD53-E31985FE1CD5}" dt="2024-03-18T10:55:56.118" v="8187" actId="20577"/>
          <ac:spMkLst>
            <pc:docMk/>
            <pc:sldMk cId="1177888478" sldId="1102"/>
            <ac:spMk id="3" creationId="{BEAC9CBF-8A54-2BB9-B8D7-F9AD717C5759}"/>
          </ac:spMkLst>
        </pc:spChg>
      </pc:sldChg>
      <pc:sldChg chg="modSp new mod">
        <pc:chgData name="Pavel Skopal" userId="69c89bff-eb36-402e-af06-99216f10c2a5" providerId="ADAL" clId="{ACF3F6EC-D425-422D-BD53-E31985FE1CD5}" dt="2024-03-18T10:56:54.259" v="8188" actId="20577"/>
        <pc:sldMkLst>
          <pc:docMk/>
          <pc:sldMk cId="788717475" sldId="1103"/>
        </pc:sldMkLst>
        <pc:spChg chg="mod">
          <ac:chgData name="Pavel Skopal" userId="69c89bff-eb36-402e-af06-99216f10c2a5" providerId="ADAL" clId="{ACF3F6EC-D425-422D-BD53-E31985FE1CD5}" dt="2024-03-16T08:53:16.501" v="3316"/>
          <ac:spMkLst>
            <pc:docMk/>
            <pc:sldMk cId="788717475" sldId="1103"/>
            <ac:spMk id="2" creationId="{24642AA8-F4CE-F547-2ABB-916939F18BE9}"/>
          </ac:spMkLst>
        </pc:spChg>
        <pc:spChg chg="mod">
          <ac:chgData name="Pavel Skopal" userId="69c89bff-eb36-402e-af06-99216f10c2a5" providerId="ADAL" clId="{ACF3F6EC-D425-422D-BD53-E31985FE1CD5}" dt="2024-03-18T10:56:54.259" v="8188" actId="20577"/>
          <ac:spMkLst>
            <pc:docMk/>
            <pc:sldMk cId="788717475" sldId="1103"/>
            <ac:spMk id="3" creationId="{8E732D54-6271-E961-FB63-4D17623BAA9A}"/>
          </ac:spMkLst>
        </pc:spChg>
      </pc:sldChg>
      <pc:sldChg chg="addSp delSp modSp new mod setBg setClrOvrMap">
        <pc:chgData name="Pavel Skopal" userId="69c89bff-eb36-402e-af06-99216f10c2a5" providerId="ADAL" clId="{ACF3F6EC-D425-422D-BD53-E31985FE1CD5}" dt="2024-03-18T14:10:09.852" v="8393" actId="207"/>
        <pc:sldMkLst>
          <pc:docMk/>
          <pc:sldMk cId="1380108425" sldId="1104"/>
        </pc:sldMkLst>
        <pc:spChg chg="mod">
          <ac:chgData name="Pavel Skopal" userId="69c89bff-eb36-402e-af06-99216f10c2a5" providerId="ADAL" clId="{ACF3F6EC-D425-422D-BD53-E31985FE1CD5}" dt="2024-03-16T09:48:41.324" v="3443" actId="1076"/>
          <ac:spMkLst>
            <pc:docMk/>
            <pc:sldMk cId="1380108425" sldId="1104"/>
            <ac:spMk id="2" creationId="{3FEE10E7-92EE-BF31-10C9-363827BE6079}"/>
          </ac:spMkLst>
        </pc:spChg>
        <pc:spChg chg="mod ord">
          <ac:chgData name="Pavel Skopal" userId="69c89bff-eb36-402e-af06-99216f10c2a5" providerId="ADAL" clId="{ACF3F6EC-D425-422D-BD53-E31985FE1CD5}" dt="2024-03-18T14:10:09.852" v="8393" actId="207"/>
          <ac:spMkLst>
            <pc:docMk/>
            <pc:sldMk cId="1380108425" sldId="1104"/>
            <ac:spMk id="3" creationId="{6123FFFB-7B45-39DA-220F-1A0B0512045A}"/>
          </ac:spMkLst>
        </pc:spChg>
        <pc:spChg chg="add del">
          <ac:chgData name="Pavel Skopal" userId="69c89bff-eb36-402e-af06-99216f10c2a5" providerId="ADAL" clId="{ACF3F6EC-D425-422D-BD53-E31985FE1CD5}" dt="2024-03-16T09:39:18.170" v="3441" actId="26606"/>
          <ac:spMkLst>
            <pc:docMk/>
            <pc:sldMk cId="1380108425" sldId="1104"/>
            <ac:spMk id="2055" creationId="{879398A9-0D0D-4901-BDDF-B3D93CECA7B9}"/>
          </ac:spMkLst>
        </pc:spChg>
        <pc:spChg chg="add del">
          <ac:chgData name="Pavel Skopal" userId="69c89bff-eb36-402e-af06-99216f10c2a5" providerId="ADAL" clId="{ACF3F6EC-D425-422D-BD53-E31985FE1CD5}" dt="2024-03-16T09:39:18.170" v="3441" actId="26606"/>
          <ac:spMkLst>
            <pc:docMk/>
            <pc:sldMk cId="1380108425" sldId="1104"/>
            <ac:spMk id="2057" creationId="{011FEC3B-E514-4E21-B2CB-7903A73569E2}"/>
          </ac:spMkLst>
        </pc:spChg>
        <pc:spChg chg="add">
          <ac:chgData name="Pavel Skopal" userId="69c89bff-eb36-402e-af06-99216f10c2a5" providerId="ADAL" clId="{ACF3F6EC-D425-422D-BD53-E31985FE1CD5}" dt="2024-03-16T09:39:18.186" v="3442" actId="26606"/>
          <ac:spMkLst>
            <pc:docMk/>
            <pc:sldMk cId="1380108425" sldId="1104"/>
            <ac:spMk id="2059" creationId="{99823778-D290-4538-B146-1F73C3755C9D}"/>
          </ac:spMkLst>
        </pc:spChg>
        <pc:spChg chg="add">
          <ac:chgData name="Pavel Skopal" userId="69c89bff-eb36-402e-af06-99216f10c2a5" providerId="ADAL" clId="{ACF3F6EC-D425-422D-BD53-E31985FE1CD5}" dt="2024-03-16T09:39:18.186" v="3442" actId="26606"/>
          <ac:spMkLst>
            <pc:docMk/>
            <pc:sldMk cId="1380108425" sldId="1104"/>
            <ac:spMk id="2060" creationId="{8DCA398B-8CB4-4C0C-89C6-A8AB6F78D7DD}"/>
          </ac:spMkLst>
        </pc:spChg>
        <pc:spChg chg="add">
          <ac:chgData name="Pavel Skopal" userId="69c89bff-eb36-402e-af06-99216f10c2a5" providerId="ADAL" clId="{ACF3F6EC-D425-422D-BD53-E31985FE1CD5}" dt="2024-03-16T09:39:18.186" v="3442" actId="26606"/>
          <ac:spMkLst>
            <pc:docMk/>
            <pc:sldMk cId="1380108425" sldId="1104"/>
            <ac:spMk id="2061" creationId="{9E8345C6-0280-4226-BD83-7333BA6C3AA3}"/>
          </ac:spMkLst>
        </pc:spChg>
        <pc:picChg chg="add mod ord">
          <ac:chgData name="Pavel Skopal" userId="69c89bff-eb36-402e-af06-99216f10c2a5" providerId="ADAL" clId="{ACF3F6EC-D425-422D-BD53-E31985FE1CD5}" dt="2024-03-16T09:39:18.186" v="3442" actId="26606"/>
          <ac:picMkLst>
            <pc:docMk/>
            <pc:sldMk cId="1380108425" sldId="1104"/>
            <ac:picMk id="2050" creationId="{E2C972AE-6106-AD67-3BF8-0BC727025873}"/>
          </ac:picMkLst>
        </pc:picChg>
      </pc:sldChg>
      <pc:sldChg chg="addSp delSp modSp new mod">
        <pc:chgData name="Pavel Skopal" userId="69c89bff-eb36-402e-af06-99216f10c2a5" providerId="ADAL" clId="{ACF3F6EC-D425-422D-BD53-E31985FE1CD5}" dt="2024-03-17T15:56:20.665" v="7256" actId="20577"/>
        <pc:sldMkLst>
          <pc:docMk/>
          <pc:sldMk cId="662739809" sldId="1105"/>
        </pc:sldMkLst>
        <pc:spChg chg="mod">
          <ac:chgData name="Pavel Skopal" userId="69c89bff-eb36-402e-af06-99216f10c2a5" providerId="ADAL" clId="{ACF3F6EC-D425-422D-BD53-E31985FE1CD5}" dt="2024-03-17T15:56:20.665" v="7256" actId="20577"/>
          <ac:spMkLst>
            <pc:docMk/>
            <pc:sldMk cId="662739809" sldId="1105"/>
            <ac:spMk id="2" creationId="{B1B0FC71-023D-9B52-5AA5-6CE79F238185}"/>
          </ac:spMkLst>
        </pc:spChg>
        <pc:spChg chg="add del mod">
          <ac:chgData name="Pavel Skopal" userId="69c89bff-eb36-402e-af06-99216f10c2a5" providerId="ADAL" clId="{ACF3F6EC-D425-422D-BD53-E31985FE1CD5}" dt="2024-03-17T12:44:21.556" v="7170" actId="20577"/>
          <ac:spMkLst>
            <pc:docMk/>
            <pc:sldMk cId="662739809" sldId="1105"/>
            <ac:spMk id="3" creationId="{B300B168-5370-112A-F737-B530758E6383}"/>
          </ac:spMkLst>
        </pc:spChg>
        <pc:picChg chg="add mod">
          <ac:chgData name="Pavel Skopal" userId="69c89bff-eb36-402e-af06-99216f10c2a5" providerId="ADAL" clId="{ACF3F6EC-D425-422D-BD53-E31985FE1CD5}" dt="2024-03-16T09:38:53.680" v="3434"/>
          <ac:picMkLst>
            <pc:docMk/>
            <pc:sldMk cId="662739809" sldId="1105"/>
            <ac:picMk id="1026" creationId="{5089C72E-7783-B03A-1B36-BC4FC1DE3ADD}"/>
          </ac:picMkLst>
        </pc:picChg>
      </pc:sldChg>
      <pc:sldChg chg="modSp new mod">
        <pc:chgData name="Pavel Skopal" userId="69c89bff-eb36-402e-af06-99216f10c2a5" providerId="ADAL" clId="{ACF3F6EC-D425-422D-BD53-E31985FE1CD5}" dt="2024-03-18T10:57:47.773" v="8190" actId="5793"/>
        <pc:sldMkLst>
          <pc:docMk/>
          <pc:sldMk cId="2389009813" sldId="1106"/>
        </pc:sldMkLst>
        <pc:spChg chg="mod">
          <ac:chgData name="Pavel Skopal" userId="69c89bff-eb36-402e-af06-99216f10c2a5" providerId="ADAL" clId="{ACF3F6EC-D425-422D-BD53-E31985FE1CD5}" dt="2024-03-17T16:57:36.751" v="7419" actId="113"/>
          <ac:spMkLst>
            <pc:docMk/>
            <pc:sldMk cId="2389009813" sldId="1106"/>
            <ac:spMk id="2" creationId="{C18A9D8D-B551-229A-B0E1-411683792126}"/>
          </ac:spMkLst>
        </pc:spChg>
        <pc:spChg chg="mod">
          <ac:chgData name="Pavel Skopal" userId="69c89bff-eb36-402e-af06-99216f10c2a5" providerId="ADAL" clId="{ACF3F6EC-D425-422D-BD53-E31985FE1CD5}" dt="2024-03-18T10:57:47.773" v="8190" actId="5793"/>
          <ac:spMkLst>
            <pc:docMk/>
            <pc:sldMk cId="2389009813" sldId="1106"/>
            <ac:spMk id="3" creationId="{07EEDBAA-68A2-0323-8900-8B597C9402E4}"/>
          </ac:spMkLst>
        </pc:spChg>
      </pc:sldChg>
      <pc:sldChg chg="modSp new mod">
        <pc:chgData name="Pavel Skopal" userId="69c89bff-eb36-402e-af06-99216f10c2a5" providerId="ADAL" clId="{ACF3F6EC-D425-422D-BD53-E31985FE1CD5}" dt="2024-03-17T17:25:21.569" v="7553" actId="113"/>
        <pc:sldMkLst>
          <pc:docMk/>
          <pc:sldMk cId="4220845048" sldId="1107"/>
        </pc:sldMkLst>
        <pc:spChg chg="mod">
          <ac:chgData name="Pavel Skopal" userId="69c89bff-eb36-402e-af06-99216f10c2a5" providerId="ADAL" clId="{ACF3F6EC-D425-422D-BD53-E31985FE1CD5}" dt="2024-03-17T17:25:21.569" v="7553" actId="113"/>
          <ac:spMkLst>
            <pc:docMk/>
            <pc:sldMk cId="4220845048" sldId="1107"/>
            <ac:spMk id="2" creationId="{2EDB9E10-4758-6A5A-7F99-19DBBE8C01DC}"/>
          </ac:spMkLst>
        </pc:spChg>
        <pc:spChg chg="mod">
          <ac:chgData name="Pavel Skopal" userId="69c89bff-eb36-402e-af06-99216f10c2a5" providerId="ADAL" clId="{ACF3F6EC-D425-422D-BD53-E31985FE1CD5}" dt="2024-03-17T17:14:21.253" v="7547" actId="20578"/>
          <ac:spMkLst>
            <pc:docMk/>
            <pc:sldMk cId="4220845048" sldId="1107"/>
            <ac:spMk id="3" creationId="{3C49CC6C-8A53-8BDB-708B-F09DB209801B}"/>
          </ac:spMkLst>
        </pc:spChg>
      </pc:sldChg>
      <pc:sldChg chg="addSp modSp new mod setBg modNotesTx">
        <pc:chgData name="Pavel Skopal" userId="69c89bff-eb36-402e-af06-99216f10c2a5" providerId="ADAL" clId="{ACF3F6EC-D425-422D-BD53-E31985FE1CD5}" dt="2024-03-18T11:02:26.900" v="8197" actId="6549"/>
        <pc:sldMkLst>
          <pc:docMk/>
          <pc:sldMk cId="1926802945" sldId="1108"/>
        </pc:sldMkLst>
        <pc:spChg chg="mod">
          <ac:chgData name="Pavel Skopal" userId="69c89bff-eb36-402e-af06-99216f10c2a5" providerId="ADAL" clId="{ACF3F6EC-D425-422D-BD53-E31985FE1CD5}" dt="2024-03-17T17:25:34.216" v="7554" actId="113"/>
          <ac:spMkLst>
            <pc:docMk/>
            <pc:sldMk cId="1926802945" sldId="1108"/>
            <ac:spMk id="2" creationId="{58D43B88-72D8-A950-3A48-34F581B5DBAF}"/>
          </ac:spMkLst>
        </pc:spChg>
        <pc:spChg chg="mod">
          <ac:chgData name="Pavel Skopal" userId="69c89bff-eb36-402e-af06-99216f10c2a5" providerId="ADAL" clId="{ACF3F6EC-D425-422D-BD53-E31985FE1CD5}" dt="2024-03-18T11:02:10.456" v="8193" actId="27636"/>
          <ac:spMkLst>
            <pc:docMk/>
            <pc:sldMk cId="1926802945" sldId="1108"/>
            <ac:spMk id="3" creationId="{E89C14D7-F564-0D46-5FC0-A3E25CA238FD}"/>
          </ac:spMkLst>
        </pc:spChg>
        <pc:spChg chg="add">
          <ac:chgData name="Pavel Skopal" userId="69c89bff-eb36-402e-af06-99216f10c2a5" providerId="ADAL" clId="{ACF3F6EC-D425-422D-BD53-E31985FE1CD5}" dt="2024-03-16T10:48:08.612" v="3711" actId="26606"/>
          <ac:spMkLst>
            <pc:docMk/>
            <pc:sldMk cId="1926802945" sldId="1108"/>
            <ac:spMk id="10" creationId="{1660E788-AFA9-4A1B-9991-6AA74632A15B}"/>
          </ac:spMkLst>
        </pc:spChg>
        <pc:spChg chg="add">
          <ac:chgData name="Pavel Skopal" userId="69c89bff-eb36-402e-af06-99216f10c2a5" providerId="ADAL" clId="{ACF3F6EC-D425-422D-BD53-E31985FE1CD5}" dt="2024-03-16T10:48:08.612" v="3711" actId="26606"/>
          <ac:spMkLst>
            <pc:docMk/>
            <pc:sldMk cId="1926802945" sldId="1108"/>
            <ac:spMk id="12" creationId="{867D4867-5BA7-4462-B2F6-A23F4A622AA7}"/>
          </ac:spMkLst>
        </pc:spChg>
        <pc:picChg chg="add mod">
          <ac:chgData name="Pavel Skopal" userId="69c89bff-eb36-402e-af06-99216f10c2a5" providerId="ADAL" clId="{ACF3F6EC-D425-422D-BD53-E31985FE1CD5}" dt="2024-03-16T10:48:08.612" v="3711" actId="26606"/>
          <ac:picMkLst>
            <pc:docMk/>
            <pc:sldMk cId="1926802945" sldId="1108"/>
            <ac:picMk id="5" creationId="{823AD763-7648-7948-09DF-A20412405E9D}"/>
          </ac:picMkLst>
        </pc:picChg>
      </pc:sldChg>
      <pc:sldChg chg="modSp new mod">
        <pc:chgData name="Pavel Skopal" userId="69c89bff-eb36-402e-af06-99216f10c2a5" providerId="ADAL" clId="{ACF3F6EC-D425-422D-BD53-E31985FE1CD5}" dt="2024-03-18T11:03:35.771" v="8199" actId="113"/>
        <pc:sldMkLst>
          <pc:docMk/>
          <pc:sldMk cId="2859198921" sldId="1109"/>
        </pc:sldMkLst>
        <pc:spChg chg="mod">
          <ac:chgData name="Pavel Skopal" userId="69c89bff-eb36-402e-af06-99216f10c2a5" providerId="ADAL" clId="{ACF3F6EC-D425-422D-BD53-E31985FE1CD5}" dt="2024-03-17T17:32:49.696" v="7555" actId="20577"/>
          <ac:spMkLst>
            <pc:docMk/>
            <pc:sldMk cId="2859198921" sldId="1109"/>
            <ac:spMk id="2" creationId="{247CB883-29E3-5522-ECC5-42ED8E6203E5}"/>
          </ac:spMkLst>
        </pc:spChg>
        <pc:spChg chg="mod">
          <ac:chgData name="Pavel Skopal" userId="69c89bff-eb36-402e-af06-99216f10c2a5" providerId="ADAL" clId="{ACF3F6EC-D425-422D-BD53-E31985FE1CD5}" dt="2024-03-18T11:03:35.771" v="8199" actId="113"/>
          <ac:spMkLst>
            <pc:docMk/>
            <pc:sldMk cId="2859198921" sldId="1109"/>
            <ac:spMk id="3" creationId="{FE0EF403-0AE6-381A-244E-068B8E236DD3}"/>
          </ac:spMkLst>
        </pc:spChg>
      </pc:sldChg>
      <pc:sldChg chg="modSp new mod">
        <pc:chgData name="Pavel Skopal" userId="69c89bff-eb36-402e-af06-99216f10c2a5" providerId="ADAL" clId="{ACF3F6EC-D425-422D-BD53-E31985FE1CD5}" dt="2024-03-17T16:05:41.477" v="7272" actId="20577"/>
        <pc:sldMkLst>
          <pc:docMk/>
          <pc:sldMk cId="4136128863" sldId="1110"/>
        </pc:sldMkLst>
        <pc:spChg chg="mod">
          <ac:chgData name="Pavel Skopal" userId="69c89bff-eb36-402e-af06-99216f10c2a5" providerId="ADAL" clId="{ACF3F6EC-D425-422D-BD53-E31985FE1CD5}" dt="2024-03-16T12:12:13.789" v="3877"/>
          <ac:spMkLst>
            <pc:docMk/>
            <pc:sldMk cId="4136128863" sldId="1110"/>
            <ac:spMk id="2" creationId="{AAD7B706-F838-598B-958A-31B360481D86}"/>
          </ac:spMkLst>
        </pc:spChg>
        <pc:spChg chg="mod">
          <ac:chgData name="Pavel Skopal" userId="69c89bff-eb36-402e-af06-99216f10c2a5" providerId="ADAL" clId="{ACF3F6EC-D425-422D-BD53-E31985FE1CD5}" dt="2024-03-17T16:05:41.477" v="7272" actId="20577"/>
          <ac:spMkLst>
            <pc:docMk/>
            <pc:sldMk cId="4136128863" sldId="1110"/>
            <ac:spMk id="3" creationId="{B46A6648-9D58-8BF0-9004-092D121FB064}"/>
          </ac:spMkLst>
        </pc:spChg>
      </pc:sldChg>
      <pc:sldChg chg="modSp new del mod">
        <pc:chgData name="Pavel Skopal" userId="69c89bff-eb36-402e-af06-99216f10c2a5" providerId="ADAL" clId="{ACF3F6EC-D425-422D-BD53-E31985FE1CD5}" dt="2024-03-17T06:46:13.024" v="5447" actId="2696"/>
        <pc:sldMkLst>
          <pc:docMk/>
          <pc:sldMk cId="1014908808" sldId="1111"/>
        </pc:sldMkLst>
        <pc:spChg chg="mod">
          <ac:chgData name="Pavel Skopal" userId="69c89bff-eb36-402e-af06-99216f10c2a5" providerId="ADAL" clId="{ACF3F6EC-D425-422D-BD53-E31985FE1CD5}" dt="2024-03-16T12:21:49.316" v="3909" actId="13926"/>
          <ac:spMkLst>
            <pc:docMk/>
            <pc:sldMk cId="1014908808" sldId="1111"/>
            <ac:spMk id="2" creationId="{408753F8-2440-6B2D-E6C4-6E4C6D8DFF75}"/>
          </ac:spMkLst>
        </pc:spChg>
      </pc:sldChg>
      <pc:sldChg chg="modSp new mod">
        <pc:chgData name="Pavel Skopal" userId="69c89bff-eb36-402e-af06-99216f10c2a5" providerId="ADAL" clId="{ACF3F6EC-D425-422D-BD53-E31985FE1CD5}" dt="2024-03-18T11:05:12.746" v="8200" actId="113"/>
        <pc:sldMkLst>
          <pc:docMk/>
          <pc:sldMk cId="2802417205" sldId="1112"/>
        </pc:sldMkLst>
        <pc:spChg chg="mod">
          <ac:chgData name="Pavel Skopal" userId="69c89bff-eb36-402e-af06-99216f10c2a5" providerId="ADAL" clId="{ACF3F6EC-D425-422D-BD53-E31985FE1CD5}" dt="2024-03-16T12:24:44.904" v="3913" actId="20578"/>
          <ac:spMkLst>
            <pc:docMk/>
            <pc:sldMk cId="2802417205" sldId="1112"/>
            <ac:spMk id="2" creationId="{B9132944-1D8C-41EA-E1F4-2E1A864F0C9E}"/>
          </ac:spMkLst>
        </pc:spChg>
        <pc:spChg chg="mod">
          <ac:chgData name="Pavel Skopal" userId="69c89bff-eb36-402e-af06-99216f10c2a5" providerId="ADAL" clId="{ACF3F6EC-D425-422D-BD53-E31985FE1CD5}" dt="2024-03-18T11:05:12.746" v="8200" actId="113"/>
          <ac:spMkLst>
            <pc:docMk/>
            <pc:sldMk cId="2802417205" sldId="1112"/>
            <ac:spMk id="3" creationId="{F8CDE317-3915-BAA9-F85B-EBFBAD2F842E}"/>
          </ac:spMkLst>
        </pc:spChg>
      </pc:sldChg>
      <pc:sldChg chg="modSp new mod">
        <pc:chgData name="Pavel Skopal" userId="69c89bff-eb36-402e-af06-99216f10c2a5" providerId="ADAL" clId="{ACF3F6EC-D425-422D-BD53-E31985FE1CD5}" dt="2024-03-18T11:06:45.421" v="8202" actId="27636"/>
        <pc:sldMkLst>
          <pc:docMk/>
          <pc:sldMk cId="3936474140" sldId="1113"/>
        </pc:sldMkLst>
        <pc:spChg chg="mod">
          <ac:chgData name="Pavel Skopal" userId="69c89bff-eb36-402e-af06-99216f10c2a5" providerId="ADAL" clId="{ACF3F6EC-D425-422D-BD53-E31985FE1CD5}" dt="2024-03-17T17:41:24.346" v="7674" actId="20577"/>
          <ac:spMkLst>
            <pc:docMk/>
            <pc:sldMk cId="3936474140" sldId="1113"/>
            <ac:spMk id="2" creationId="{7BEF399A-7822-5B8D-4712-39DB1F566D8D}"/>
          </ac:spMkLst>
        </pc:spChg>
        <pc:spChg chg="mod">
          <ac:chgData name="Pavel Skopal" userId="69c89bff-eb36-402e-af06-99216f10c2a5" providerId="ADAL" clId="{ACF3F6EC-D425-422D-BD53-E31985FE1CD5}" dt="2024-03-18T11:06:45.421" v="8202" actId="27636"/>
          <ac:spMkLst>
            <pc:docMk/>
            <pc:sldMk cId="3936474140" sldId="1113"/>
            <ac:spMk id="3" creationId="{C056EC7F-62C5-93EF-FC01-3A74D39462E5}"/>
          </ac:spMkLst>
        </pc:spChg>
      </pc:sldChg>
      <pc:sldChg chg="modSp new mod ord">
        <pc:chgData name="Pavel Skopal" userId="69c89bff-eb36-402e-af06-99216f10c2a5" providerId="ADAL" clId="{ACF3F6EC-D425-422D-BD53-E31985FE1CD5}" dt="2024-03-18T12:36:17.142" v="8253" actId="20577"/>
        <pc:sldMkLst>
          <pc:docMk/>
          <pc:sldMk cId="2850704822" sldId="1114"/>
        </pc:sldMkLst>
        <pc:spChg chg="mod">
          <ac:chgData name="Pavel Skopal" userId="69c89bff-eb36-402e-af06-99216f10c2a5" providerId="ADAL" clId="{ACF3F6EC-D425-422D-BD53-E31985FE1CD5}" dt="2024-03-18T09:42:04.163" v="8048" actId="13926"/>
          <ac:spMkLst>
            <pc:docMk/>
            <pc:sldMk cId="2850704822" sldId="1114"/>
            <ac:spMk id="2" creationId="{1D07BD12-7E49-4835-1C48-105184F73B64}"/>
          </ac:spMkLst>
        </pc:spChg>
        <pc:spChg chg="mod">
          <ac:chgData name="Pavel Skopal" userId="69c89bff-eb36-402e-af06-99216f10c2a5" providerId="ADAL" clId="{ACF3F6EC-D425-422D-BD53-E31985FE1CD5}" dt="2024-03-18T12:36:17.142" v="8253" actId="20577"/>
          <ac:spMkLst>
            <pc:docMk/>
            <pc:sldMk cId="2850704822" sldId="1114"/>
            <ac:spMk id="3" creationId="{C2634496-9209-4375-7CEF-14B04DE18199}"/>
          </ac:spMkLst>
        </pc:spChg>
      </pc:sldChg>
      <pc:sldChg chg="modSp new mod">
        <pc:chgData name="Pavel Skopal" userId="69c89bff-eb36-402e-af06-99216f10c2a5" providerId="ADAL" clId="{ACF3F6EC-D425-422D-BD53-E31985FE1CD5}" dt="2024-03-18T09:22:29.927" v="7996" actId="20577"/>
        <pc:sldMkLst>
          <pc:docMk/>
          <pc:sldMk cId="1297446907" sldId="1115"/>
        </pc:sldMkLst>
        <pc:spChg chg="mod">
          <ac:chgData name="Pavel Skopal" userId="69c89bff-eb36-402e-af06-99216f10c2a5" providerId="ADAL" clId="{ACF3F6EC-D425-422D-BD53-E31985FE1CD5}" dt="2024-03-16T17:51:43.440" v="5156" actId="20577"/>
          <ac:spMkLst>
            <pc:docMk/>
            <pc:sldMk cId="1297446907" sldId="1115"/>
            <ac:spMk id="2" creationId="{D4EC0209-DF89-8F0E-4AC7-B6C8284A28FE}"/>
          </ac:spMkLst>
        </pc:spChg>
        <pc:spChg chg="mod">
          <ac:chgData name="Pavel Skopal" userId="69c89bff-eb36-402e-af06-99216f10c2a5" providerId="ADAL" clId="{ACF3F6EC-D425-422D-BD53-E31985FE1CD5}" dt="2024-03-18T09:22:29.927" v="7996" actId="20577"/>
          <ac:spMkLst>
            <pc:docMk/>
            <pc:sldMk cId="1297446907" sldId="1115"/>
            <ac:spMk id="3" creationId="{8AD3065E-067A-09F7-ED11-91F2F5ABB574}"/>
          </ac:spMkLst>
        </pc:spChg>
      </pc:sldChg>
      <pc:sldChg chg="modSp new mod modNotesTx">
        <pc:chgData name="Pavel Skopal" userId="69c89bff-eb36-402e-af06-99216f10c2a5" providerId="ADAL" clId="{ACF3F6EC-D425-422D-BD53-E31985FE1CD5}" dt="2024-03-17T21:10:53.864" v="7775"/>
        <pc:sldMkLst>
          <pc:docMk/>
          <pc:sldMk cId="3645749730" sldId="1116"/>
        </pc:sldMkLst>
        <pc:spChg chg="mod">
          <ac:chgData name="Pavel Skopal" userId="69c89bff-eb36-402e-af06-99216f10c2a5" providerId="ADAL" clId="{ACF3F6EC-D425-422D-BD53-E31985FE1CD5}" dt="2024-03-17T21:10:53.864" v="7775"/>
          <ac:spMkLst>
            <pc:docMk/>
            <pc:sldMk cId="3645749730" sldId="1116"/>
            <ac:spMk id="2" creationId="{576347A9-397A-CAFB-D483-47F88B43C43B}"/>
          </ac:spMkLst>
        </pc:spChg>
        <pc:spChg chg="mod">
          <ac:chgData name="Pavel Skopal" userId="69c89bff-eb36-402e-af06-99216f10c2a5" providerId="ADAL" clId="{ACF3F6EC-D425-422D-BD53-E31985FE1CD5}" dt="2024-03-17T21:10:23.766" v="7771" actId="27636"/>
          <ac:spMkLst>
            <pc:docMk/>
            <pc:sldMk cId="3645749730" sldId="1116"/>
            <ac:spMk id="3" creationId="{D0EA522B-DEC4-7A41-9778-4E06859CFA93}"/>
          </ac:spMkLst>
        </pc:spChg>
      </pc:sldChg>
      <pc:sldChg chg="modSp new mod">
        <pc:chgData name="Pavel Skopal" userId="69c89bff-eb36-402e-af06-99216f10c2a5" providerId="ADAL" clId="{ACF3F6EC-D425-422D-BD53-E31985FE1CD5}" dt="2024-03-18T10:14:49.333" v="8052" actId="20577"/>
        <pc:sldMkLst>
          <pc:docMk/>
          <pc:sldMk cId="1511355000" sldId="1117"/>
        </pc:sldMkLst>
        <pc:spChg chg="mod">
          <ac:chgData name="Pavel Skopal" userId="69c89bff-eb36-402e-af06-99216f10c2a5" providerId="ADAL" clId="{ACF3F6EC-D425-422D-BD53-E31985FE1CD5}" dt="2024-03-17T10:02:41.373" v="6492" actId="14100"/>
          <ac:spMkLst>
            <pc:docMk/>
            <pc:sldMk cId="1511355000" sldId="1117"/>
            <ac:spMk id="2" creationId="{1C01EBDB-7AE3-7776-CCDF-B13F8AED9CAA}"/>
          </ac:spMkLst>
        </pc:spChg>
        <pc:spChg chg="mod">
          <ac:chgData name="Pavel Skopal" userId="69c89bff-eb36-402e-af06-99216f10c2a5" providerId="ADAL" clId="{ACF3F6EC-D425-422D-BD53-E31985FE1CD5}" dt="2024-03-18T10:14:49.333" v="8052" actId="20577"/>
          <ac:spMkLst>
            <pc:docMk/>
            <pc:sldMk cId="1511355000" sldId="1117"/>
            <ac:spMk id="3" creationId="{4EB41F28-3DBF-EFE7-DDFA-CA0CC39E33CD}"/>
          </ac:spMkLst>
        </pc:spChg>
      </pc:sldChg>
      <pc:sldChg chg="modSp new del mod">
        <pc:chgData name="Pavel Skopal" userId="69c89bff-eb36-402e-af06-99216f10c2a5" providerId="ADAL" clId="{ACF3F6EC-D425-422D-BD53-E31985FE1CD5}" dt="2024-03-17T09:42:06.854" v="5875" actId="2696"/>
        <pc:sldMkLst>
          <pc:docMk/>
          <pc:sldMk cId="4268768365" sldId="1117"/>
        </pc:sldMkLst>
        <pc:spChg chg="mod">
          <ac:chgData name="Pavel Skopal" userId="69c89bff-eb36-402e-af06-99216f10c2a5" providerId="ADAL" clId="{ACF3F6EC-D425-422D-BD53-E31985FE1CD5}" dt="2024-03-17T09:41:43.203" v="5868" actId="20577"/>
          <ac:spMkLst>
            <pc:docMk/>
            <pc:sldMk cId="4268768365" sldId="1117"/>
            <ac:spMk id="3" creationId="{D906BDDB-D077-6AF7-4790-C85AA1549D13}"/>
          </ac:spMkLst>
        </pc:spChg>
      </pc:sldChg>
      <pc:sldChg chg="modSp new mod">
        <pc:chgData name="Pavel Skopal" userId="69c89bff-eb36-402e-af06-99216f10c2a5" providerId="ADAL" clId="{ACF3F6EC-D425-422D-BD53-E31985FE1CD5}" dt="2024-03-18T10:16:16.223" v="8054" actId="6549"/>
        <pc:sldMkLst>
          <pc:docMk/>
          <pc:sldMk cId="2138603462" sldId="1118"/>
        </pc:sldMkLst>
        <pc:spChg chg="mod">
          <ac:chgData name="Pavel Skopal" userId="69c89bff-eb36-402e-af06-99216f10c2a5" providerId="ADAL" clId="{ACF3F6EC-D425-422D-BD53-E31985FE1CD5}" dt="2024-03-17T10:03:52.043" v="6508" actId="20577"/>
          <ac:spMkLst>
            <pc:docMk/>
            <pc:sldMk cId="2138603462" sldId="1118"/>
            <ac:spMk id="2" creationId="{552D1BC2-680F-A252-2A68-3985085A9DE2}"/>
          </ac:spMkLst>
        </pc:spChg>
        <pc:spChg chg="mod">
          <ac:chgData name="Pavel Skopal" userId="69c89bff-eb36-402e-af06-99216f10c2a5" providerId="ADAL" clId="{ACF3F6EC-D425-422D-BD53-E31985FE1CD5}" dt="2024-03-18T10:16:16.223" v="8054" actId="6549"/>
          <ac:spMkLst>
            <pc:docMk/>
            <pc:sldMk cId="2138603462" sldId="1118"/>
            <ac:spMk id="3" creationId="{04A306CF-CB81-7CD6-7132-6EE86DF8394C}"/>
          </ac:spMkLst>
        </pc:spChg>
      </pc:sldChg>
      <pc:sldChg chg="modSp new mod">
        <pc:chgData name="Pavel Skopal" userId="69c89bff-eb36-402e-af06-99216f10c2a5" providerId="ADAL" clId="{ACF3F6EC-D425-422D-BD53-E31985FE1CD5}" dt="2024-03-18T10:23:21.828" v="8081" actId="20577"/>
        <pc:sldMkLst>
          <pc:docMk/>
          <pc:sldMk cId="270259756" sldId="1119"/>
        </pc:sldMkLst>
        <pc:spChg chg="mod">
          <ac:chgData name="Pavel Skopal" userId="69c89bff-eb36-402e-af06-99216f10c2a5" providerId="ADAL" clId="{ACF3F6EC-D425-422D-BD53-E31985FE1CD5}" dt="2024-03-17T10:03:30.094" v="6504" actId="14100"/>
          <ac:spMkLst>
            <pc:docMk/>
            <pc:sldMk cId="270259756" sldId="1119"/>
            <ac:spMk id="2" creationId="{44E61646-B5EC-D68E-F344-504F73F4DA29}"/>
          </ac:spMkLst>
        </pc:spChg>
        <pc:spChg chg="mod">
          <ac:chgData name="Pavel Skopal" userId="69c89bff-eb36-402e-af06-99216f10c2a5" providerId="ADAL" clId="{ACF3F6EC-D425-422D-BD53-E31985FE1CD5}" dt="2024-03-18T10:23:21.828" v="8081" actId="20577"/>
          <ac:spMkLst>
            <pc:docMk/>
            <pc:sldMk cId="270259756" sldId="1119"/>
            <ac:spMk id="3" creationId="{3A7FF1E5-8E90-DC41-127B-1C2694706DCD}"/>
          </ac:spMkLst>
        </pc:spChg>
      </pc:sldChg>
      <pc:sldChg chg="modSp new mod modNotesTx">
        <pc:chgData name="Pavel Skopal" userId="69c89bff-eb36-402e-af06-99216f10c2a5" providerId="ADAL" clId="{ACF3F6EC-D425-422D-BD53-E31985FE1CD5}" dt="2024-03-18T10:34:45.802" v="8088" actId="113"/>
        <pc:sldMkLst>
          <pc:docMk/>
          <pc:sldMk cId="2315162384" sldId="1120"/>
        </pc:sldMkLst>
        <pc:spChg chg="mod">
          <ac:chgData name="Pavel Skopal" userId="69c89bff-eb36-402e-af06-99216f10c2a5" providerId="ADAL" clId="{ACF3F6EC-D425-422D-BD53-E31985FE1CD5}" dt="2024-03-17T11:55:20.650" v="6858" actId="20577"/>
          <ac:spMkLst>
            <pc:docMk/>
            <pc:sldMk cId="2315162384" sldId="1120"/>
            <ac:spMk id="2" creationId="{8A9C9303-2D92-9FC9-156B-C57C1CEA7B77}"/>
          </ac:spMkLst>
        </pc:spChg>
        <pc:spChg chg="mod">
          <ac:chgData name="Pavel Skopal" userId="69c89bff-eb36-402e-af06-99216f10c2a5" providerId="ADAL" clId="{ACF3F6EC-D425-422D-BD53-E31985FE1CD5}" dt="2024-03-17T12:09:20.860" v="6917" actId="1076"/>
          <ac:spMkLst>
            <pc:docMk/>
            <pc:sldMk cId="2315162384" sldId="1120"/>
            <ac:spMk id="3" creationId="{E63444E3-EA4B-9E95-E706-54DB683C0499}"/>
          </ac:spMkLst>
        </pc:spChg>
      </pc:sldChg>
      <pc:sldChg chg="modSp new mod">
        <pc:chgData name="Pavel Skopal" userId="69c89bff-eb36-402e-af06-99216f10c2a5" providerId="ADAL" clId="{ACF3F6EC-D425-422D-BD53-E31985FE1CD5}" dt="2024-03-18T10:45:41.311" v="8180" actId="27636"/>
        <pc:sldMkLst>
          <pc:docMk/>
          <pc:sldMk cId="2675301640" sldId="1121"/>
        </pc:sldMkLst>
        <pc:spChg chg="mod">
          <ac:chgData name="Pavel Skopal" userId="69c89bff-eb36-402e-af06-99216f10c2a5" providerId="ADAL" clId="{ACF3F6EC-D425-422D-BD53-E31985FE1CD5}" dt="2024-03-17T12:11:57.215" v="6936" actId="20577"/>
          <ac:spMkLst>
            <pc:docMk/>
            <pc:sldMk cId="2675301640" sldId="1121"/>
            <ac:spMk id="2" creationId="{522FFD7A-2982-F9E9-F1F5-BD738BBE0E2F}"/>
          </ac:spMkLst>
        </pc:spChg>
        <pc:spChg chg="mod">
          <ac:chgData name="Pavel Skopal" userId="69c89bff-eb36-402e-af06-99216f10c2a5" providerId="ADAL" clId="{ACF3F6EC-D425-422D-BD53-E31985FE1CD5}" dt="2024-03-18T10:45:41.311" v="8180" actId="27636"/>
          <ac:spMkLst>
            <pc:docMk/>
            <pc:sldMk cId="2675301640" sldId="1121"/>
            <ac:spMk id="3" creationId="{19692655-2B6C-245D-5891-85913C812C09}"/>
          </ac:spMkLst>
        </pc:spChg>
      </pc:sldChg>
      <pc:sldChg chg="modSp new mod">
        <pc:chgData name="Pavel Skopal" userId="69c89bff-eb36-402e-af06-99216f10c2a5" providerId="ADAL" clId="{ACF3F6EC-D425-422D-BD53-E31985FE1CD5}" dt="2024-03-17T22:24:14.440" v="7867" actId="313"/>
        <pc:sldMkLst>
          <pc:docMk/>
          <pc:sldMk cId="3864852303" sldId="1122"/>
        </pc:sldMkLst>
        <pc:spChg chg="mod">
          <ac:chgData name="Pavel Skopal" userId="69c89bff-eb36-402e-af06-99216f10c2a5" providerId="ADAL" clId="{ACF3F6EC-D425-422D-BD53-E31985FE1CD5}" dt="2024-03-17T22:19:51.024" v="7813" actId="20577"/>
          <ac:spMkLst>
            <pc:docMk/>
            <pc:sldMk cId="3864852303" sldId="1122"/>
            <ac:spMk id="2" creationId="{A4267C5F-F34C-2406-8575-05271DC171BE}"/>
          </ac:spMkLst>
        </pc:spChg>
        <pc:spChg chg="mod">
          <ac:chgData name="Pavel Skopal" userId="69c89bff-eb36-402e-af06-99216f10c2a5" providerId="ADAL" clId="{ACF3F6EC-D425-422D-BD53-E31985FE1CD5}" dt="2024-03-17T22:24:14.440" v="7867" actId="313"/>
          <ac:spMkLst>
            <pc:docMk/>
            <pc:sldMk cId="3864852303" sldId="1122"/>
            <ac:spMk id="3" creationId="{679802A0-0309-644A-D83D-51E8320FFB84}"/>
          </ac:spMkLst>
        </pc:spChg>
      </pc:sldChg>
      <pc:sldChg chg="modSp new mod">
        <pc:chgData name="Pavel Skopal" userId="69c89bff-eb36-402e-af06-99216f10c2a5" providerId="ADAL" clId="{ACF3F6EC-D425-422D-BD53-E31985FE1CD5}" dt="2024-03-17T22:53:24.792" v="7978" actId="20577"/>
        <pc:sldMkLst>
          <pc:docMk/>
          <pc:sldMk cId="4246988134" sldId="1123"/>
        </pc:sldMkLst>
        <pc:spChg chg="mod">
          <ac:chgData name="Pavel Skopal" userId="69c89bff-eb36-402e-af06-99216f10c2a5" providerId="ADAL" clId="{ACF3F6EC-D425-422D-BD53-E31985FE1CD5}" dt="2024-03-17T22:53:24.792" v="7978" actId="20577"/>
          <ac:spMkLst>
            <pc:docMk/>
            <pc:sldMk cId="4246988134" sldId="1123"/>
            <ac:spMk id="3" creationId="{82817663-72F5-894A-B2B5-C054C7EE05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8265AD-57A9-4926-8B44-DB9D83BD53C0}" type="datetimeFigureOut">
              <a:rPr lang="cs-CZ" smtClean="0"/>
              <a:t>27.04.2024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24828F-291C-4A00-934F-FF93C7D27935}" type="slidenum">
              <a:rPr lang="cs-CZ" smtClean="0"/>
              <a:t>‹#›</a:t>
            </a:fld>
            <a:endParaRPr lang="cs-CZ"/>
          </a:p>
        </p:txBody>
      </p:sp>
    </p:spTree>
    <p:extLst>
      <p:ext uri="{BB962C8B-B14F-4D97-AF65-F5344CB8AC3E}">
        <p14:creationId xmlns:p14="http://schemas.microsoft.com/office/powerpoint/2010/main" val="27125741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Postup při aplikaci komparativní metody podle Miroslava Hrocha: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Definice objektu – tedy určení, </a:t>
            </a:r>
            <a:r>
              <a:rPr lang="cs-CZ" sz="1800" i="1" dirty="0">
                <a:effectLst/>
                <a:latin typeface="Calibri" panose="020F0502020204030204" pitchFamily="34" charset="0"/>
                <a:ea typeface="Calibri" panose="020F0502020204030204" pitchFamily="34" charset="0"/>
                <a:cs typeface="Times New Roman" panose="02020603050405020304" pitchFamily="18" charset="0"/>
              </a:rPr>
              <a:t>co</a:t>
            </a:r>
            <a:r>
              <a:rPr lang="cs-CZ" sz="1800" dirty="0">
                <a:effectLst/>
                <a:latin typeface="Calibri" panose="020F0502020204030204" pitchFamily="34" charset="0"/>
                <a:ea typeface="Calibri" panose="020F0502020204030204" pitchFamily="34" charset="0"/>
                <a:cs typeface="Times New Roman" panose="02020603050405020304" pitchFamily="18" charset="0"/>
              </a:rPr>
              <a:t> bude srovnáváno. Rozlišit, zda srovnáváme procesy, nebo struktury.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cs-CZ" sz="1800" dirty="0">
                <a:effectLst/>
                <a:latin typeface="Calibri" panose="020F0502020204030204" pitchFamily="34" charset="0"/>
                <a:ea typeface="Calibri" panose="020F0502020204030204" pitchFamily="34" charset="0"/>
                <a:cs typeface="Times New Roman" panose="02020603050405020304" pitchFamily="18" charset="0"/>
              </a:rPr>
              <a:t>Určení cíle srovnání:</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 a) určení shod a rozdílů b) určení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jedinečnosti</a:t>
            </a:r>
            <a:r>
              <a:rPr lang="cs-CZ" sz="1800" dirty="0">
                <a:effectLst/>
                <a:latin typeface="Calibri" panose="020F0502020204030204" pitchFamily="34" charset="0"/>
                <a:ea typeface="Calibri" panose="020F0502020204030204" pitchFamily="34" charset="0"/>
                <a:cs typeface="Times New Roman" panose="02020603050405020304" pitchFamily="18" charset="0"/>
              </a:rPr>
              <a:t> jevu nebo procesu – individualizace c) vytváření typologie d) vytváření syntézy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e) výkladová komparace – vysvětlení shod a rozdílů, objasnění souvislostí – interpretující, ne popisná komparace </a:t>
            </a:r>
            <a:r>
              <a:rPr lang="cs-CZ" sz="1800" dirty="0">
                <a:effectLst/>
                <a:latin typeface="Calibri" panose="020F0502020204030204" pitchFamily="34" charset="0"/>
                <a:ea typeface="Calibri" panose="020F0502020204030204" pitchFamily="34" charset="0"/>
                <a:cs typeface="Times New Roman" panose="02020603050405020304" pitchFamily="18" charset="0"/>
              </a:rPr>
              <a:t>f) ověření hypotéz g) hledání alternativ vývoje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kontrafaktická</a:t>
            </a:r>
            <a:r>
              <a:rPr lang="cs-CZ" sz="1800" dirty="0">
                <a:effectLst/>
                <a:latin typeface="Calibri" panose="020F0502020204030204" pitchFamily="34" charset="0"/>
                <a:ea typeface="Calibri" panose="020F0502020204030204" pitchFamily="34" charset="0"/>
                <a:cs typeface="Times New Roman" panose="02020603050405020304" pitchFamily="18" charset="0"/>
              </a:rPr>
              <a:t> historie) h) analýza transferu</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r>
              <a:rPr lang="cs-CZ" sz="1800" dirty="0">
                <a:effectLst/>
                <a:latin typeface="Calibri" panose="020F0502020204030204" pitchFamily="34" charset="0"/>
                <a:ea typeface="Calibri" panose="020F0502020204030204" pitchFamily="34" charset="0"/>
                <a:cs typeface="Times New Roman" panose="02020603050405020304" pitchFamily="18" charset="0"/>
              </a:rPr>
              <a:t>Kritéria komparace –</a:t>
            </a:r>
            <a:r>
              <a:rPr lang="cs-CZ" sz="1800" b="1" dirty="0">
                <a:effectLst/>
                <a:latin typeface="Calibri" panose="020F0502020204030204" pitchFamily="34" charset="0"/>
                <a:ea typeface="Calibri" panose="020F0502020204030204" pitchFamily="34" charset="0"/>
                <a:cs typeface="Times New Roman" panose="02020603050405020304" pitchFamily="18" charset="0"/>
              </a:rPr>
              <a:t> volba porovnávaných prvků</a:t>
            </a:r>
          </a:p>
          <a:p>
            <a:r>
              <a:rPr lang="en-GB" sz="1800" dirty="0" err="1">
                <a:effectLst/>
                <a:latin typeface="Calibri" panose="020F0502020204030204" pitchFamily="34" charset="0"/>
                <a:ea typeface="Calibri" panose="020F0502020204030204" pitchFamily="34" charset="0"/>
              </a:rPr>
              <a:t>pouhé</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paralelní</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vyprávění</a:t>
            </a:r>
            <a:r>
              <a:rPr lang="en-GB" sz="1800" dirty="0">
                <a:effectLst/>
                <a:latin typeface="Calibri" panose="020F0502020204030204" pitchFamily="34" charset="0"/>
                <a:ea typeface="Calibri" panose="020F0502020204030204" pitchFamily="34" charset="0"/>
              </a:rPr>
              <a:t> – </a:t>
            </a:r>
            <a:r>
              <a:rPr lang="en-GB" sz="1800" dirty="0" err="1">
                <a:effectLst/>
                <a:latin typeface="Calibri" panose="020F0502020204030204" pitchFamily="34" charset="0"/>
                <a:ea typeface="Calibri" panose="020F0502020204030204" pitchFamily="34" charset="0"/>
              </a:rPr>
              <a:t>které</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neslouží</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teoretickému</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vysvětlení</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podobností</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nebo</a:t>
            </a:r>
            <a:r>
              <a:rPr lang="en-GB" sz="1800" dirty="0">
                <a:effectLst/>
                <a:latin typeface="Calibri" panose="020F0502020204030204" pitchFamily="34" charset="0"/>
                <a:ea typeface="Calibri" panose="020F0502020204030204" pitchFamily="34" charset="0"/>
              </a:rPr>
              <a:t> </a:t>
            </a:r>
            <a:r>
              <a:rPr lang="en-GB" sz="1800" dirty="0" err="1">
                <a:effectLst/>
                <a:latin typeface="Calibri" panose="020F0502020204030204" pitchFamily="34" charset="0"/>
                <a:ea typeface="Calibri" panose="020F0502020204030204" pitchFamily="34" charset="0"/>
              </a:rPr>
              <a:t>rozdílů</a:t>
            </a:r>
            <a:endParaRPr lang="en-GB" dirty="0"/>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1</a:t>
            </a:fld>
            <a:endParaRPr lang="cs-CZ"/>
          </a:p>
        </p:txBody>
      </p:sp>
    </p:spTree>
    <p:extLst>
      <p:ext uri="{BB962C8B-B14F-4D97-AF65-F5344CB8AC3E}">
        <p14:creationId xmlns:p14="http://schemas.microsoft.com/office/powerpoint/2010/main" val="2512996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Použijí se maximálně odlišné případy a spojuje je shodný výsledek – aby se snížil počet vyskytujících se shodných podmínek </a:t>
            </a:r>
          </a:p>
          <a:p>
            <a:pPr algn="l"/>
            <a:r>
              <a:rPr lang="en-GB" sz="1800" b="0" i="0" u="none" strike="noStrike" baseline="0" dirty="0" err="1">
                <a:latin typeface="Times New Roman" panose="02020603050405020304" pitchFamily="18" charset="0"/>
              </a:rPr>
              <a:t>Závislá</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proměnná</a:t>
            </a:r>
            <a:endParaRPr lang="en-GB" sz="1800" b="0" i="0" u="none" strike="noStrike" baseline="0" dirty="0">
              <a:latin typeface="Times New Roman" panose="02020603050405020304" pitchFamily="18" charset="0"/>
            </a:endParaRPr>
          </a:p>
          <a:p>
            <a:pPr algn="l"/>
            <a:r>
              <a:rPr lang="en-GB" sz="1800" b="0" i="0" u="none" strike="noStrike" baseline="0" dirty="0" err="1">
                <a:latin typeface="Times New Roman" panose="02020603050405020304" pitchFamily="18" charset="0"/>
              </a:rPr>
              <a:t>zachycuje</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intenzitu</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jevu</a:t>
            </a:r>
            <a:r>
              <a:rPr lang="en-GB" sz="1800" b="0" i="0" u="none" strike="noStrike" baseline="0" dirty="0">
                <a:latin typeface="Times New Roman" panose="02020603050405020304" pitchFamily="18" charset="0"/>
              </a:rPr>
              <a:t>, o </a:t>
            </a:r>
            <a:r>
              <a:rPr lang="en-GB" sz="1800" b="0" i="0" u="none" strike="noStrike" baseline="0" dirty="0" err="1">
                <a:latin typeface="Times New Roman" panose="02020603050405020304" pitchFamily="18" charset="0"/>
              </a:rPr>
              <a:t>jehož</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vysvětlení</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usilujeme</a:t>
            </a:r>
            <a:r>
              <a:rPr lang="en-GB" sz="1800" b="0" i="0" u="none" strike="noStrike" baseline="0" dirty="0">
                <a:latin typeface="Times New Roman" panose="02020603050405020304" pitchFamily="18" charset="0"/>
              </a:rPr>
              <a:t>. </a:t>
            </a:r>
            <a:endParaRPr lang="cs-CZ" sz="1800" b="0" i="0" u="none" strike="noStrike" baseline="0" dirty="0">
              <a:latin typeface="Times New Roman" panose="02020603050405020304" pitchFamily="18" charset="0"/>
            </a:endParaRPr>
          </a:p>
          <a:p>
            <a:pPr algn="l"/>
            <a:r>
              <a:rPr lang="en-GB" sz="1800" b="0" i="0" u="none" strike="noStrike" baseline="0" dirty="0" err="1">
                <a:latin typeface="Times New Roman" panose="02020603050405020304" pitchFamily="18" charset="0"/>
              </a:rPr>
              <a:t>Nezávislá</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proměnná</a:t>
            </a:r>
            <a:r>
              <a:rPr lang="en-GB" sz="1800" b="0" i="0" u="none" strike="noStrike" baseline="0" dirty="0">
                <a:latin typeface="Times New Roman" panose="02020603050405020304" pitchFamily="18" charset="0"/>
              </a:rPr>
              <a:t> </a:t>
            </a:r>
            <a:endParaRPr lang="cs-CZ" sz="1800" b="0" i="0" u="none" strike="noStrike" baseline="0" dirty="0">
              <a:latin typeface="Times New Roman" panose="02020603050405020304" pitchFamily="18" charset="0"/>
            </a:endParaRPr>
          </a:p>
          <a:p>
            <a:pPr algn="l"/>
            <a:r>
              <a:rPr lang="en-GB" sz="1800" b="0" i="0" u="none" strike="noStrike" baseline="0" dirty="0" err="1">
                <a:latin typeface="Times New Roman" panose="02020603050405020304" pitchFamily="18" charset="0"/>
              </a:rPr>
              <a:t>vyjadřuje</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faktor</a:t>
            </a:r>
            <a:r>
              <a:rPr lang="en-GB" sz="1800" b="0" i="0" u="none" strike="noStrike" baseline="0" dirty="0">
                <a:latin typeface="Times New Roman" panose="02020603050405020304" pitchFamily="18" charset="0"/>
              </a:rPr>
              <a:t>,</a:t>
            </a:r>
            <a:r>
              <a:rPr lang="cs-CZ"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který</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může</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uvedený</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jev</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ovlivňovat</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nebo</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způsobovat</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Korelační</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pojetí</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zkoumá</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zda</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hodnota</a:t>
            </a:r>
            <a:endParaRPr lang="en-GB" sz="1800" b="0" i="0" u="none" strike="noStrike" baseline="0" dirty="0">
              <a:latin typeface="Times New Roman" panose="02020603050405020304" pitchFamily="18" charset="0"/>
            </a:endParaRPr>
          </a:p>
          <a:p>
            <a:pPr algn="l"/>
            <a:r>
              <a:rPr lang="en-GB" sz="1800" b="0" i="0" u="none" strike="noStrike" baseline="0" dirty="0" err="1">
                <a:latin typeface="Times New Roman" panose="02020603050405020304" pitchFamily="18" charset="0"/>
              </a:rPr>
              <a:t>závislé</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proměnné</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kolísá</a:t>
            </a:r>
            <a:r>
              <a:rPr lang="en-GB" sz="1800" b="0" i="0" u="none" strike="noStrike" baseline="0" dirty="0">
                <a:latin typeface="Times New Roman" panose="02020603050405020304" pitchFamily="18" charset="0"/>
              </a:rPr>
              <a:t> v </a:t>
            </a:r>
            <a:r>
              <a:rPr lang="en-GB" sz="1800" b="0" i="0" u="none" strike="noStrike" baseline="0" dirty="0" err="1">
                <a:latin typeface="Times New Roman" panose="02020603050405020304" pitchFamily="18" charset="0"/>
              </a:rPr>
              <a:t>závislosti</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na</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hodnotě</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nezávislé</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proměnné</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tj</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zda</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spolu</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hodnoty</a:t>
            </a:r>
            <a:endParaRPr lang="en-GB" sz="1800" b="0" i="0" u="none" strike="noStrike" baseline="0" dirty="0">
              <a:latin typeface="Times New Roman" panose="02020603050405020304" pitchFamily="18" charset="0"/>
            </a:endParaRPr>
          </a:p>
          <a:p>
            <a:pPr algn="l"/>
            <a:r>
              <a:rPr lang="en-GB" sz="1800" b="0" i="0" u="none" strike="noStrike" baseline="0" dirty="0" err="1">
                <a:latin typeface="Times New Roman" panose="02020603050405020304" pitchFamily="18" charset="0"/>
              </a:rPr>
              <a:t>obou</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proměnných</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korelují</a:t>
            </a:r>
            <a:r>
              <a:rPr lang="en-GB" sz="1800" b="0" i="0" u="none" strike="noStrike" baseline="0" dirty="0">
                <a:latin typeface="Times New Roman" panose="02020603050405020304" pitchFamily="18" charset="0"/>
              </a:rPr>
              <a:t>.</a:t>
            </a:r>
            <a:endParaRPr lang="cs-CZ" sz="1800" b="0" i="0" u="none" strike="noStrike" baseline="0" dirty="0">
              <a:latin typeface="Times New Roman" panose="02020603050405020304" pitchFamily="18" charset="0"/>
            </a:endParaRPr>
          </a:p>
          <a:p>
            <a:pPr algn="l"/>
            <a:r>
              <a:rPr lang="cs-CZ" sz="1800" b="0" i="0" u="none" strike="noStrike" baseline="0" dirty="0">
                <a:latin typeface="Times New Roman" panose="02020603050405020304" pitchFamily="18" charset="0"/>
              </a:rPr>
              <a:t>Otázka obvykle je „Proč?“ – ptám se po příčině jevu; spíš než po důsledku určitých podmínek</a:t>
            </a:r>
          </a:p>
          <a:p>
            <a:pPr algn="l"/>
            <a:r>
              <a:rPr lang="cs-CZ" sz="1800" b="0" i="0" u="none" strike="noStrike" baseline="0" dirty="0">
                <a:latin typeface="Times New Roman" panose="02020603050405020304" pitchFamily="18" charset="0"/>
              </a:rPr>
              <a:t>Často slouží k testování hypotéz – ale lze použít i induktivně pro formulování nové teorie</a:t>
            </a:r>
            <a:endParaRPr lang="en-GB" dirty="0"/>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3</a:t>
            </a:fld>
            <a:endParaRPr lang="cs-CZ"/>
          </a:p>
        </p:txBody>
      </p:sp>
    </p:spTree>
    <p:extLst>
      <p:ext uri="{BB962C8B-B14F-4D97-AF65-F5344CB8AC3E}">
        <p14:creationId xmlns:p14="http://schemas.microsoft.com/office/powerpoint/2010/main" val="1830278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l"/>
            <a:r>
              <a:rPr lang="en-GB" sz="1800" b="0" i="0" u="none" strike="noStrike" baseline="0" dirty="0" err="1">
                <a:latin typeface="Times New Roman" panose="02020603050405020304" pitchFamily="18" charset="0"/>
              </a:rPr>
              <a:t>prostřednictvím</a:t>
            </a:r>
            <a:r>
              <a:rPr lang="en-GB" sz="1800" b="0" i="0" u="none" strike="noStrike" baseline="0" dirty="0">
                <a:latin typeface="Times New Roman" panose="02020603050405020304" pitchFamily="18" charset="0"/>
              </a:rPr>
              <a:t> </a:t>
            </a:r>
            <a:r>
              <a:rPr lang="en-GB" sz="1800" b="1" i="0" u="none" strike="noStrike" baseline="0" dirty="0" err="1">
                <a:latin typeface="Times New Roman,Bold"/>
              </a:rPr>
              <a:t>metody</a:t>
            </a:r>
            <a:r>
              <a:rPr lang="en-GB" sz="1800" b="1" i="0" u="none" strike="noStrike" baseline="0" dirty="0">
                <a:latin typeface="Times New Roman,Bold"/>
              </a:rPr>
              <a:t> </a:t>
            </a:r>
            <a:r>
              <a:rPr lang="en-GB" sz="1800" b="1" i="0" u="none" strike="noStrike" baseline="0" dirty="0" err="1">
                <a:latin typeface="Times New Roman,Bold"/>
              </a:rPr>
              <a:t>rozdílu</a:t>
            </a:r>
            <a:r>
              <a:rPr lang="en-GB" sz="1800" b="1" i="0" u="none" strike="noStrike" baseline="0" dirty="0">
                <a:latin typeface="Times New Roman,Bold"/>
              </a:rPr>
              <a:t> </a:t>
            </a:r>
            <a:r>
              <a:rPr lang="en-GB" sz="1800" b="0" i="0" u="none" strike="noStrike" baseline="0" dirty="0" err="1">
                <a:latin typeface="Times New Roman" panose="02020603050405020304" pitchFamily="18" charset="0"/>
              </a:rPr>
              <a:t>ověřujeme</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zda</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kauzální</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podmínka</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představuje</a:t>
            </a:r>
            <a:r>
              <a:rPr lang="cs-CZ"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postačující</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podmínku</a:t>
            </a:r>
            <a:r>
              <a:rPr lang="en-GB" sz="1800" b="0" i="0" u="none" strike="noStrike" baseline="0" dirty="0">
                <a:latin typeface="Times New Roman" panose="02020603050405020304" pitchFamily="18" charset="0"/>
              </a:rPr>
              <a:t> </a:t>
            </a:r>
            <a:r>
              <a:rPr lang="en-GB" sz="1800" b="0" i="0" u="none" strike="noStrike" baseline="0" dirty="0" err="1">
                <a:latin typeface="Times New Roman" panose="02020603050405020304" pitchFamily="18" charset="0"/>
              </a:rPr>
              <a:t>výsledku</a:t>
            </a:r>
            <a:endParaRPr lang="cs-CZ" sz="1800" b="0" i="0" u="none" strike="noStrike" baseline="0" dirty="0">
              <a:latin typeface="Times New Roman" panose="02020603050405020304" pitchFamily="18" charset="0"/>
            </a:endParaRPr>
          </a:p>
          <a:p>
            <a:pPr algn="l"/>
            <a:r>
              <a:rPr lang="cs-CZ" sz="1800" b="0" i="0" u="none" strike="noStrike" baseline="0" dirty="0">
                <a:latin typeface="Times New Roman" panose="02020603050405020304" pitchFamily="18" charset="0"/>
              </a:rPr>
              <a:t>Vždy, když je splněna podmínka, ale není dosažen výsledek, není to dostačující podmínka – podmínka B a C není postačující – </a:t>
            </a:r>
            <a:r>
              <a:rPr lang="cs-CZ" sz="1800" b="0" i="0" u="none" strike="noStrike" baseline="0" dirty="0" err="1">
                <a:latin typeface="Times New Roman" panose="02020603050405020304" pitchFamily="18" charset="0"/>
              </a:rPr>
              <a:t>sufficient</a:t>
            </a:r>
            <a:r>
              <a:rPr lang="cs-CZ" sz="1800" b="0" i="0" u="none" strike="noStrike" baseline="0" dirty="0">
                <a:latin typeface="Times New Roman" panose="02020603050405020304" pitchFamily="18" charset="0"/>
              </a:rPr>
              <a:t>; využíváme příklady, které jsou si co nejvíc podobné </a:t>
            </a:r>
          </a:p>
          <a:p>
            <a:pPr algn="l"/>
            <a:r>
              <a:rPr lang="cs-CZ" sz="1800" b="0" i="0" u="none" strike="noStrike" baseline="0" dirty="0">
                <a:latin typeface="Times New Roman" panose="02020603050405020304" pitchFamily="18" charset="0"/>
              </a:rPr>
              <a:t>(</a:t>
            </a:r>
            <a:r>
              <a:rPr lang="cs-CZ" sz="1800" b="0" i="0" u="none" strike="noStrike" baseline="0" dirty="0" err="1">
                <a:latin typeface="Times New Roman" panose="02020603050405020304" pitchFamily="18" charset="0"/>
              </a:rPr>
              <a:t>J.S.Mill</a:t>
            </a:r>
            <a:r>
              <a:rPr lang="cs-CZ" sz="1800" b="0" i="0" u="none" strike="noStrike" baseline="0" dirty="0">
                <a:latin typeface="Times New Roman" panose="02020603050405020304" pitchFamily="18" charset="0"/>
              </a:rPr>
              <a:t>, angl. Filozof 19.st.; aplikovatelnost na sociální vědy je sporná)</a:t>
            </a:r>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4</a:t>
            </a:fld>
            <a:endParaRPr lang="cs-CZ"/>
          </a:p>
        </p:txBody>
      </p:sp>
    </p:spTree>
    <p:extLst>
      <p:ext uri="{BB962C8B-B14F-4D97-AF65-F5344CB8AC3E}">
        <p14:creationId xmlns:p14="http://schemas.microsoft.com/office/powerpoint/2010/main" val="38118564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800"/>
              </a:spcAft>
            </a:pPr>
            <a:r>
              <a:rPr lang="cs-CZ" sz="1800" dirty="0">
                <a:effectLst/>
                <a:latin typeface="Calibri" panose="020F0502020204030204" pitchFamily="34" charset="0"/>
                <a:ea typeface="Calibri" panose="020F0502020204030204" pitchFamily="34" charset="0"/>
              </a:rPr>
              <a:t>HC - pokrok od </a:t>
            </a:r>
            <a:r>
              <a:rPr lang="cs-CZ" sz="1800" i="1" dirty="0">
                <a:effectLst/>
                <a:latin typeface="Calibri" panose="020F0502020204030204" pitchFamily="34" charset="0"/>
                <a:ea typeface="Calibri" panose="020F0502020204030204" pitchFamily="34" charset="0"/>
              </a:rPr>
              <a:t>transfer </a:t>
            </a:r>
            <a:r>
              <a:rPr lang="cs-CZ" sz="1800" i="1" dirty="0" err="1">
                <a:effectLst/>
                <a:latin typeface="Calibri" panose="020F0502020204030204" pitchFamily="34" charset="0"/>
                <a:ea typeface="Calibri" panose="020F0502020204030204" pitchFamily="34" charset="0"/>
              </a:rPr>
              <a:t>studies</a:t>
            </a:r>
            <a:r>
              <a:rPr lang="cs-CZ" sz="1800" dirty="0">
                <a:effectLst/>
                <a:latin typeface="Calibri" panose="020F0502020204030204" pitchFamily="34" charset="0"/>
                <a:ea typeface="Calibri" panose="020F0502020204030204" pitchFamily="34" charset="0"/>
              </a:rPr>
              <a:t>, kde jsou zdůrazněny vztahy a propojení, ale nepřihlíží se ke </a:t>
            </a:r>
            <a:r>
              <a:rPr lang="cs-CZ" sz="1800" b="1" dirty="0">
                <a:effectLst/>
                <a:latin typeface="Calibri" panose="020F0502020204030204" pitchFamily="34" charset="0"/>
                <a:ea typeface="Calibri" panose="020F0502020204030204" pitchFamily="34" charset="0"/>
              </a:rPr>
              <a:t>zpětnému vyjednávání </a:t>
            </a:r>
            <a:r>
              <a:rPr lang="cs-CZ" sz="1800" dirty="0">
                <a:effectLst/>
                <a:latin typeface="Calibri" panose="020F0502020204030204" pitchFamily="34" charset="0"/>
                <a:ea typeface="Calibri" panose="020F0502020204030204" pitchFamily="34" charset="0"/>
              </a:rPr>
              <a:t>ve vzájemných vztazích</a:t>
            </a:r>
            <a:endParaRPr lang="en-GB" dirty="0"/>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5</a:t>
            </a:fld>
            <a:endParaRPr lang="cs-CZ"/>
          </a:p>
        </p:txBody>
      </p:sp>
    </p:spTree>
    <p:extLst>
      <p:ext uri="{BB962C8B-B14F-4D97-AF65-F5344CB8AC3E}">
        <p14:creationId xmlns:p14="http://schemas.microsoft.com/office/powerpoint/2010/main" val="1228094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b="1" dirty="0"/>
              <a:t>Apropriace českého vidění polské kultury + transfer dramaturgických a scenáristických tradic a schopností </a:t>
            </a:r>
          </a:p>
          <a:p>
            <a:r>
              <a:rPr lang="cs-CZ" b="1" dirty="0"/>
              <a:t>Taky jako broker</a:t>
            </a:r>
            <a:endParaRPr lang="en-GB" b="1" dirty="0"/>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9</a:t>
            </a:fld>
            <a:endParaRPr lang="cs-CZ"/>
          </a:p>
        </p:txBody>
      </p:sp>
    </p:spTree>
    <p:extLst>
      <p:ext uri="{BB962C8B-B14F-4D97-AF65-F5344CB8AC3E}">
        <p14:creationId xmlns:p14="http://schemas.microsoft.com/office/powerpoint/2010/main" val="19576354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dirty="0"/>
              <a:t>Although the movie was a nominal co-production, </a:t>
            </a:r>
            <a:r>
              <a:rPr lang="en-GB" dirty="0" err="1"/>
              <a:t>Hajný’s</a:t>
            </a:r>
            <a:r>
              <a:rPr lang="en-GB" dirty="0"/>
              <a:t> role was closer to the position of a “service man” than to an equal partner: he was invited to provide a substitute for a failed script by the Polish author </a:t>
            </a:r>
            <a:r>
              <a:rPr lang="en-GB" dirty="0" err="1"/>
              <a:t>Ireneusz</a:t>
            </a:r>
            <a:r>
              <a:rPr lang="en-GB" dirty="0"/>
              <a:t> </a:t>
            </a:r>
            <a:r>
              <a:rPr lang="en-GB" dirty="0" err="1"/>
              <a:t>Iredyński</a:t>
            </a:r>
            <a:r>
              <a:rPr lang="en-GB" dirty="0"/>
              <a:t>.</a:t>
            </a:r>
            <a:endParaRPr lang="cs-CZ" dirty="0"/>
          </a:p>
          <a:p>
            <a:r>
              <a:rPr lang="cs-CZ" dirty="0" err="1"/>
              <a:t>Majewski</a:t>
            </a:r>
            <a:r>
              <a:rPr lang="cs-CZ" dirty="0"/>
              <a:t> on </a:t>
            </a:r>
            <a:r>
              <a:rPr lang="cs-CZ" dirty="0" err="1"/>
              <a:t>the</a:t>
            </a:r>
            <a:r>
              <a:rPr lang="cs-CZ" dirty="0"/>
              <a:t> role </a:t>
            </a:r>
            <a:r>
              <a:rPr lang="cs-CZ" dirty="0" err="1"/>
              <a:t>of</a:t>
            </a:r>
            <a:r>
              <a:rPr lang="cs-CZ" dirty="0"/>
              <a:t> </a:t>
            </a:r>
            <a:r>
              <a:rPr lang="cs-CZ" dirty="0" err="1"/>
              <a:t>dramaturges</a:t>
            </a:r>
            <a:r>
              <a:rPr lang="cs-CZ" dirty="0"/>
              <a:t> in Czech </a:t>
            </a:r>
            <a:r>
              <a:rPr lang="cs-CZ" dirty="0" err="1"/>
              <a:t>cinema</a:t>
            </a:r>
            <a:r>
              <a:rPr lang="cs-CZ" dirty="0"/>
              <a:t> </a:t>
            </a:r>
            <a:r>
              <a:rPr lang="cs-CZ" dirty="0" err="1"/>
              <a:t>at</a:t>
            </a:r>
            <a:r>
              <a:rPr lang="cs-CZ" dirty="0"/>
              <a:t> a meeting </a:t>
            </a:r>
            <a:r>
              <a:rPr lang="cs-CZ" dirty="0" err="1"/>
              <a:t>of</a:t>
            </a:r>
            <a:r>
              <a:rPr lang="cs-CZ" dirty="0"/>
              <a:t> </a:t>
            </a:r>
            <a:r>
              <a:rPr lang="cs-CZ" dirty="0" err="1"/>
              <a:t>Board</a:t>
            </a:r>
            <a:r>
              <a:rPr lang="cs-CZ" dirty="0"/>
              <a:t> </a:t>
            </a:r>
            <a:r>
              <a:rPr lang="cs-CZ" dirty="0" err="1"/>
              <a:t>of</a:t>
            </a:r>
            <a:r>
              <a:rPr lang="cs-CZ" dirty="0"/>
              <a:t> film </a:t>
            </a:r>
            <a:r>
              <a:rPr lang="cs-CZ" dirty="0" err="1"/>
              <a:t>units</a:t>
            </a:r>
            <a:r>
              <a:rPr lang="cs-CZ" dirty="0"/>
              <a:t> </a:t>
            </a:r>
          </a:p>
          <a:p>
            <a:endParaRPr lang="en-GB" dirty="0"/>
          </a:p>
        </p:txBody>
      </p:sp>
      <p:sp>
        <p:nvSpPr>
          <p:cNvPr id="4" name="Zástupný symbol pro číslo snímku 3"/>
          <p:cNvSpPr>
            <a:spLocks noGrp="1"/>
          </p:cNvSpPr>
          <p:nvPr>
            <p:ph type="sldNum" sz="quarter" idx="5"/>
          </p:nvPr>
        </p:nvSpPr>
        <p:spPr/>
        <p:txBody>
          <a:bodyPr/>
          <a:lstStyle/>
          <a:p>
            <a:fld id="{2B24828F-291C-4A00-934F-FF93C7D27935}" type="slidenum">
              <a:rPr lang="cs-CZ" smtClean="0"/>
              <a:t>12</a:t>
            </a:fld>
            <a:endParaRPr lang="cs-CZ"/>
          </a:p>
        </p:txBody>
      </p:sp>
    </p:spTree>
    <p:extLst>
      <p:ext uri="{BB962C8B-B14F-4D97-AF65-F5344CB8AC3E}">
        <p14:creationId xmlns:p14="http://schemas.microsoft.com/office/powerpoint/2010/main" val="273471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D75BAACD-0DDC-4539-91AC-04F5C32876A4}" type="datetimeFigureOut">
              <a:rPr lang="cs-CZ" smtClean="0"/>
              <a:t>27.04.2024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17626679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75BAACD-0DDC-4539-91AC-04F5C32876A4}" type="datetimeFigureOut">
              <a:rPr lang="cs-CZ" smtClean="0"/>
              <a:t>27.04.2024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1679313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D75BAACD-0DDC-4539-91AC-04F5C32876A4}" type="datetimeFigureOut">
              <a:rPr lang="cs-CZ" smtClean="0"/>
              <a:t>27.04.2024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19756274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7A3A6E84-07A0-4A98-87AA-F4109E175C18}" type="datetimeFigureOut">
              <a:rPr lang="cs-CZ" smtClean="0"/>
              <a:t>27.04.2024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EF0CD632-9300-42E4-B8E9-491DA775835A}" type="slidenum">
              <a:rPr lang="cs-CZ" smtClean="0"/>
              <a:t>‹#›</a:t>
            </a:fld>
            <a:endParaRPr lang="cs-CZ"/>
          </a:p>
        </p:txBody>
      </p:sp>
    </p:spTree>
    <p:extLst>
      <p:ext uri="{BB962C8B-B14F-4D97-AF65-F5344CB8AC3E}">
        <p14:creationId xmlns:p14="http://schemas.microsoft.com/office/powerpoint/2010/main" val="1094098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D75BAACD-0DDC-4539-91AC-04F5C32876A4}" type="datetimeFigureOut">
              <a:rPr lang="cs-CZ" smtClean="0"/>
              <a:t>27.04.2024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3531228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D75BAACD-0DDC-4539-91AC-04F5C32876A4}" type="datetimeFigureOut">
              <a:rPr lang="cs-CZ" smtClean="0"/>
              <a:t>27.04.2024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32881593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D75BAACD-0DDC-4539-91AC-04F5C32876A4}" type="datetimeFigureOut">
              <a:rPr lang="cs-CZ" smtClean="0"/>
              <a:t>27.04.2024</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10934289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583436" y="3143250"/>
            <a:ext cx="4270248" cy="2596776"/>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7" name="Date Placeholder 6"/>
          <p:cNvSpPr>
            <a:spLocks noGrp="1"/>
          </p:cNvSpPr>
          <p:nvPr>
            <p:ph type="dt" sz="half" idx="10"/>
          </p:nvPr>
        </p:nvSpPr>
        <p:spPr/>
        <p:txBody>
          <a:bodyPr/>
          <a:lstStyle/>
          <a:p>
            <a:fld id="{D75BAACD-0DDC-4539-91AC-04F5C32876A4}" type="datetimeFigureOut">
              <a:rPr lang="cs-CZ" smtClean="0"/>
              <a:t>27.04.2024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84B57ED-D827-4D2B-B24B-AE730A95D49F}" type="slidenum">
              <a:rPr lang="cs-CZ" smtClean="0"/>
              <a:t>‹#›</a:t>
            </a:fld>
            <a:endParaRPr lang="cs-CZ"/>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3055161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D75BAACD-0DDC-4539-91AC-04F5C32876A4}" type="datetimeFigureOut">
              <a:rPr lang="cs-CZ" smtClean="0"/>
              <a:t>27.04.2024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3053098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BAACD-0DDC-4539-91AC-04F5C32876A4}" type="datetimeFigureOut">
              <a:rPr lang="cs-CZ" smtClean="0"/>
              <a:t>27.04.2024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349805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9" name="Date Placeholder 8"/>
          <p:cNvSpPr>
            <a:spLocks noGrp="1"/>
          </p:cNvSpPr>
          <p:nvPr>
            <p:ph type="dt" sz="half" idx="10"/>
          </p:nvPr>
        </p:nvSpPr>
        <p:spPr/>
        <p:txBody>
          <a:bodyPr/>
          <a:lstStyle/>
          <a:p>
            <a:fld id="{D75BAACD-0DDC-4539-91AC-04F5C32876A4}" type="datetimeFigureOut">
              <a:rPr lang="cs-CZ" smtClean="0"/>
              <a:t>27.04.2024</a:t>
            </a:fld>
            <a:endParaRPr lang="cs-C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1" name="Slide Number Placeholder 10"/>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882542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D75BAACD-0DDC-4539-91AC-04F5C32876A4}" type="datetimeFigureOut">
              <a:rPr lang="cs-CZ" smtClean="0"/>
              <a:t>27.04.2024</a:t>
            </a:fld>
            <a:endParaRPr lang="cs-C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cs-CZ"/>
          </a:p>
        </p:txBody>
      </p:sp>
      <p:sp>
        <p:nvSpPr>
          <p:cNvPr id="10" name="Slide Number Placeholder 9"/>
          <p:cNvSpPr>
            <a:spLocks noGrp="1"/>
          </p:cNvSpPr>
          <p:nvPr>
            <p:ph type="sldNum" sz="quarter" idx="12"/>
          </p:nvPr>
        </p:nvSpPr>
        <p:spPr/>
        <p:txBody>
          <a:bodyPr/>
          <a:lstStyle/>
          <a:p>
            <a:fld id="{884B57ED-D827-4D2B-B24B-AE730A95D49F}" type="slidenum">
              <a:rPr lang="cs-CZ" smtClean="0"/>
              <a:t>‹#›</a:t>
            </a:fld>
            <a:endParaRPr lang="cs-CZ"/>
          </a:p>
        </p:txBody>
      </p:sp>
    </p:spTree>
    <p:extLst>
      <p:ext uri="{BB962C8B-B14F-4D97-AF65-F5344CB8AC3E}">
        <p14:creationId xmlns:p14="http://schemas.microsoft.com/office/powerpoint/2010/main" val="357711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D75BAACD-0DDC-4539-91AC-04F5C32876A4}" type="datetimeFigureOut">
              <a:rPr lang="cs-CZ" smtClean="0"/>
              <a:t>27.04.2024</a:t>
            </a:fld>
            <a:endParaRPr lang="cs-C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cs-C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84B57ED-D827-4D2B-B24B-AE730A95D49F}" type="slidenum">
              <a:rPr lang="cs-CZ" smtClean="0"/>
              <a:t>‹#›</a:t>
            </a:fld>
            <a:endParaRPr lang="cs-CZ"/>
          </a:p>
        </p:txBody>
      </p:sp>
    </p:spTree>
    <p:extLst>
      <p:ext uri="{BB962C8B-B14F-4D97-AF65-F5344CB8AC3E}">
        <p14:creationId xmlns:p14="http://schemas.microsoft.com/office/powerpoint/2010/main" val="1855516969"/>
      </p:ext>
    </p:extLst>
  </p:cSld>
  <p:clrMap bg1="lt1" tx1="dk1" bg2="lt2" tx2="dk2" accent1="accent1" accent2="accent2" accent3="accent3" accent4="accent4" accent5="accent5" accent6="accent6" hlink="hlink" folHlink="folHlink"/>
  <p:sldLayoutIdLst>
    <p:sldLayoutId id="2147483957" r:id="rId1"/>
    <p:sldLayoutId id="2147483958" r:id="rId2"/>
    <p:sldLayoutId id="2147483959" r:id="rId3"/>
    <p:sldLayoutId id="2147483960" r:id="rId4"/>
    <p:sldLayoutId id="2147483961" r:id="rId5"/>
    <p:sldLayoutId id="2147483962" r:id="rId6"/>
    <p:sldLayoutId id="2147483963" r:id="rId7"/>
    <p:sldLayoutId id="2147483964" r:id="rId8"/>
    <p:sldLayoutId id="2147483965" r:id="rId9"/>
    <p:sldLayoutId id="2147483966" r:id="rId10"/>
    <p:sldLayoutId id="2147483967" r:id="rId11"/>
    <p:sldLayoutId id="2147483968" r:id="rId12"/>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s://www.youtube.com/watch?v=Djf5uOkmhSc" TargetMode="External"/><Relationship Id="rId2" Type="http://schemas.openxmlformats.org/officeDocument/2006/relationships/hyperlink" Target="https://www.youtube.com/watch?v=364a2uMFl2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youtube.com/watch?v=b62jCtUJ8F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youtube.com/watch?v=faBVXR8bazw&amp;list=PLDy9nGXGdnMXkwodg9Eqiv1Gbaaq9GJ2X&amp;index=2"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5E70B3E7-4452-2106-1598-CC6E7CAFD7B6}"/>
              </a:ext>
            </a:extLst>
          </p:cNvPr>
          <p:cNvSpPr>
            <a:spLocks noGrp="1"/>
          </p:cNvSpPr>
          <p:nvPr>
            <p:ph type="title"/>
          </p:nvPr>
        </p:nvSpPr>
        <p:spPr>
          <a:xfrm>
            <a:off x="2231136" y="467418"/>
            <a:ext cx="7729728" cy="1188720"/>
          </a:xfrm>
          <a:solidFill>
            <a:srgbClr val="FFFFFF"/>
          </a:solidFill>
        </p:spPr>
        <p:txBody>
          <a:bodyPr>
            <a:normAutofit/>
          </a:bodyPr>
          <a:lstStyle/>
          <a:p>
            <a:r>
              <a:rPr lang="cs-CZ" dirty="0" err="1"/>
              <a:t>What</a:t>
            </a:r>
            <a:r>
              <a:rPr lang="cs-CZ" dirty="0"/>
              <a:t> </a:t>
            </a:r>
            <a:r>
              <a:rPr lang="cs-CZ" dirty="0" err="1"/>
              <a:t>is</a:t>
            </a:r>
            <a:r>
              <a:rPr lang="cs-CZ" dirty="0"/>
              <a:t> </a:t>
            </a:r>
            <a:r>
              <a:rPr lang="cs-CZ" b="1" i="1" dirty="0"/>
              <a:t>not</a:t>
            </a:r>
            <a:r>
              <a:rPr lang="cs-CZ" dirty="0"/>
              <a:t> „</a:t>
            </a:r>
            <a:r>
              <a:rPr lang="cs-CZ" dirty="0" err="1"/>
              <a:t>Cultural</a:t>
            </a:r>
            <a:r>
              <a:rPr lang="cs-CZ" dirty="0"/>
              <a:t> transfer“ I. </a:t>
            </a:r>
            <a:endParaRPr lang="en-GB" dirty="0"/>
          </a:p>
        </p:txBody>
      </p:sp>
      <p:sp>
        <p:nvSpPr>
          <p:cNvPr id="3" name="Zástupný obsah 2">
            <a:extLst>
              <a:ext uri="{FF2B5EF4-FFF2-40B4-BE49-F238E27FC236}">
                <a16:creationId xmlns:a16="http://schemas.microsoft.com/office/drawing/2014/main" id="{28C7949C-6FE3-91E5-DA88-63BE4A6143C2}"/>
              </a:ext>
            </a:extLst>
          </p:cNvPr>
          <p:cNvSpPr>
            <a:spLocks noGrp="1"/>
          </p:cNvSpPr>
          <p:nvPr>
            <p:ph idx="1"/>
          </p:nvPr>
        </p:nvSpPr>
        <p:spPr>
          <a:xfrm>
            <a:off x="1706062" y="2291262"/>
            <a:ext cx="8779512" cy="2879256"/>
          </a:xfrm>
        </p:spPr>
        <p:txBody>
          <a:bodyPr>
            <a:normAutofit fontScale="92500" lnSpcReduction="10000"/>
          </a:bodyPr>
          <a:lstStyle/>
          <a:p>
            <a:pPr>
              <a:spcBef>
                <a:spcPts val="600"/>
              </a:spcBef>
            </a:pPr>
            <a:r>
              <a:rPr lang="cs-CZ" b="1" cap="all"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comParison</a:t>
            </a:r>
            <a:r>
              <a:rPr lang="cs-CZ" b="1" cap="all"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p>
          <a:p>
            <a:pPr>
              <a:spcBef>
                <a:spcPts val="600"/>
              </a:spcBef>
            </a:pP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Dependent</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/independent </a:t>
            </a: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variable</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p>
          <a:p>
            <a:pPr>
              <a:spcBef>
                <a:spcPts val="600"/>
              </a:spcBef>
            </a:pP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Explanatory</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approach</a:t>
            </a:r>
            <a:endPar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600"/>
              </a:spcBef>
            </a:pPr>
            <a:r>
              <a:rPr lang="cs-CZ" b="1" cap="all"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critique</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comparison</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does</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not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take</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i="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time</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into</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account</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a:t>
            </a:r>
          </a:p>
          <a:p>
            <a:pPr>
              <a:spcBef>
                <a:spcPts val="600"/>
              </a:spcBef>
            </a:pP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Possible</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goals</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of</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comparion</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p>
          <a:p>
            <a:pPr>
              <a:spcBef>
                <a:spcPts val="600"/>
              </a:spcBef>
            </a:pP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Identification</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of</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differences</a:t>
            </a:r>
            <a:r>
              <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a:t>
            </a: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similarities</a:t>
            </a:r>
            <a:endPar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600"/>
              </a:spcBef>
            </a:pP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Identification</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of</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uniqueness</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a:t>
            </a:r>
          </a:p>
          <a:p>
            <a:pPr>
              <a:spcBef>
                <a:spcPts val="600"/>
              </a:spcBef>
            </a:pPr>
            <a:r>
              <a:rPr lang="cs-CZ" b="1"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Typologization</a:t>
            </a:r>
            <a:endPar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600"/>
              </a:spcBef>
            </a:pPr>
            <a:r>
              <a:rPr lang="cs-CZ" b="1" dirty="0" err="1">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Hypothesis</a:t>
            </a:r>
            <a:r>
              <a:rPr lang="cs-CZ" b="1" dirty="0">
                <a:solidFill>
                  <a:srgbClr val="404040"/>
                </a:solidFill>
                <a:latin typeface="Calibri Light" panose="020F0302020204030204" pitchFamily="34" charset="0"/>
                <a:ea typeface="Times New Roman" panose="02020603050405020304" pitchFamily="18" charset="0"/>
                <a:cs typeface="Times New Roman" panose="02020603050405020304" pitchFamily="18" charset="0"/>
              </a:rPr>
              <a:t> testing </a:t>
            </a:r>
            <a:endParaRPr lang="cs-CZ" b="1"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endParaRPr>
          </a:p>
          <a:p>
            <a:endParaRPr lang="en-GB" dirty="0">
              <a:solidFill>
                <a:srgbClr val="404040"/>
              </a:solidFill>
            </a:endParaRPr>
          </a:p>
        </p:txBody>
      </p:sp>
    </p:spTree>
    <p:extLst>
      <p:ext uri="{BB962C8B-B14F-4D97-AF65-F5344CB8AC3E}">
        <p14:creationId xmlns:p14="http://schemas.microsoft.com/office/powerpoint/2010/main" val="3078655494"/>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196260"/>
            <a:ext cx="7729728" cy="1188720"/>
          </a:xfrm>
        </p:spPr>
        <p:txBody>
          <a:bodyPr/>
          <a:lstStyle/>
          <a:p>
            <a:r>
              <a:rPr lang="en-GB" dirty="0" err="1"/>
              <a:t>Janusz</a:t>
            </a:r>
            <a:r>
              <a:rPr lang="en-GB" dirty="0"/>
              <a:t> </a:t>
            </a:r>
            <a:r>
              <a:rPr lang="en-GB" dirty="0" err="1"/>
              <a:t>Majewski</a:t>
            </a:r>
            <a:endParaRPr lang="cs-CZ" dirty="0"/>
          </a:p>
        </p:txBody>
      </p:sp>
      <p:sp>
        <p:nvSpPr>
          <p:cNvPr id="3" name="Zástupný symbol pro obsah 2"/>
          <p:cNvSpPr>
            <a:spLocks noGrp="1"/>
          </p:cNvSpPr>
          <p:nvPr>
            <p:ph idx="1"/>
          </p:nvPr>
        </p:nvSpPr>
        <p:spPr>
          <a:xfrm>
            <a:off x="1399309" y="1828800"/>
            <a:ext cx="6443113" cy="4291914"/>
          </a:xfrm>
        </p:spPr>
        <p:txBody>
          <a:bodyPr>
            <a:normAutofit fontScale="92500" lnSpcReduction="20000"/>
          </a:bodyPr>
          <a:lstStyle/>
          <a:p>
            <a:pPr marL="0" indent="0">
              <a:buNone/>
            </a:pPr>
            <a:r>
              <a:rPr lang="cs-CZ" dirty="0" err="1"/>
              <a:t>Majewski</a:t>
            </a:r>
            <a:r>
              <a:rPr lang="cs-CZ" dirty="0"/>
              <a:t> </a:t>
            </a:r>
            <a:r>
              <a:rPr lang="en-GB" dirty="0"/>
              <a:t>finished his film education at the Film School in Lodz (Department of Direction) in 1960</a:t>
            </a:r>
            <a:endParaRPr lang="cs-CZ" dirty="0"/>
          </a:p>
          <a:p>
            <a:pPr marL="0" indent="0">
              <a:buNone/>
            </a:pPr>
            <a:r>
              <a:rPr lang="en-GB" dirty="0"/>
              <a:t>Pavel </a:t>
            </a:r>
            <a:r>
              <a:rPr lang="en-GB" dirty="0" err="1"/>
              <a:t>Hajný</a:t>
            </a:r>
            <a:r>
              <a:rPr lang="cs-CZ" dirty="0"/>
              <a:t> </a:t>
            </a:r>
            <a:r>
              <a:rPr lang="en-GB" dirty="0"/>
              <a:t>authored </a:t>
            </a:r>
            <a:r>
              <a:rPr lang="en-GB" b="1" dirty="0"/>
              <a:t>scripts</a:t>
            </a:r>
            <a:r>
              <a:rPr lang="en-GB" dirty="0"/>
              <a:t> for three of </a:t>
            </a:r>
            <a:r>
              <a:rPr lang="en-GB" dirty="0" err="1"/>
              <a:t>Majewski’s</a:t>
            </a:r>
            <a:r>
              <a:rPr lang="en-GB" dirty="0"/>
              <a:t> movies. </a:t>
            </a:r>
            <a:endParaRPr lang="cs-CZ" dirty="0"/>
          </a:p>
          <a:p>
            <a:r>
              <a:rPr lang="en-GB" dirty="0"/>
              <a:t>Two of them, </a:t>
            </a:r>
            <a:r>
              <a:rPr lang="en-GB" i="1" dirty="0" err="1"/>
              <a:t>Dvojí</a:t>
            </a:r>
            <a:r>
              <a:rPr lang="en-GB" i="1" dirty="0"/>
              <a:t> </a:t>
            </a:r>
            <a:r>
              <a:rPr lang="en-GB" i="1" dirty="0" err="1"/>
              <a:t>svět</a:t>
            </a:r>
            <a:r>
              <a:rPr lang="en-GB" i="1" dirty="0"/>
              <a:t> </a:t>
            </a:r>
            <a:r>
              <a:rPr lang="en-GB" i="1" dirty="0" err="1"/>
              <a:t>hotelu</a:t>
            </a:r>
            <a:r>
              <a:rPr lang="en-GB" i="1" dirty="0"/>
              <a:t> </a:t>
            </a:r>
            <a:r>
              <a:rPr lang="en-GB" i="1" dirty="0" err="1"/>
              <a:t>Pacifik</a:t>
            </a:r>
            <a:r>
              <a:rPr lang="en-GB" i="1" dirty="0"/>
              <a:t>/</a:t>
            </a:r>
            <a:r>
              <a:rPr lang="en-GB" i="1" dirty="0" err="1"/>
              <a:t>Zaklęte</a:t>
            </a:r>
            <a:r>
              <a:rPr lang="en-GB" i="1" dirty="0"/>
              <a:t> </a:t>
            </a:r>
            <a:r>
              <a:rPr lang="en-GB" i="1" dirty="0" err="1"/>
              <a:t>rewiry</a:t>
            </a:r>
            <a:r>
              <a:rPr lang="en-GB" i="1" dirty="0"/>
              <a:t>/Hotel Pacific</a:t>
            </a:r>
            <a:r>
              <a:rPr lang="en-GB" dirty="0"/>
              <a:t> (</a:t>
            </a:r>
            <a:r>
              <a:rPr lang="en-GB" dirty="0" err="1"/>
              <a:t>Janusz</a:t>
            </a:r>
            <a:r>
              <a:rPr lang="en-GB" dirty="0"/>
              <a:t> </a:t>
            </a:r>
            <a:r>
              <a:rPr lang="en-GB" dirty="0" err="1"/>
              <a:t>Majewski</a:t>
            </a:r>
            <a:r>
              <a:rPr lang="en-GB" dirty="0"/>
              <a:t>, </a:t>
            </a:r>
            <a:r>
              <a:rPr lang="en-GB" b="1" dirty="0">
                <a:solidFill>
                  <a:schemeClr val="tx1"/>
                </a:solidFill>
              </a:rPr>
              <a:t>Poland–Czechoslovakia</a:t>
            </a:r>
            <a:r>
              <a:rPr lang="en-GB" dirty="0">
                <a:solidFill>
                  <a:schemeClr val="tx1"/>
                </a:solidFill>
              </a:rPr>
              <a:t>, 1975)</a:t>
            </a:r>
            <a:r>
              <a:rPr lang="cs-CZ" dirty="0">
                <a:solidFill>
                  <a:schemeClr val="tx1"/>
                </a:solidFill>
              </a:rPr>
              <a:t>,</a:t>
            </a:r>
            <a:r>
              <a:rPr lang="en-GB" dirty="0">
                <a:solidFill>
                  <a:schemeClr val="tx1"/>
                </a:solidFill>
              </a:rPr>
              <a:t> based on the Polish writer </a:t>
            </a:r>
            <a:r>
              <a:rPr lang="en-GB" dirty="0" err="1">
                <a:solidFill>
                  <a:schemeClr val="tx1"/>
                </a:solidFill>
              </a:rPr>
              <a:t>Henryk</a:t>
            </a:r>
            <a:r>
              <a:rPr lang="en-GB" dirty="0">
                <a:solidFill>
                  <a:schemeClr val="tx1"/>
                </a:solidFill>
              </a:rPr>
              <a:t> </a:t>
            </a:r>
            <a:r>
              <a:rPr lang="en-GB" dirty="0" err="1">
                <a:solidFill>
                  <a:schemeClr val="tx1"/>
                </a:solidFill>
              </a:rPr>
              <a:t>Worcell’s</a:t>
            </a:r>
            <a:r>
              <a:rPr lang="en-GB" dirty="0">
                <a:solidFill>
                  <a:schemeClr val="tx1"/>
                </a:solidFill>
              </a:rPr>
              <a:t> book</a:t>
            </a:r>
            <a:endParaRPr lang="cs-CZ" dirty="0">
              <a:solidFill>
                <a:schemeClr val="tx1"/>
              </a:solidFill>
            </a:endParaRPr>
          </a:p>
          <a:p>
            <a:r>
              <a:rPr lang="en-GB" dirty="0">
                <a:solidFill>
                  <a:schemeClr val="tx1"/>
                </a:solidFill>
              </a:rPr>
              <a:t>and </a:t>
            </a:r>
            <a:r>
              <a:rPr lang="en-GB" i="1" dirty="0">
                <a:solidFill>
                  <a:schemeClr val="tx1"/>
                </a:solidFill>
              </a:rPr>
              <a:t>C.K. </a:t>
            </a:r>
            <a:r>
              <a:rPr lang="en-GB" i="1" dirty="0" err="1">
                <a:solidFill>
                  <a:schemeClr val="tx1"/>
                </a:solidFill>
              </a:rPr>
              <a:t>Dezerterzy</a:t>
            </a:r>
            <a:r>
              <a:rPr lang="en-GB" i="1" dirty="0">
                <a:solidFill>
                  <a:schemeClr val="tx1"/>
                </a:solidFill>
              </a:rPr>
              <a:t>/K. u. k. </a:t>
            </a:r>
            <a:r>
              <a:rPr lang="en-GB" i="1" dirty="0" err="1">
                <a:solidFill>
                  <a:schemeClr val="tx1"/>
                </a:solidFill>
              </a:rPr>
              <a:t>Szökevények</a:t>
            </a:r>
            <a:r>
              <a:rPr lang="en-GB" i="1" dirty="0">
                <a:solidFill>
                  <a:schemeClr val="tx1"/>
                </a:solidFill>
              </a:rPr>
              <a:t>/The Deserters</a:t>
            </a:r>
            <a:r>
              <a:rPr lang="en-GB" dirty="0">
                <a:solidFill>
                  <a:schemeClr val="tx1"/>
                </a:solidFill>
              </a:rPr>
              <a:t> (</a:t>
            </a:r>
            <a:r>
              <a:rPr lang="en-GB" dirty="0" err="1">
                <a:solidFill>
                  <a:schemeClr val="tx1"/>
                </a:solidFill>
              </a:rPr>
              <a:t>Janusz</a:t>
            </a:r>
            <a:r>
              <a:rPr lang="en-GB" dirty="0">
                <a:solidFill>
                  <a:schemeClr val="tx1"/>
                </a:solidFill>
              </a:rPr>
              <a:t> </a:t>
            </a:r>
            <a:r>
              <a:rPr lang="en-GB" dirty="0" err="1">
                <a:solidFill>
                  <a:schemeClr val="tx1"/>
                </a:solidFill>
              </a:rPr>
              <a:t>Majewski</a:t>
            </a:r>
            <a:r>
              <a:rPr lang="en-GB" dirty="0">
                <a:solidFill>
                  <a:schemeClr val="tx1"/>
                </a:solidFill>
              </a:rPr>
              <a:t>, </a:t>
            </a:r>
            <a:r>
              <a:rPr lang="en-GB" b="1" dirty="0">
                <a:solidFill>
                  <a:schemeClr val="tx1"/>
                </a:solidFill>
              </a:rPr>
              <a:t>Poland–Hungary</a:t>
            </a:r>
            <a:r>
              <a:rPr lang="en-GB" dirty="0">
                <a:solidFill>
                  <a:schemeClr val="tx1"/>
                </a:solidFill>
              </a:rPr>
              <a:t>, 1985), an adaptation of Kazimierz </a:t>
            </a:r>
            <a:r>
              <a:rPr lang="en-GB" dirty="0" err="1">
                <a:solidFill>
                  <a:schemeClr val="tx1"/>
                </a:solidFill>
              </a:rPr>
              <a:t>Sejda’s</a:t>
            </a:r>
            <a:r>
              <a:rPr lang="en-GB" dirty="0">
                <a:solidFill>
                  <a:schemeClr val="tx1"/>
                </a:solidFill>
              </a:rPr>
              <a:t> novel satirizing the Austro-Hungarian army during the First World War</a:t>
            </a:r>
            <a:endParaRPr lang="cs-CZ" dirty="0">
              <a:solidFill>
                <a:schemeClr val="tx1"/>
              </a:solidFill>
            </a:endParaRPr>
          </a:p>
          <a:p>
            <a:r>
              <a:rPr lang="en-GB" dirty="0">
                <a:solidFill>
                  <a:schemeClr val="tx1"/>
                </a:solidFill>
              </a:rPr>
              <a:t>achieved extraordinary success with Polish audiences</a:t>
            </a:r>
            <a:r>
              <a:rPr lang="cs-CZ" dirty="0">
                <a:solidFill>
                  <a:schemeClr val="tx1"/>
                </a:solidFill>
              </a:rPr>
              <a:t> (6.1 mil. </a:t>
            </a:r>
            <a:r>
              <a:rPr lang="cs-CZ" dirty="0" err="1">
                <a:solidFill>
                  <a:schemeClr val="tx1"/>
                </a:solidFill>
              </a:rPr>
              <a:t>viewers</a:t>
            </a:r>
            <a:r>
              <a:rPr lang="cs-CZ" dirty="0">
                <a:solidFill>
                  <a:schemeClr val="tx1"/>
                </a:solidFill>
              </a:rPr>
              <a:t>)</a:t>
            </a:r>
          </a:p>
          <a:p>
            <a:r>
              <a:rPr lang="en-GB" i="1" dirty="0" err="1">
                <a:solidFill>
                  <a:schemeClr val="tx1"/>
                </a:solidFill>
              </a:rPr>
              <a:t>Slaná</a:t>
            </a:r>
            <a:r>
              <a:rPr lang="en-GB" i="1" dirty="0">
                <a:solidFill>
                  <a:schemeClr val="tx1"/>
                </a:solidFill>
              </a:rPr>
              <a:t> </a:t>
            </a:r>
            <a:r>
              <a:rPr lang="en-GB" i="1" dirty="0" err="1">
                <a:solidFill>
                  <a:schemeClr val="tx1"/>
                </a:solidFill>
              </a:rPr>
              <a:t>růže</a:t>
            </a:r>
            <a:r>
              <a:rPr lang="en-GB" dirty="0">
                <a:solidFill>
                  <a:schemeClr val="tx1"/>
                </a:solidFill>
              </a:rPr>
              <a:t>/</a:t>
            </a:r>
            <a:r>
              <a:rPr lang="en-GB" i="1" dirty="0" err="1">
                <a:solidFill>
                  <a:schemeClr val="tx1"/>
                </a:solidFill>
              </a:rPr>
              <a:t>Słona</a:t>
            </a:r>
            <a:r>
              <a:rPr lang="en-GB" i="1" dirty="0">
                <a:solidFill>
                  <a:schemeClr val="tx1"/>
                </a:solidFill>
              </a:rPr>
              <a:t> </a:t>
            </a:r>
            <a:r>
              <a:rPr lang="en-GB" i="1" dirty="0" err="1">
                <a:solidFill>
                  <a:schemeClr val="tx1"/>
                </a:solidFill>
              </a:rPr>
              <a:t>róża</a:t>
            </a:r>
            <a:r>
              <a:rPr lang="en-GB" dirty="0">
                <a:solidFill>
                  <a:schemeClr val="tx1"/>
                </a:solidFill>
              </a:rPr>
              <a:t>/</a:t>
            </a:r>
            <a:r>
              <a:rPr lang="en-GB" i="1" dirty="0">
                <a:solidFill>
                  <a:schemeClr val="tx1"/>
                </a:solidFill>
              </a:rPr>
              <a:t>Salty Rose</a:t>
            </a:r>
            <a:r>
              <a:rPr lang="en-GB" dirty="0">
                <a:solidFill>
                  <a:schemeClr val="tx1"/>
                </a:solidFill>
              </a:rPr>
              <a:t> (</a:t>
            </a:r>
            <a:r>
              <a:rPr lang="en-GB" dirty="0" err="1">
                <a:solidFill>
                  <a:schemeClr val="tx1"/>
                </a:solidFill>
              </a:rPr>
              <a:t>Janusz</a:t>
            </a:r>
            <a:r>
              <a:rPr lang="en-GB" dirty="0">
                <a:solidFill>
                  <a:schemeClr val="tx1"/>
                </a:solidFill>
              </a:rPr>
              <a:t> </a:t>
            </a:r>
            <a:r>
              <a:rPr lang="en-GB" dirty="0" err="1">
                <a:solidFill>
                  <a:schemeClr val="tx1"/>
                </a:solidFill>
              </a:rPr>
              <a:t>Majewski</a:t>
            </a:r>
            <a:r>
              <a:rPr lang="en-GB" dirty="0">
                <a:solidFill>
                  <a:schemeClr val="tx1"/>
                </a:solidFill>
              </a:rPr>
              <a:t>, </a:t>
            </a:r>
            <a:r>
              <a:rPr lang="en-GB" b="1" dirty="0">
                <a:solidFill>
                  <a:schemeClr val="tx1"/>
                </a:solidFill>
              </a:rPr>
              <a:t>Poland-Czechoslovakia</a:t>
            </a:r>
            <a:r>
              <a:rPr lang="en-GB" dirty="0">
                <a:solidFill>
                  <a:schemeClr val="tx1"/>
                </a:solidFill>
              </a:rPr>
              <a:t>, 1982) </a:t>
            </a:r>
            <a:r>
              <a:rPr lang="cs-CZ" dirty="0" err="1">
                <a:solidFill>
                  <a:schemeClr val="tx1"/>
                </a:solidFill>
              </a:rPr>
              <a:t>was</a:t>
            </a:r>
            <a:r>
              <a:rPr lang="cs-CZ" dirty="0">
                <a:solidFill>
                  <a:schemeClr val="tx1"/>
                </a:solidFill>
              </a:rPr>
              <a:t> second </a:t>
            </a:r>
            <a:r>
              <a:rPr lang="en-GB" dirty="0">
                <a:solidFill>
                  <a:schemeClr val="tx1"/>
                </a:solidFill>
              </a:rPr>
              <a:t>of </a:t>
            </a:r>
            <a:r>
              <a:rPr lang="en-GB" dirty="0" err="1">
                <a:solidFill>
                  <a:schemeClr val="tx1"/>
                </a:solidFill>
              </a:rPr>
              <a:t>Hajný’s</a:t>
            </a:r>
            <a:r>
              <a:rPr lang="en-GB" dirty="0">
                <a:solidFill>
                  <a:schemeClr val="tx1"/>
                </a:solidFill>
              </a:rPr>
              <a:t> </a:t>
            </a:r>
            <a:r>
              <a:rPr lang="en-GB" dirty="0" err="1">
                <a:solidFill>
                  <a:schemeClr val="tx1"/>
                </a:solidFill>
              </a:rPr>
              <a:t>cooperations</a:t>
            </a:r>
            <a:r>
              <a:rPr lang="en-GB" dirty="0">
                <a:solidFill>
                  <a:schemeClr val="tx1"/>
                </a:solidFill>
              </a:rPr>
              <a:t> with </a:t>
            </a:r>
            <a:r>
              <a:rPr lang="en-GB" dirty="0" err="1">
                <a:solidFill>
                  <a:schemeClr val="tx1"/>
                </a:solidFill>
              </a:rPr>
              <a:t>Majewski</a:t>
            </a:r>
            <a:r>
              <a:rPr lang="cs-CZ" dirty="0">
                <a:solidFill>
                  <a:schemeClr val="tx1"/>
                </a:solidFill>
              </a:rPr>
              <a:t>, </a:t>
            </a:r>
            <a:r>
              <a:rPr lang="cs-CZ" dirty="0" err="1">
                <a:solidFill>
                  <a:schemeClr val="tx1"/>
                </a:solidFill>
              </a:rPr>
              <a:t>based</a:t>
            </a:r>
            <a:r>
              <a:rPr lang="cs-CZ" dirty="0">
                <a:solidFill>
                  <a:schemeClr val="tx1"/>
                </a:solidFill>
              </a:rPr>
              <a:t> on </a:t>
            </a:r>
            <a:r>
              <a:rPr lang="en-GB" dirty="0">
                <a:solidFill>
                  <a:schemeClr val="tx1"/>
                </a:solidFill>
              </a:rPr>
              <a:t>the memoirs of </a:t>
            </a:r>
            <a:r>
              <a:rPr lang="en-GB" dirty="0" err="1">
                <a:solidFill>
                  <a:schemeClr val="tx1"/>
                </a:solidFill>
              </a:rPr>
              <a:t>Ryszard</a:t>
            </a:r>
            <a:r>
              <a:rPr lang="en-GB" dirty="0">
                <a:solidFill>
                  <a:schemeClr val="tx1"/>
                </a:solidFill>
              </a:rPr>
              <a:t> </a:t>
            </a:r>
            <a:r>
              <a:rPr lang="en-GB" dirty="0" err="1">
                <a:solidFill>
                  <a:schemeClr val="tx1"/>
                </a:solidFill>
              </a:rPr>
              <a:t>Frelek</a:t>
            </a:r>
            <a:r>
              <a:rPr lang="en-GB" dirty="0">
                <a:solidFill>
                  <a:schemeClr val="tx1"/>
                </a:solidFill>
              </a:rPr>
              <a:t>, who was a high-ranked party functionary in the 1970s</a:t>
            </a:r>
            <a:endParaRPr lang="cs-CZ" dirty="0">
              <a:solidFill>
                <a:schemeClr val="tx1"/>
              </a:solidFill>
            </a:endParaRPr>
          </a:p>
          <a:p>
            <a:endParaRPr lang="cs-CZ" dirty="0"/>
          </a:p>
          <a:p>
            <a:pPr marL="0" indent="0">
              <a:buNone/>
            </a:pPr>
            <a:endParaRPr lang="cs-CZ" dirty="0"/>
          </a:p>
        </p:txBody>
      </p:sp>
      <p:pic>
        <p:nvPicPr>
          <p:cNvPr id="7" name="Obrázek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03317" y="1828800"/>
            <a:ext cx="3661461" cy="3661461"/>
          </a:xfrm>
          <a:prstGeom prst="rect">
            <a:avLst/>
          </a:prstGeom>
        </p:spPr>
      </p:pic>
    </p:spTree>
    <p:extLst>
      <p:ext uri="{BB962C8B-B14F-4D97-AF65-F5344CB8AC3E}">
        <p14:creationId xmlns:p14="http://schemas.microsoft.com/office/powerpoint/2010/main" val="3911900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i="1" dirty="0"/>
              <a:t>Hotel Pacific</a:t>
            </a:r>
            <a:r>
              <a:rPr lang="cs-CZ" i="1" dirty="0"/>
              <a:t>, 1975</a:t>
            </a:r>
            <a:endParaRPr lang="cs-CZ" sz="4000" dirty="0">
              <a:solidFill>
                <a:schemeClr val="tx1"/>
              </a:solidFill>
            </a:endParaRPr>
          </a:p>
        </p:txBody>
      </p:sp>
      <p:sp>
        <p:nvSpPr>
          <p:cNvPr id="3" name="Zástupný symbol pro obsah 2"/>
          <p:cNvSpPr>
            <a:spLocks noGrp="1"/>
          </p:cNvSpPr>
          <p:nvPr>
            <p:ph idx="1"/>
          </p:nvPr>
        </p:nvSpPr>
        <p:spPr>
          <a:xfrm>
            <a:off x="2231136" y="2638044"/>
            <a:ext cx="7729728" cy="3531402"/>
          </a:xfrm>
        </p:spPr>
        <p:txBody>
          <a:bodyPr>
            <a:normAutofit fontScale="85000" lnSpcReduction="20000"/>
          </a:bodyPr>
          <a:lstStyle/>
          <a:p>
            <a:r>
              <a:rPr lang="cs-CZ" dirty="0"/>
              <a:t>I</a:t>
            </a:r>
            <a:r>
              <a:rPr lang="en-GB" dirty="0"/>
              <a:t>n 1975 </a:t>
            </a:r>
            <a:r>
              <a:rPr lang="en-GB" dirty="0" err="1"/>
              <a:t>Hajný</a:t>
            </a:r>
            <a:r>
              <a:rPr lang="en-GB" dirty="0"/>
              <a:t> responded to a proposal of a co-production received from the Polish group Tor</a:t>
            </a:r>
            <a:r>
              <a:rPr lang="cs-CZ" dirty="0"/>
              <a:t> </a:t>
            </a:r>
          </a:p>
          <a:p>
            <a:pPr marL="0" indent="0">
              <a:buNone/>
            </a:pPr>
            <a:r>
              <a:rPr lang="cs-CZ" dirty="0"/>
              <a:t>Hajný </a:t>
            </a:r>
            <a:r>
              <a:rPr lang="en-GB" dirty="0"/>
              <a:t>wrote the script for </a:t>
            </a:r>
            <a:r>
              <a:rPr lang="en-GB" i="1" dirty="0"/>
              <a:t>Hotel Pacific</a:t>
            </a:r>
            <a:endParaRPr lang="cs-CZ" dirty="0"/>
          </a:p>
          <a:p>
            <a:r>
              <a:rPr lang="en-GB" dirty="0"/>
              <a:t>This project brought </a:t>
            </a:r>
            <a:r>
              <a:rPr lang="en-GB" dirty="0" err="1"/>
              <a:t>Hajný</a:t>
            </a:r>
            <a:r>
              <a:rPr lang="en-GB" dirty="0"/>
              <a:t> and </a:t>
            </a:r>
            <a:r>
              <a:rPr lang="cs-CZ" dirty="0" err="1"/>
              <a:t>the</a:t>
            </a:r>
            <a:r>
              <a:rPr lang="cs-CZ" dirty="0"/>
              <a:t> </a:t>
            </a:r>
            <a:r>
              <a:rPr lang="cs-CZ" dirty="0" err="1"/>
              <a:t>movie´s</a:t>
            </a:r>
            <a:r>
              <a:rPr lang="cs-CZ" dirty="0"/>
              <a:t> </a:t>
            </a:r>
            <a:r>
              <a:rPr lang="cs-CZ" dirty="0" err="1"/>
              <a:t>director</a:t>
            </a:r>
            <a:r>
              <a:rPr lang="cs-CZ" dirty="0"/>
              <a:t> </a:t>
            </a:r>
            <a:r>
              <a:rPr lang="en-GB" dirty="0" err="1"/>
              <a:t>Majewski</a:t>
            </a:r>
            <a:r>
              <a:rPr lang="cs-CZ" dirty="0"/>
              <a:t> </a:t>
            </a:r>
            <a:r>
              <a:rPr lang="cs-CZ" dirty="0" err="1"/>
              <a:t>together</a:t>
            </a:r>
            <a:r>
              <a:rPr lang="cs-CZ" dirty="0"/>
              <a:t>.</a:t>
            </a:r>
          </a:p>
          <a:p>
            <a:r>
              <a:rPr lang="cs-CZ" b="1" dirty="0"/>
              <a:t>T</a:t>
            </a:r>
            <a:r>
              <a:rPr lang="en-GB" b="1" dirty="0"/>
              <a:t>he early partnership was significantly enhanced by </a:t>
            </a:r>
            <a:r>
              <a:rPr lang="en-GB" b="1" dirty="0" err="1"/>
              <a:t>Hajný’s</a:t>
            </a:r>
            <a:r>
              <a:rPr lang="en-GB" b="1" dirty="0"/>
              <a:t> previous interest in Polish culture. He had been learning Polish in the Polish Cultural and Information Centre in Bratislava to be able to read Polish periodicals devoted to jazz and translate Polish novels and sketches for a student theatre. In effect, he was able to speak Polish and become a mediator between </a:t>
            </a:r>
            <a:r>
              <a:rPr lang="en-GB" b="1" dirty="0" err="1"/>
              <a:t>Różewicz’s</a:t>
            </a:r>
            <a:r>
              <a:rPr lang="en-GB" b="1" dirty="0"/>
              <a:t>, Zanussi’s and </a:t>
            </a:r>
            <a:r>
              <a:rPr lang="en-GB" b="1" dirty="0" err="1"/>
              <a:t>Zalewski’s</a:t>
            </a:r>
            <a:r>
              <a:rPr lang="en-GB" b="1" dirty="0"/>
              <a:t> group Tor, on one side, and </a:t>
            </a:r>
            <a:r>
              <a:rPr lang="en-GB" b="1" dirty="0" err="1"/>
              <a:t>Kalina’s</a:t>
            </a:r>
            <a:r>
              <a:rPr lang="en-GB" b="1" dirty="0"/>
              <a:t> dramaturgical group, on the other side.</a:t>
            </a:r>
            <a:endParaRPr lang="cs-CZ" b="1" dirty="0"/>
          </a:p>
          <a:p>
            <a:r>
              <a:rPr lang="cs-CZ" dirty="0"/>
              <a:t>Hajný: </a:t>
            </a:r>
            <a:r>
              <a:rPr lang="en-GB" dirty="0"/>
              <a:t>“To write a script for a Polish movie was a great lecture for me thanks to </a:t>
            </a:r>
            <a:r>
              <a:rPr lang="en-GB" b="1" dirty="0"/>
              <a:t>the encounter with a different dramaturgical tradition</a:t>
            </a:r>
            <a:r>
              <a:rPr lang="en-GB" dirty="0"/>
              <a:t>. It was the best education for me because it was necessary to adapt to attitudes of both cinema industries. … I would love to continue in cooperation with the Polish cinema and to participate in its evolution.”</a:t>
            </a:r>
            <a:r>
              <a:rPr lang="cs-CZ" dirty="0"/>
              <a:t> Hajný </a:t>
            </a:r>
            <a:r>
              <a:rPr lang="cs-CZ" dirty="0" err="1"/>
              <a:t>at</a:t>
            </a:r>
            <a:r>
              <a:rPr lang="cs-CZ" dirty="0"/>
              <a:t> </a:t>
            </a:r>
            <a:r>
              <a:rPr lang="cs-CZ" dirty="0" err="1"/>
              <a:t>the</a:t>
            </a:r>
            <a:r>
              <a:rPr lang="cs-CZ" dirty="0"/>
              <a:t> s</a:t>
            </a:r>
            <a:r>
              <a:rPr lang="en-GB" dirty="0" err="1"/>
              <a:t>ession</a:t>
            </a:r>
            <a:r>
              <a:rPr lang="en-GB" dirty="0"/>
              <a:t> of the approval </a:t>
            </a:r>
            <a:r>
              <a:rPr lang="en-GB" dirty="0" err="1"/>
              <a:t>commision</a:t>
            </a:r>
            <a:r>
              <a:rPr lang="en-GB" dirty="0"/>
              <a:t> for feature films (</a:t>
            </a:r>
            <a:r>
              <a:rPr lang="en-GB" dirty="0" err="1"/>
              <a:t>Komisja</a:t>
            </a:r>
            <a:r>
              <a:rPr lang="en-GB" dirty="0"/>
              <a:t> </a:t>
            </a:r>
            <a:r>
              <a:rPr lang="en-GB" dirty="0" err="1"/>
              <a:t>Kolaudacyjna</a:t>
            </a:r>
            <a:r>
              <a:rPr lang="en-GB" dirty="0"/>
              <a:t> </a:t>
            </a:r>
            <a:r>
              <a:rPr lang="en-GB" dirty="0" err="1"/>
              <a:t>Filmów</a:t>
            </a:r>
            <a:r>
              <a:rPr lang="en-GB" dirty="0"/>
              <a:t> </a:t>
            </a:r>
            <a:r>
              <a:rPr lang="en-GB" dirty="0" err="1"/>
              <a:t>Fabularnych</a:t>
            </a:r>
            <a:r>
              <a:rPr lang="en-GB" dirty="0"/>
              <a:t>), June 13, 1975. </a:t>
            </a:r>
            <a:endParaRPr lang="cs-CZ" dirty="0"/>
          </a:p>
        </p:txBody>
      </p:sp>
    </p:spTree>
    <p:extLst>
      <p:ext uri="{BB962C8B-B14F-4D97-AF65-F5344CB8AC3E}">
        <p14:creationId xmlns:p14="http://schemas.microsoft.com/office/powerpoint/2010/main" val="3194685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371600" y="602167"/>
            <a:ext cx="9601200" cy="5265234"/>
          </a:xfrm>
        </p:spPr>
        <p:txBody>
          <a:bodyPr>
            <a:normAutofit/>
          </a:bodyPr>
          <a:lstStyle/>
          <a:p>
            <a:r>
              <a:rPr lang="en-GB" dirty="0"/>
              <a:t>The </a:t>
            </a:r>
            <a:r>
              <a:rPr lang="cs-CZ" dirty="0" err="1"/>
              <a:t>literary</a:t>
            </a:r>
            <a:r>
              <a:rPr lang="cs-CZ" dirty="0"/>
              <a:t> </a:t>
            </a:r>
            <a:r>
              <a:rPr lang="cs-CZ" dirty="0" err="1"/>
              <a:t>director</a:t>
            </a:r>
            <a:r>
              <a:rPr lang="cs-CZ" dirty="0"/>
              <a:t> </a:t>
            </a:r>
            <a:r>
              <a:rPr lang="en-GB" dirty="0"/>
              <a:t>of the Tor group </a:t>
            </a:r>
            <a:r>
              <a:rPr lang="en-GB" dirty="0" err="1"/>
              <a:t>Witold</a:t>
            </a:r>
            <a:r>
              <a:rPr lang="en-GB" dirty="0"/>
              <a:t> </a:t>
            </a:r>
            <a:r>
              <a:rPr lang="en-GB" dirty="0" err="1"/>
              <a:t>Zalewski</a:t>
            </a:r>
            <a:r>
              <a:rPr lang="en-GB" dirty="0"/>
              <a:t> said words of compliments on </a:t>
            </a:r>
            <a:r>
              <a:rPr lang="en-GB" dirty="0" err="1"/>
              <a:t>Hajný’s</a:t>
            </a:r>
            <a:r>
              <a:rPr lang="en-GB" dirty="0"/>
              <a:t> script:</a:t>
            </a:r>
            <a:endParaRPr lang="cs-CZ" dirty="0"/>
          </a:p>
          <a:p>
            <a:r>
              <a:rPr lang="en-GB" dirty="0"/>
              <a:t>“… the script written by Pavel </a:t>
            </a:r>
            <a:r>
              <a:rPr lang="en-GB" dirty="0" err="1"/>
              <a:t>Hajný</a:t>
            </a:r>
            <a:r>
              <a:rPr lang="en-GB" dirty="0"/>
              <a:t> for our group was already the second one based on the </a:t>
            </a:r>
            <a:r>
              <a:rPr lang="en-GB" dirty="0" err="1"/>
              <a:t>Henryk</a:t>
            </a:r>
            <a:r>
              <a:rPr lang="en-GB" dirty="0"/>
              <a:t> </a:t>
            </a:r>
            <a:r>
              <a:rPr lang="en-GB" dirty="0" err="1"/>
              <a:t>Worcell’s</a:t>
            </a:r>
            <a:r>
              <a:rPr lang="en-GB" dirty="0"/>
              <a:t> novel. The first one was authored by a Polish writer and it needs to be admitted that it was not a good script. Consequently, </a:t>
            </a:r>
            <a:r>
              <a:rPr lang="en-GB" b="1" dirty="0"/>
              <a:t>we decided to ask Pavel </a:t>
            </a:r>
            <a:r>
              <a:rPr lang="en-GB" b="1" dirty="0" err="1"/>
              <a:t>Hajný</a:t>
            </a:r>
            <a:r>
              <a:rPr lang="en-GB" b="1" dirty="0"/>
              <a:t> for a new version. It seemed to us that to offer a classical, local Polish story to someone from outside could bring good results. And it turned out that the script has been written with a great empathy for our matters, keeps all of the most important issues of the story, and the adaptation respects the novel’s spirit, character, atmosphere, and, additionally, it </a:t>
            </a:r>
            <a:r>
              <a:rPr lang="en-GB" b="1" u="sng" dirty="0"/>
              <a:t>expresses what is typical for Cracow and its surroundings</a:t>
            </a:r>
            <a:r>
              <a:rPr lang="en-GB" b="1" dirty="0"/>
              <a:t>. </a:t>
            </a:r>
            <a:r>
              <a:rPr lang="cs-CZ" b="1" dirty="0"/>
              <a:t> </a:t>
            </a:r>
            <a:r>
              <a:rPr lang="en-GB" b="1" dirty="0"/>
              <a:t>At the same time, it is well constructed and excellently written script both dramatically and dramaturgically, and keeps dramatic tension. It is extremely interesting segment of the co-production project and we should keep a memory of the experience and its results for the case of any other cooperation with Czech filmmakers.”</a:t>
            </a:r>
            <a:endParaRPr lang="cs-CZ" b="1" dirty="0"/>
          </a:p>
        </p:txBody>
      </p:sp>
    </p:spTree>
    <p:extLst>
      <p:ext uri="{BB962C8B-B14F-4D97-AF65-F5344CB8AC3E}">
        <p14:creationId xmlns:p14="http://schemas.microsoft.com/office/powerpoint/2010/main" val="3876072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799"/>
            <a:ext cx="9601200" cy="1093573"/>
          </a:xfrm>
        </p:spPr>
        <p:txBody>
          <a:bodyPr>
            <a:normAutofit fontScale="90000"/>
          </a:bodyPr>
          <a:lstStyle/>
          <a:p>
            <a:r>
              <a:rPr lang="en-GB" dirty="0" err="1">
                <a:solidFill>
                  <a:schemeClr val="tx1"/>
                </a:solidFill>
              </a:rPr>
              <a:t>Wojciech</a:t>
            </a:r>
            <a:r>
              <a:rPr lang="en-GB" dirty="0">
                <a:solidFill>
                  <a:schemeClr val="tx1"/>
                </a:solidFill>
              </a:rPr>
              <a:t> </a:t>
            </a:r>
            <a:r>
              <a:rPr lang="en-GB" dirty="0" err="1">
                <a:solidFill>
                  <a:schemeClr val="tx1"/>
                </a:solidFill>
              </a:rPr>
              <a:t>Marczewski</a:t>
            </a:r>
            <a:br>
              <a:rPr lang="cs-CZ" dirty="0">
                <a:solidFill>
                  <a:schemeClr val="tx1"/>
                </a:solidFill>
              </a:rPr>
            </a:br>
            <a:endParaRPr lang="cs-CZ" dirty="0">
              <a:solidFill>
                <a:schemeClr val="tx1"/>
              </a:solidFill>
            </a:endParaRPr>
          </a:p>
        </p:txBody>
      </p:sp>
      <p:sp>
        <p:nvSpPr>
          <p:cNvPr id="3" name="Zástupný symbol pro obsah 2"/>
          <p:cNvSpPr>
            <a:spLocks noGrp="1"/>
          </p:cNvSpPr>
          <p:nvPr>
            <p:ph idx="1"/>
          </p:nvPr>
        </p:nvSpPr>
        <p:spPr>
          <a:xfrm>
            <a:off x="1371600" y="1935892"/>
            <a:ext cx="9601200" cy="4186881"/>
          </a:xfrm>
        </p:spPr>
        <p:txBody>
          <a:bodyPr>
            <a:normAutofit/>
          </a:bodyPr>
          <a:lstStyle/>
          <a:p>
            <a:r>
              <a:rPr lang="en-GB" i="1" dirty="0" err="1"/>
              <a:t>Zmory</a:t>
            </a:r>
            <a:r>
              <a:rPr lang="en-GB" i="1" dirty="0"/>
              <a:t>/Nightmares</a:t>
            </a:r>
            <a:r>
              <a:rPr lang="en-GB" dirty="0"/>
              <a:t> (</a:t>
            </a:r>
            <a:r>
              <a:rPr lang="en-GB" b="1" dirty="0">
                <a:solidFill>
                  <a:schemeClr val="tx1"/>
                </a:solidFill>
              </a:rPr>
              <a:t>Poland</a:t>
            </a:r>
            <a:r>
              <a:rPr lang="en-GB" dirty="0"/>
              <a:t>, 1978)</a:t>
            </a:r>
            <a:endParaRPr lang="cs-CZ" dirty="0"/>
          </a:p>
          <a:p>
            <a:r>
              <a:rPr lang="en-GB" dirty="0"/>
              <a:t>Wojciech </a:t>
            </a:r>
            <a:r>
              <a:rPr lang="en-GB" dirty="0" err="1"/>
              <a:t>Marczewski’s</a:t>
            </a:r>
            <a:r>
              <a:rPr lang="en-GB" dirty="0"/>
              <a:t> historical drama </a:t>
            </a:r>
            <a:r>
              <a:rPr lang="en-GB" i="1" dirty="0"/>
              <a:t>Nightmares </a:t>
            </a:r>
            <a:r>
              <a:rPr lang="en-GB" dirty="0"/>
              <a:t>(1978), an adaption of Emil </a:t>
            </a:r>
            <a:r>
              <a:rPr lang="en-GB" dirty="0" err="1"/>
              <a:t>Zegadłowicz’s</a:t>
            </a:r>
            <a:r>
              <a:rPr lang="en-GB" dirty="0"/>
              <a:t> novel from 1935. The script written by </a:t>
            </a:r>
            <a:r>
              <a:rPr lang="en-GB" dirty="0" err="1"/>
              <a:t>Marczewski</a:t>
            </a:r>
            <a:r>
              <a:rPr lang="en-GB" dirty="0"/>
              <a:t> himself was rated very weak in the group Tor.</a:t>
            </a:r>
            <a:endParaRPr lang="cs-CZ" dirty="0"/>
          </a:p>
          <a:p>
            <a:r>
              <a:rPr lang="en-GB" dirty="0" err="1"/>
              <a:t>Marczewski</a:t>
            </a:r>
            <a:r>
              <a:rPr lang="cs-CZ" dirty="0"/>
              <a:t>: </a:t>
            </a:r>
            <a:r>
              <a:rPr lang="en-GB" dirty="0"/>
              <a:t>“</a:t>
            </a:r>
            <a:r>
              <a:rPr lang="cs-CZ" b="1" dirty="0"/>
              <a:t>Hajný</a:t>
            </a:r>
            <a:r>
              <a:rPr lang="en-GB" b="1" dirty="0"/>
              <a:t> was a fantastic professional</a:t>
            </a:r>
            <a:r>
              <a:rPr lang="en-GB" dirty="0"/>
              <a:t>, capable of conveying meaning through the structure. He was an engineer who knew how to build a house. I added a façade, shiny windows and balconies.”</a:t>
            </a:r>
            <a:r>
              <a:rPr lang="cs-CZ" dirty="0"/>
              <a:t> (interview, 2016)</a:t>
            </a:r>
          </a:p>
          <a:p>
            <a:r>
              <a:rPr lang="cs-CZ" dirty="0"/>
              <a:t>Hajný: </a:t>
            </a:r>
            <a:r>
              <a:rPr lang="en-GB" dirty="0"/>
              <a:t>“Both the book and the author’s personality have been causing a controversy for many years. As a foreigner I had a distance to the case. </a:t>
            </a:r>
            <a:r>
              <a:rPr lang="en-GB" b="1" dirty="0"/>
              <a:t>When writing I was not accompanied by the burden that the Pole would experience</a:t>
            </a:r>
            <a:r>
              <a:rPr lang="en-GB" dirty="0"/>
              <a:t>”</a:t>
            </a:r>
            <a:r>
              <a:rPr lang="cs-CZ" dirty="0"/>
              <a:t> (interview, </a:t>
            </a:r>
            <a:r>
              <a:rPr lang="cs-CZ" dirty="0" err="1"/>
              <a:t>Ekran</a:t>
            </a:r>
            <a:r>
              <a:rPr lang="cs-CZ" dirty="0"/>
              <a:t>, 1983)</a:t>
            </a:r>
          </a:p>
          <a:p>
            <a:endParaRPr lang="cs-CZ" dirty="0"/>
          </a:p>
        </p:txBody>
      </p:sp>
    </p:spTree>
    <p:extLst>
      <p:ext uri="{BB962C8B-B14F-4D97-AF65-F5344CB8AC3E}">
        <p14:creationId xmlns:p14="http://schemas.microsoft.com/office/powerpoint/2010/main" val="614458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Scriptwriting</a:t>
            </a:r>
            <a:r>
              <a:rPr lang="cs-CZ" dirty="0"/>
              <a:t> „</a:t>
            </a:r>
            <a:r>
              <a:rPr lang="cs-CZ" dirty="0" err="1"/>
              <a:t>crisis</a:t>
            </a:r>
            <a:r>
              <a:rPr lang="cs-CZ" dirty="0"/>
              <a:t>“</a:t>
            </a:r>
          </a:p>
        </p:txBody>
      </p:sp>
      <p:sp>
        <p:nvSpPr>
          <p:cNvPr id="3" name="Zástupný symbol pro obsah 2"/>
          <p:cNvSpPr>
            <a:spLocks noGrp="1"/>
          </p:cNvSpPr>
          <p:nvPr>
            <p:ph idx="1"/>
          </p:nvPr>
        </p:nvSpPr>
        <p:spPr>
          <a:xfrm>
            <a:off x="2231136" y="2638044"/>
            <a:ext cx="7729728" cy="3652587"/>
          </a:xfrm>
        </p:spPr>
        <p:txBody>
          <a:bodyPr>
            <a:normAutofit fontScale="77500" lnSpcReduction="20000"/>
          </a:bodyPr>
          <a:lstStyle/>
          <a:p>
            <a:r>
              <a:rPr lang="en-GB" dirty="0"/>
              <a:t>Throughout </a:t>
            </a:r>
            <a:r>
              <a:rPr lang="en-GB" dirty="0" err="1"/>
              <a:t>Hajný’s</a:t>
            </a:r>
            <a:r>
              <a:rPr lang="en-GB" dirty="0"/>
              <a:t> most productive decades of the 1970s and 1980s, film professionals in both countries shared an intensified feeling of a “scriptwriting crisis”.</a:t>
            </a:r>
            <a:endParaRPr lang="cs-CZ" dirty="0"/>
          </a:p>
          <a:p>
            <a:r>
              <a:rPr lang="en-GB" dirty="0"/>
              <a:t>of the 418 indigenous movies</a:t>
            </a:r>
            <a:r>
              <a:rPr lang="cs-CZ" dirty="0"/>
              <a:t> </a:t>
            </a:r>
            <a:r>
              <a:rPr lang="en-GB" dirty="0"/>
              <a:t>made in the Czech studios during the relevant 15 years</a:t>
            </a:r>
            <a:r>
              <a:rPr lang="cs-CZ" dirty="0"/>
              <a:t> (1975-1989)</a:t>
            </a:r>
            <a:r>
              <a:rPr lang="en-GB" dirty="0"/>
              <a:t>, almost a third (128) were based on literary sources.</a:t>
            </a:r>
            <a:r>
              <a:rPr lang="cs-CZ" dirty="0"/>
              <a:t> </a:t>
            </a:r>
            <a:r>
              <a:rPr lang="en-GB" dirty="0"/>
              <a:t>in Poland, adaptations amount</a:t>
            </a:r>
            <a:r>
              <a:rPr lang="cs-CZ" dirty="0" err="1"/>
              <a:t>ed</a:t>
            </a:r>
            <a:r>
              <a:rPr lang="en-GB" dirty="0"/>
              <a:t> to 178 of 405 Polish movies produced in the same period. Nevertheless, </a:t>
            </a:r>
            <a:r>
              <a:rPr lang="en-GB" b="1" dirty="0"/>
              <a:t>in contrast to the situation in the Czech studios, the </a:t>
            </a:r>
            <a:r>
              <a:rPr lang="en-GB" b="1" dirty="0" err="1"/>
              <a:t>auteurist</a:t>
            </a:r>
            <a:r>
              <a:rPr lang="en-GB" b="1" dirty="0"/>
              <a:t> approach to scriptwriting and directing was flourishing in Poland, with Wojciech </a:t>
            </a:r>
            <a:r>
              <a:rPr lang="en-GB" b="1" dirty="0" err="1"/>
              <a:t>Marczewski</a:t>
            </a:r>
            <a:r>
              <a:rPr lang="en-GB" b="1" dirty="0"/>
              <a:t>, </a:t>
            </a:r>
            <a:r>
              <a:rPr lang="cs-CZ" b="1" dirty="0"/>
              <a:t> </a:t>
            </a:r>
            <a:r>
              <a:rPr lang="en-GB" b="1" dirty="0"/>
              <a:t>Agnieszka Holland, Janusz </a:t>
            </a:r>
            <a:r>
              <a:rPr lang="en-GB" b="1" dirty="0" err="1"/>
              <a:t>Kijowski</a:t>
            </a:r>
            <a:r>
              <a:rPr lang="en-GB" b="1" dirty="0"/>
              <a:t>, Krzysztof </a:t>
            </a:r>
            <a:r>
              <a:rPr lang="en-GB" b="1" dirty="0" err="1"/>
              <a:t>Kieślowski</a:t>
            </a:r>
            <a:r>
              <a:rPr lang="en-GB" b="1" dirty="0"/>
              <a:t> and Feliks Falk all penning scripts</a:t>
            </a:r>
            <a:r>
              <a:rPr lang="cs-CZ" b="1" dirty="0"/>
              <a:t>.</a:t>
            </a:r>
          </a:p>
          <a:p>
            <a:r>
              <a:rPr lang="en-GB" dirty="0"/>
              <a:t>With almost exactly the same productivity from both Czech and Polish studios in the period 1975–1989, the difference in the number of “</a:t>
            </a:r>
            <a:r>
              <a:rPr lang="en-GB" dirty="0" err="1"/>
              <a:t>auteurist</a:t>
            </a:r>
            <a:r>
              <a:rPr lang="en-GB" dirty="0"/>
              <a:t>” projects, in which the director was the only scriptwriter of the movie, is very significant: 100 in Poland, in contrast to just 60 in the Czech studios.</a:t>
            </a:r>
            <a:endParaRPr lang="cs-CZ" dirty="0"/>
          </a:p>
          <a:p>
            <a:r>
              <a:rPr lang="en-GB" dirty="0"/>
              <a:t>In Poland, </a:t>
            </a:r>
            <a:r>
              <a:rPr lang="en-GB" dirty="0" err="1"/>
              <a:t>Hajný</a:t>
            </a:r>
            <a:r>
              <a:rPr lang="en-GB" dirty="0"/>
              <a:t> was perceived as a talent transferable into the milieu where people able (or willing) to work as professional scriptwriters were absent.</a:t>
            </a:r>
            <a:endParaRPr lang="cs-CZ" dirty="0"/>
          </a:p>
          <a:p>
            <a:r>
              <a:rPr lang="en-GB" b="1" dirty="0"/>
              <a:t>It was his “professional” attitude focused on </a:t>
            </a:r>
            <a:r>
              <a:rPr lang="cs-CZ" b="1" dirty="0" err="1"/>
              <a:t>the</a:t>
            </a:r>
            <a:r>
              <a:rPr lang="cs-CZ" b="1" dirty="0"/>
              <a:t> </a:t>
            </a:r>
            <a:r>
              <a:rPr lang="en-GB" b="1" dirty="0"/>
              <a:t>fluent transfer of compatible norms rather than on changing the schemas that helped him to establish the position of a sought-after craftsman.</a:t>
            </a:r>
            <a:endParaRPr lang="cs-CZ" b="1" dirty="0"/>
          </a:p>
          <a:p>
            <a:endParaRPr lang="cs-CZ" dirty="0"/>
          </a:p>
        </p:txBody>
      </p:sp>
    </p:spTree>
    <p:extLst>
      <p:ext uri="{BB962C8B-B14F-4D97-AF65-F5344CB8AC3E}">
        <p14:creationId xmlns:p14="http://schemas.microsoft.com/office/powerpoint/2010/main" val="133520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306689" y="446048"/>
            <a:ext cx="9601200" cy="1025913"/>
          </a:xfrm>
        </p:spPr>
        <p:txBody>
          <a:bodyPr>
            <a:normAutofit fontScale="90000"/>
          </a:bodyPr>
          <a:lstStyle/>
          <a:p>
            <a:br>
              <a:rPr lang="cs-CZ" dirty="0"/>
            </a:br>
            <a:r>
              <a:rPr lang="cs-CZ" dirty="0"/>
              <a:t>co-</a:t>
            </a:r>
            <a:r>
              <a:rPr lang="cs-CZ" dirty="0" err="1"/>
              <a:t>productions</a:t>
            </a:r>
            <a:r>
              <a:rPr lang="cs-CZ" dirty="0"/>
              <a:t> – „</a:t>
            </a:r>
            <a:r>
              <a:rPr lang="cs-CZ" dirty="0" err="1"/>
              <a:t>symbolic</a:t>
            </a:r>
            <a:r>
              <a:rPr lang="cs-CZ" dirty="0"/>
              <a:t> </a:t>
            </a:r>
            <a:r>
              <a:rPr lang="cs-CZ" dirty="0" err="1"/>
              <a:t>interventions</a:t>
            </a:r>
            <a:r>
              <a:rPr lang="cs-CZ" dirty="0"/>
              <a:t>“</a:t>
            </a:r>
          </a:p>
        </p:txBody>
      </p:sp>
      <p:pic>
        <p:nvPicPr>
          <p:cNvPr id="4" name="Picture 3" descr="C:\old\PŘETAŽENE SLOŽKY\GRANTY a KONFERENCE\Humboldt\DEFA_KONFERENCE_PROPOSAL\Eine_schreckliche_Frau.jpg"/>
          <p:cNvPicPr>
            <a:picLocks noGrp="1" noChangeAspect="1" noChangeArrowheads="1"/>
          </p:cNvPicPr>
          <p:nvPr>
            <p:ph sz="half" idx="2"/>
          </p:nvPr>
        </p:nvPicPr>
        <p:blipFill>
          <a:blip r:embed="rId2" cstate="print"/>
          <a:stretch>
            <a:fillRect/>
          </a:stretch>
        </p:blipFill>
        <p:spPr bwMode="auto">
          <a:xfrm>
            <a:off x="9124087" y="2423442"/>
            <a:ext cx="2550539" cy="3519146"/>
          </a:xfrm>
          <a:prstGeom prst="rect">
            <a:avLst/>
          </a:prstGeom>
          <a:noFill/>
        </p:spPr>
      </p:pic>
      <p:sp>
        <p:nvSpPr>
          <p:cNvPr id="9" name="Zástupný symbol pro obsah 8"/>
          <p:cNvSpPr>
            <a:spLocks noGrp="1"/>
          </p:cNvSpPr>
          <p:nvPr>
            <p:ph sz="quarter" idx="4"/>
          </p:nvPr>
        </p:nvSpPr>
        <p:spPr>
          <a:xfrm>
            <a:off x="645083" y="1872344"/>
            <a:ext cx="4819545" cy="4618512"/>
          </a:xfrm>
        </p:spPr>
        <p:txBody>
          <a:bodyPr>
            <a:normAutofit fontScale="70000" lnSpcReduction="20000"/>
          </a:bodyPr>
          <a:lstStyle/>
          <a:p>
            <a:r>
              <a:rPr lang="en-GB" b="1" i="1" dirty="0"/>
              <a:t>The Figure Skater and Fidelity </a:t>
            </a:r>
            <a:r>
              <a:rPr lang="en-GB" b="1" dirty="0"/>
              <a:t>- </a:t>
            </a:r>
            <a:r>
              <a:rPr lang="en-GB" b="1" i="1" dirty="0"/>
              <a:t>Eine </a:t>
            </a:r>
            <a:r>
              <a:rPr lang="en-GB" b="1" i="1" dirty="0" err="1"/>
              <a:t>schreckliche</a:t>
            </a:r>
            <a:r>
              <a:rPr lang="en-GB" b="1" i="1" dirty="0"/>
              <a:t> </a:t>
            </a:r>
            <a:r>
              <a:rPr lang="en-GB" b="1" i="1" dirty="0">
                <a:solidFill>
                  <a:schemeClr val="tx1"/>
                </a:solidFill>
              </a:rPr>
              <a:t>Frau</a:t>
            </a:r>
            <a:r>
              <a:rPr lang="en-GB" b="1" dirty="0">
                <a:solidFill>
                  <a:schemeClr val="tx1"/>
                </a:solidFill>
              </a:rPr>
              <a:t>/</a:t>
            </a:r>
            <a:r>
              <a:rPr lang="en-GB" b="1" i="1" dirty="0" err="1">
                <a:solidFill>
                  <a:schemeClr val="tx1"/>
                </a:solidFill>
              </a:rPr>
              <a:t>Strašná</a:t>
            </a:r>
            <a:r>
              <a:rPr lang="en-GB" b="1" i="1" dirty="0">
                <a:solidFill>
                  <a:schemeClr val="tx1"/>
                </a:solidFill>
              </a:rPr>
              <a:t> </a:t>
            </a:r>
            <a:r>
              <a:rPr lang="en-GB" b="1" i="1" dirty="0" err="1">
                <a:solidFill>
                  <a:schemeClr val="tx1"/>
                </a:solidFill>
              </a:rPr>
              <a:t>žena</a:t>
            </a:r>
            <a:r>
              <a:rPr lang="en-GB" b="1" dirty="0"/>
              <a:t>, 1965</a:t>
            </a:r>
            <a:r>
              <a:rPr lang="cs-CZ" b="1" dirty="0"/>
              <a:t>, </a:t>
            </a:r>
            <a:r>
              <a:rPr lang="en-GB" b="1" dirty="0"/>
              <a:t>dir. </a:t>
            </a:r>
            <a:r>
              <a:rPr lang="en-GB" b="1" dirty="0" err="1"/>
              <a:t>Jindřich</a:t>
            </a:r>
            <a:r>
              <a:rPr lang="en-GB" b="1" dirty="0"/>
              <a:t> </a:t>
            </a:r>
            <a:r>
              <a:rPr lang="en-GB" b="1" dirty="0" err="1"/>
              <a:t>Polák</a:t>
            </a:r>
            <a:endParaRPr lang="cs-CZ" b="1" dirty="0"/>
          </a:p>
          <a:p>
            <a:endParaRPr lang="cs-CZ" dirty="0"/>
          </a:p>
          <a:p>
            <a:r>
              <a:rPr lang="cs-CZ" dirty="0"/>
              <a:t>f</a:t>
            </a:r>
            <a:r>
              <a:rPr lang="en-GB" dirty="0" err="1"/>
              <a:t>inancial</a:t>
            </a:r>
            <a:r>
              <a:rPr lang="en-GB" dirty="0"/>
              <a:t> limit (4,2 mil. CZK) to the “creative group” Karel </a:t>
            </a:r>
            <a:r>
              <a:rPr lang="en-GB" dirty="0" err="1"/>
              <a:t>Feix</a:t>
            </a:r>
            <a:r>
              <a:rPr lang="en-GB" dirty="0"/>
              <a:t> – </a:t>
            </a:r>
            <a:r>
              <a:rPr lang="en-GB" dirty="0" err="1"/>
              <a:t>Miloš</a:t>
            </a:r>
            <a:r>
              <a:rPr lang="en-GB" dirty="0"/>
              <a:t> </a:t>
            </a:r>
            <a:r>
              <a:rPr lang="en-GB" dirty="0" err="1"/>
              <a:t>Brož</a:t>
            </a:r>
            <a:endParaRPr lang="cs-CZ" dirty="0"/>
          </a:p>
          <a:p>
            <a:r>
              <a:rPr lang="en-GB" dirty="0"/>
              <a:t>the German “artistic group” (</a:t>
            </a:r>
            <a:r>
              <a:rPr lang="en-GB" i="1" dirty="0" err="1"/>
              <a:t>Künstlerische</a:t>
            </a:r>
            <a:r>
              <a:rPr lang="en-GB" i="1" dirty="0"/>
              <a:t> </a:t>
            </a:r>
            <a:r>
              <a:rPr lang="en-GB" i="1" dirty="0" err="1"/>
              <a:t>Arbeitsgruppe</a:t>
            </a:r>
            <a:r>
              <a:rPr lang="en-GB" i="1" dirty="0"/>
              <a:t> </a:t>
            </a:r>
            <a:r>
              <a:rPr lang="en-GB" dirty="0"/>
              <a:t>- KAG) </a:t>
            </a:r>
            <a:r>
              <a:rPr lang="en-GB" dirty="0" err="1"/>
              <a:t>Roter</a:t>
            </a:r>
            <a:r>
              <a:rPr lang="en-GB" dirty="0"/>
              <a:t> </a:t>
            </a:r>
            <a:r>
              <a:rPr lang="en-GB" dirty="0" err="1"/>
              <a:t>Kreis</a:t>
            </a:r>
            <a:r>
              <a:rPr lang="cs-CZ" dirty="0"/>
              <a:t> (KAG – 1959-66; </a:t>
            </a:r>
            <a:r>
              <a:rPr lang="cs-CZ" dirty="0" err="1"/>
              <a:t>Dramaturgengruppen</a:t>
            </a:r>
            <a:r>
              <a:rPr lang="cs-CZ" dirty="0"/>
              <a:t> – 1966-1990)</a:t>
            </a:r>
          </a:p>
          <a:p>
            <a:r>
              <a:rPr lang="en-GB" dirty="0"/>
              <a:t>intended for export, but of the capitalist countries only Italy bought the movie from the Czechoslovak export company </a:t>
            </a:r>
            <a:r>
              <a:rPr lang="en-GB" dirty="0" err="1"/>
              <a:t>Filmexport</a:t>
            </a:r>
            <a:r>
              <a:rPr lang="en-GB" dirty="0"/>
              <a:t>, and the attendance in the Czech cinemas reached 664 000 viewers till 1970</a:t>
            </a:r>
            <a:endParaRPr lang="cs-CZ" dirty="0"/>
          </a:p>
          <a:p>
            <a:r>
              <a:rPr lang="en-GB" dirty="0"/>
              <a:t>The director of </a:t>
            </a:r>
            <a:r>
              <a:rPr lang="en-GB" dirty="0" err="1"/>
              <a:t>Barrandov</a:t>
            </a:r>
            <a:r>
              <a:rPr lang="en-GB" dirty="0"/>
              <a:t> Studio </a:t>
            </a:r>
            <a:r>
              <a:rPr lang="en-GB" dirty="0" err="1"/>
              <a:t>Vlastimil</a:t>
            </a:r>
            <a:r>
              <a:rPr lang="en-GB" dirty="0"/>
              <a:t> </a:t>
            </a:r>
            <a:r>
              <a:rPr lang="en-GB" dirty="0" err="1"/>
              <a:t>Harnach</a:t>
            </a:r>
            <a:r>
              <a:rPr lang="cs-CZ" dirty="0"/>
              <a:t> </a:t>
            </a:r>
            <a:r>
              <a:rPr lang="cs-CZ" dirty="0" err="1"/>
              <a:t>demanded</a:t>
            </a:r>
            <a:r>
              <a:rPr lang="cs-CZ" dirty="0"/>
              <a:t> </a:t>
            </a:r>
            <a:r>
              <a:rPr lang="en-GB" dirty="0"/>
              <a:t>that DEFA has to ensure colour material as well as widescreen cameras.</a:t>
            </a:r>
            <a:endParaRPr lang="cs-CZ" dirty="0"/>
          </a:p>
          <a:p>
            <a:r>
              <a:rPr lang="en-GB" dirty="0"/>
              <a:t>1964 was the credit balance to </a:t>
            </a:r>
            <a:r>
              <a:rPr lang="en-GB" dirty="0" err="1"/>
              <a:t>Barrandov</a:t>
            </a:r>
            <a:r>
              <a:rPr lang="en-US" dirty="0"/>
              <a:t>’s benefit </a:t>
            </a:r>
            <a:r>
              <a:rPr lang="en-GB" dirty="0"/>
              <a:t>223.000,- DM</a:t>
            </a:r>
            <a:endParaRPr lang="cs-CZ" dirty="0"/>
          </a:p>
          <a:p>
            <a:r>
              <a:rPr lang="en-GB" dirty="0"/>
              <a:t>dramaturge Dieter Wolf</a:t>
            </a:r>
            <a:endParaRPr lang="cs-CZ" dirty="0"/>
          </a:p>
          <a:p>
            <a:r>
              <a:rPr lang="en-GB" dirty="0"/>
              <a:t>the Czech studio approached DEFA rather as a profitable negotiator with a West German producer, than as a viable partner</a:t>
            </a:r>
            <a:endParaRPr lang="cs-CZ" dirty="0"/>
          </a:p>
          <a:p>
            <a:r>
              <a:rPr lang="cs-CZ" dirty="0"/>
              <a:t>Olga </a:t>
            </a:r>
            <a:r>
              <a:rPr lang="cs-CZ" dirty="0" err="1"/>
              <a:t>Divínová</a:t>
            </a:r>
            <a:r>
              <a:rPr lang="cs-CZ" dirty="0"/>
              <a:t>, Karol </a:t>
            </a:r>
            <a:r>
              <a:rPr lang="cs-CZ" dirty="0" err="1"/>
              <a:t>Divín</a:t>
            </a:r>
            <a:endParaRPr lang="cs-CZ" dirty="0"/>
          </a:p>
          <a:p>
            <a:endParaRPr lang="cs-CZ" dirty="0"/>
          </a:p>
          <a:p>
            <a:endParaRPr lang="cs-CZ" dirty="0"/>
          </a:p>
          <a:p>
            <a:endParaRPr lang="cs-CZ" dirty="0"/>
          </a:p>
          <a:p>
            <a:endParaRPr lang="cs-CZ" dirty="0"/>
          </a:p>
          <a:p>
            <a:endParaRPr lang="cs-CZ" dirty="0"/>
          </a:p>
        </p:txBody>
      </p:sp>
      <p:pic>
        <p:nvPicPr>
          <p:cNvPr id="11" name="Picture 2" descr="C:\old\PŘETAŽENE SLOŽKY\GRANTY a KONFERENCE\Humboldt\DEFA_KONFERENCE_PROPOSAL\strasna_zenai-oww.jpg"/>
          <p:cNvPicPr>
            <a:picLocks noChangeAspect="1" noChangeArrowheads="1"/>
          </p:cNvPicPr>
          <p:nvPr/>
        </p:nvPicPr>
        <p:blipFill>
          <a:blip r:embed="rId3" cstate="print"/>
          <a:srcRect/>
          <a:stretch>
            <a:fillRect/>
          </a:stretch>
        </p:blipFill>
        <p:spPr bwMode="auto">
          <a:xfrm>
            <a:off x="6147933" y="2392315"/>
            <a:ext cx="2599073" cy="3581400"/>
          </a:xfrm>
          <a:prstGeom prst="rect">
            <a:avLst/>
          </a:prstGeom>
          <a:noFill/>
        </p:spPr>
      </p:pic>
    </p:spTree>
    <p:extLst>
      <p:ext uri="{BB962C8B-B14F-4D97-AF65-F5344CB8AC3E}">
        <p14:creationId xmlns:p14="http://schemas.microsoft.com/office/powerpoint/2010/main" val="2666135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810491"/>
          </a:xfrm>
        </p:spPr>
        <p:txBody>
          <a:bodyPr/>
          <a:lstStyle/>
          <a:p>
            <a:r>
              <a:rPr lang="cs-CZ" dirty="0" err="1"/>
              <a:t>Musicals</a:t>
            </a:r>
            <a:endParaRPr lang="cs-CZ" dirty="0"/>
          </a:p>
        </p:txBody>
      </p:sp>
      <p:sp>
        <p:nvSpPr>
          <p:cNvPr id="3" name="Zástupný symbol pro obsah 2"/>
          <p:cNvSpPr>
            <a:spLocks noGrp="1"/>
          </p:cNvSpPr>
          <p:nvPr>
            <p:ph idx="1"/>
          </p:nvPr>
        </p:nvSpPr>
        <p:spPr>
          <a:xfrm>
            <a:off x="1371600" y="1496291"/>
            <a:ext cx="9601200" cy="4371109"/>
          </a:xfrm>
        </p:spPr>
        <p:txBody>
          <a:bodyPr>
            <a:normAutofit/>
          </a:bodyPr>
          <a:lstStyle/>
          <a:p>
            <a:r>
              <a:rPr lang="en-GB" dirty="0"/>
              <a:t>Besides </a:t>
            </a:r>
            <a:r>
              <a:rPr lang="en-GB" i="1" dirty="0" err="1"/>
              <a:t>Eine</a:t>
            </a:r>
            <a:r>
              <a:rPr lang="en-GB" i="1" dirty="0"/>
              <a:t> </a:t>
            </a:r>
            <a:r>
              <a:rPr lang="en-GB" i="1" dirty="0" err="1"/>
              <a:t>schreckliche</a:t>
            </a:r>
            <a:r>
              <a:rPr lang="en-GB" i="1" dirty="0"/>
              <a:t> Frau</a:t>
            </a:r>
            <a:r>
              <a:rPr lang="en-GB" dirty="0"/>
              <a:t>, Czechs were also hired to participate in another two music films. </a:t>
            </a:r>
            <a:r>
              <a:rPr lang="en-GB" i="1" dirty="0" err="1"/>
              <a:t>Nichts</a:t>
            </a:r>
            <a:r>
              <a:rPr lang="en-GB" i="1" dirty="0"/>
              <a:t> </a:t>
            </a:r>
            <a:r>
              <a:rPr lang="en-GB" i="1" dirty="0" err="1"/>
              <a:t>als</a:t>
            </a:r>
            <a:r>
              <a:rPr lang="en-GB" i="1" dirty="0"/>
              <a:t> </a:t>
            </a:r>
            <a:r>
              <a:rPr lang="en-GB" i="1" dirty="0" err="1"/>
              <a:t>Sünde</a:t>
            </a:r>
            <a:r>
              <a:rPr lang="en-GB" dirty="0"/>
              <a:t> was based on a successful theatrical adaptation of Shakespeare’s comedy </a:t>
            </a:r>
            <a:r>
              <a:rPr lang="en-GB" i="1" dirty="0"/>
              <a:t>Was </a:t>
            </a:r>
            <a:r>
              <a:rPr lang="en-GB" i="1" dirty="0" err="1"/>
              <a:t>ihr</a:t>
            </a:r>
            <a:r>
              <a:rPr lang="en-GB" i="1" dirty="0"/>
              <a:t> </a:t>
            </a:r>
            <a:r>
              <a:rPr lang="en-GB" i="1" dirty="0" err="1"/>
              <a:t>wollt</a:t>
            </a:r>
            <a:r>
              <a:rPr lang="en-GB" dirty="0"/>
              <a:t> – </a:t>
            </a:r>
            <a:r>
              <a:rPr lang="en-GB" dirty="0" err="1"/>
              <a:t>Hanuš</a:t>
            </a:r>
            <a:r>
              <a:rPr lang="en-GB" dirty="0"/>
              <a:t> Burger directed both the theatrical and the film version and the actress Helga </a:t>
            </a:r>
            <a:r>
              <a:rPr lang="en-GB" dirty="0" err="1"/>
              <a:t>Čočková</a:t>
            </a:r>
            <a:r>
              <a:rPr lang="en-GB" dirty="0"/>
              <a:t> was casted into one of the main roles. </a:t>
            </a:r>
            <a:r>
              <a:rPr lang="en-GB" b="1" dirty="0"/>
              <a:t>In 1964, the choreographer Josef </a:t>
            </a:r>
            <a:r>
              <a:rPr lang="en-GB" b="1" dirty="0" err="1"/>
              <a:t>Koníček</a:t>
            </a:r>
            <a:r>
              <a:rPr lang="en-GB" b="1" dirty="0"/>
              <a:t> worked on the highly successful and appraised Czech musical </a:t>
            </a:r>
            <a:r>
              <a:rPr lang="en-GB" b="1" i="1" dirty="0" err="1"/>
              <a:t>Starci</a:t>
            </a:r>
            <a:r>
              <a:rPr lang="en-GB" b="1" i="1" dirty="0"/>
              <a:t> </a:t>
            </a:r>
            <a:r>
              <a:rPr lang="en-GB" b="1" i="1" dirty="0" err="1"/>
              <a:t>na</a:t>
            </a:r>
            <a:r>
              <a:rPr lang="en-GB" b="1" i="1" dirty="0"/>
              <a:t> </a:t>
            </a:r>
            <a:r>
              <a:rPr lang="en-GB" b="1" i="1" dirty="0" err="1"/>
              <a:t>chmelu</a:t>
            </a:r>
            <a:r>
              <a:rPr lang="en-GB" b="1" i="1" dirty="0"/>
              <a:t> </a:t>
            </a:r>
            <a:r>
              <a:rPr lang="en-GB" b="1" dirty="0"/>
              <a:t>(</a:t>
            </a:r>
            <a:r>
              <a:rPr lang="en-GB" b="1" dirty="0" err="1"/>
              <a:t>Ladislav</a:t>
            </a:r>
            <a:r>
              <a:rPr lang="en-GB" b="1" dirty="0"/>
              <a:t> </a:t>
            </a:r>
            <a:r>
              <a:rPr lang="en-GB" b="1" dirty="0" err="1"/>
              <a:t>Rychman</a:t>
            </a:r>
            <a:r>
              <a:rPr lang="en-GB" b="1" dirty="0"/>
              <a:t>) – DEFA admired the movie and hired </a:t>
            </a:r>
            <a:r>
              <a:rPr lang="cs-CZ" b="1" dirty="0"/>
              <a:t>Josef </a:t>
            </a:r>
            <a:r>
              <a:rPr lang="en-GB" b="1" dirty="0" err="1">
                <a:solidFill>
                  <a:schemeClr val="tx1"/>
                </a:solidFill>
              </a:rPr>
              <a:t>Koníček</a:t>
            </a:r>
            <a:r>
              <a:rPr lang="en-GB" b="1" dirty="0">
                <a:solidFill>
                  <a:srgbClr val="FF0000"/>
                </a:solidFill>
              </a:rPr>
              <a:t> </a:t>
            </a:r>
            <a:r>
              <a:rPr lang="en-GB" b="1" dirty="0"/>
              <a:t>as a choreographer for the musical </a:t>
            </a:r>
            <a:r>
              <a:rPr lang="en-GB" b="1" i="1" dirty="0" err="1">
                <a:solidFill>
                  <a:schemeClr val="tx1"/>
                </a:solidFill>
              </a:rPr>
              <a:t>Reise</a:t>
            </a:r>
            <a:r>
              <a:rPr lang="en-GB" b="1" i="1" dirty="0">
                <a:solidFill>
                  <a:schemeClr val="tx1"/>
                </a:solidFill>
              </a:rPr>
              <a:t> ins </a:t>
            </a:r>
            <a:r>
              <a:rPr lang="en-GB" b="1" i="1" dirty="0" err="1">
                <a:solidFill>
                  <a:schemeClr val="tx1"/>
                </a:solidFill>
              </a:rPr>
              <a:t>Ehebett</a:t>
            </a:r>
            <a:r>
              <a:rPr lang="en-GB" b="1" dirty="0">
                <a:solidFill>
                  <a:schemeClr val="tx1"/>
                </a:solidFill>
              </a:rPr>
              <a:t> </a:t>
            </a:r>
            <a:r>
              <a:rPr lang="en-GB" b="1" dirty="0"/>
              <a:t>(Joachim </a:t>
            </a:r>
            <a:r>
              <a:rPr lang="en-GB" b="1" dirty="0" err="1"/>
              <a:t>Hasler</a:t>
            </a:r>
            <a:r>
              <a:rPr lang="en-GB" b="1" dirty="0"/>
              <a:t>, 1966), </a:t>
            </a:r>
            <a:r>
              <a:rPr lang="en-GB" dirty="0"/>
              <a:t>despite the troubles the appointment caused to DEFA because of </a:t>
            </a:r>
            <a:r>
              <a:rPr lang="en-GB" dirty="0" err="1"/>
              <a:t>Koníček’s</a:t>
            </a:r>
            <a:r>
              <a:rPr lang="en-GB" dirty="0"/>
              <a:t> commitment to a Prague’s theatre</a:t>
            </a:r>
            <a:endParaRPr lang="cs-CZ" dirty="0"/>
          </a:p>
          <a:p>
            <a:r>
              <a:rPr lang="cs-CZ" dirty="0"/>
              <a:t>T</a:t>
            </a:r>
            <a:r>
              <a:rPr lang="en-GB" dirty="0" err="1"/>
              <a:t>hree</a:t>
            </a:r>
            <a:r>
              <a:rPr lang="en-GB" dirty="0"/>
              <a:t> subsequent </a:t>
            </a:r>
            <a:r>
              <a:rPr lang="en-GB" dirty="0" err="1"/>
              <a:t>Johannisthal’s</a:t>
            </a:r>
            <a:r>
              <a:rPr lang="en-GB" dirty="0"/>
              <a:t> popular hits: </a:t>
            </a:r>
            <a:r>
              <a:rPr lang="en-GB" i="1" dirty="0" err="1">
                <a:solidFill>
                  <a:srgbClr val="FF0000"/>
                </a:solidFill>
              </a:rPr>
              <a:t>Hei</a:t>
            </a:r>
            <a:r>
              <a:rPr lang="de-DE" i="1" dirty="0">
                <a:solidFill>
                  <a:srgbClr val="FF0000"/>
                </a:solidFill>
              </a:rPr>
              <a:t>ß</a:t>
            </a:r>
            <a:r>
              <a:rPr lang="en-GB" i="1" dirty="0" err="1">
                <a:solidFill>
                  <a:srgbClr val="FF0000"/>
                </a:solidFill>
              </a:rPr>
              <a:t>er</a:t>
            </a:r>
            <a:r>
              <a:rPr lang="en-GB" i="1" dirty="0">
                <a:solidFill>
                  <a:srgbClr val="FF0000"/>
                </a:solidFill>
              </a:rPr>
              <a:t> </a:t>
            </a:r>
            <a:r>
              <a:rPr lang="en-GB" i="1" dirty="0" err="1">
                <a:solidFill>
                  <a:srgbClr val="FF0000"/>
                </a:solidFill>
              </a:rPr>
              <a:t>Sommer</a:t>
            </a:r>
            <a:r>
              <a:rPr lang="en-GB" dirty="0">
                <a:solidFill>
                  <a:srgbClr val="FF0000"/>
                </a:solidFill>
              </a:rPr>
              <a:t> </a:t>
            </a:r>
            <a:r>
              <a:rPr lang="en-GB" dirty="0"/>
              <a:t>from 1968 and </a:t>
            </a:r>
            <a:r>
              <a:rPr lang="en-GB" i="1" dirty="0" err="1"/>
              <a:t>Nicht</a:t>
            </a:r>
            <a:r>
              <a:rPr lang="en-GB" i="1" dirty="0"/>
              <a:t> </a:t>
            </a:r>
            <a:r>
              <a:rPr lang="en-GB" i="1" dirty="0" err="1"/>
              <a:t>schummeln</a:t>
            </a:r>
            <a:r>
              <a:rPr lang="en-GB" i="1" dirty="0"/>
              <a:t>, Liebling!</a:t>
            </a:r>
            <a:r>
              <a:rPr lang="en-GB" dirty="0"/>
              <a:t> from 1972, both directed by Hasler and casting Frank </a:t>
            </a:r>
            <a:r>
              <a:rPr lang="en-GB" dirty="0" err="1"/>
              <a:t>Schöbel</a:t>
            </a:r>
            <a:r>
              <a:rPr lang="en-GB" dirty="0"/>
              <a:t> (the role in </a:t>
            </a:r>
            <a:r>
              <a:rPr lang="en-GB" i="1" dirty="0" err="1"/>
              <a:t>Reise</a:t>
            </a:r>
            <a:r>
              <a:rPr lang="en-GB" i="1" dirty="0"/>
              <a:t> ins </a:t>
            </a:r>
            <a:r>
              <a:rPr lang="en-GB" i="1" dirty="0" err="1"/>
              <a:t>Ehebett</a:t>
            </a:r>
            <a:r>
              <a:rPr lang="en-GB" dirty="0"/>
              <a:t> was </a:t>
            </a:r>
            <a:r>
              <a:rPr lang="en-GB" dirty="0" err="1"/>
              <a:t>Schöbel’s</a:t>
            </a:r>
            <a:r>
              <a:rPr lang="en-GB" dirty="0"/>
              <a:t> debut), and </a:t>
            </a:r>
            <a:r>
              <a:rPr lang="en-GB" i="1" dirty="0" err="1"/>
              <a:t>Hochzeitsnacht</a:t>
            </a:r>
            <a:r>
              <a:rPr lang="en-GB" i="1" dirty="0"/>
              <a:t> </a:t>
            </a:r>
            <a:r>
              <a:rPr lang="en-GB" i="1" dirty="0" err="1"/>
              <a:t>im</a:t>
            </a:r>
            <a:r>
              <a:rPr lang="en-GB" i="1" dirty="0"/>
              <a:t> Regen</a:t>
            </a:r>
            <a:r>
              <a:rPr lang="en-GB" dirty="0"/>
              <a:t> (Horst Seemann, 1967)</a:t>
            </a:r>
            <a:endParaRPr lang="cs-CZ" dirty="0"/>
          </a:p>
          <a:p>
            <a:r>
              <a:rPr lang="pl-PL" dirty="0">
                <a:hlinkClick r:id="rId2"/>
              </a:rPr>
              <a:t>Starci na chmelu - Den je krásný (youtube.com)</a:t>
            </a:r>
            <a:r>
              <a:rPr lang="cs-CZ" dirty="0"/>
              <a:t> </a:t>
            </a:r>
          </a:p>
          <a:p>
            <a:r>
              <a:rPr lang="cs-CZ" dirty="0">
                <a:hlinkClick r:id="rId3"/>
              </a:rPr>
              <a:t>https://www.youtube.com/watch?v=Djf5uOkmhSc</a:t>
            </a:r>
            <a:r>
              <a:rPr lang="cs-CZ" dirty="0"/>
              <a:t>  </a:t>
            </a:r>
          </a:p>
        </p:txBody>
      </p:sp>
    </p:spTree>
    <p:extLst>
      <p:ext uri="{BB962C8B-B14F-4D97-AF65-F5344CB8AC3E}">
        <p14:creationId xmlns:p14="http://schemas.microsoft.com/office/powerpoint/2010/main" val="22691238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„New </a:t>
            </a:r>
            <a:r>
              <a:rPr lang="cs-CZ" dirty="0" err="1"/>
              <a:t>wave</a:t>
            </a:r>
            <a:r>
              <a:rPr lang="cs-CZ" dirty="0"/>
              <a:t>“ </a:t>
            </a:r>
            <a:r>
              <a:rPr lang="cs-CZ" dirty="0" err="1"/>
              <a:t>appropriated</a:t>
            </a:r>
            <a:r>
              <a:rPr lang="cs-CZ" dirty="0"/>
              <a:t> </a:t>
            </a:r>
          </a:p>
        </p:txBody>
      </p:sp>
      <p:sp>
        <p:nvSpPr>
          <p:cNvPr id="3" name="Zástupný symbol pro obsah 2"/>
          <p:cNvSpPr>
            <a:spLocks noGrp="1"/>
          </p:cNvSpPr>
          <p:nvPr>
            <p:ph idx="1"/>
          </p:nvPr>
        </p:nvSpPr>
        <p:spPr>
          <a:xfrm>
            <a:off x="1371600" y="2285999"/>
            <a:ext cx="9601200" cy="4209691"/>
          </a:xfrm>
        </p:spPr>
        <p:txBody>
          <a:bodyPr>
            <a:normAutofit/>
          </a:bodyPr>
          <a:lstStyle/>
          <a:p>
            <a:r>
              <a:rPr lang="cs-CZ" dirty="0">
                <a:solidFill>
                  <a:srgbClr val="FF0000"/>
                </a:solidFill>
              </a:rPr>
              <a:t>Der </a:t>
            </a:r>
            <a:r>
              <a:rPr lang="cs-CZ" dirty="0" err="1">
                <a:solidFill>
                  <a:srgbClr val="FF0000"/>
                </a:solidFill>
              </a:rPr>
              <a:t>Fall</a:t>
            </a:r>
            <a:r>
              <a:rPr lang="cs-CZ" dirty="0">
                <a:solidFill>
                  <a:srgbClr val="FF0000"/>
                </a:solidFill>
              </a:rPr>
              <a:t> </a:t>
            </a:r>
            <a:r>
              <a:rPr lang="cs-CZ" dirty="0" err="1">
                <a:solidFill>
                  <a:srgbClr val="FF0000"/>
                </a:solidFill>
              </a:rPr>
              <a:t>Gleiwitz</a:t>
            </a:r>
            <a:r>
              <a:rPr lang="cs-CZ" dirty="0">
                <a:solidFill>
                  <a:srgbClr val="FF0000"/>
                </a:solidFill>
              </a:rPr>
              <a:t> </a:t>
            </a:r>
            <a:r>
              <a:rPr lang="cs-CZ" dirty="0"/>
              <a:t>(Gerhard Klein, 1961; Jan </a:t>
            </a:r>
            <a:r>
              <a:rPr lang="cs-CZ" dirty="0" err="1"/>
              <a:t>Čuřík´s</a:t>
            </a:r>
            <a:r>
              <a:rPr lang="cs-CZ" dirty="0"/>
              <a:t> </a:t>
            </a:r>
            <a:r>
              <a:rPr lang="cs-CZ" dirty="0" err="1"/>
              <a:t>participation</a:t>
            </a:r>
            <a:r>
              <a:rPr lang="cs-CZ" dirty="0"/>
              <a:t> </a:t>
            </a:r>
            <a:r>
              <a:rPr lang="cs-CZ" dirty="0" err="1"/>
              <a:t>proposed</a:t>
            </a:r>
            <a:r>
              <a:rPr lang="cs-CZ" dirty="0"/>
              <a:t> by Klein and </a:t>
            </a:r>
            <a:r>
              <a:rPr lang="cs-CZ" dirty="0" err="1"/>
              <a:t>approved</a:t>
            </a:r>
            <a:r>
              <a:rPr lang="cs-CZ" dirty="0"/>
              <a:t> by DEFA </a:t>
            </a:r>
            <a:r>
              <a:rPr lang="cs-CZ" dirty="0" err="1"/>
              <a:t>director</a:t>
            </a:r>
            <a:r>
              <a:rPr lang="cs-CZ" dirty="0"/>
              <a:t> Albert </a:t>
            </a:r>
            <a:r>
              <a:rPr lang="cs-CZ" dirty="0" err="1"/>
              <a:t>Wilkening</a:t>
            </a:r>
            <a:r>
              <a:rPr lang="cs-CZ" dirty="0"/>
              <a:t> – to support „</a:t>
            </a:r>
            <a:r>
              <a:rPr lang="cs-CZ" dirty="0" err="1"/>
              <a:t>certain</a:t>
            </a:r>
            <a:r>
              <a:rPr lang="cs-CZ" dirty="0"/>
              <a:t> level </a:t>
            </a:r>
            <a:r>
              <a:rPr lang="cs-CZ" dirty="0" err="1"/>
              <a:t>of</a:t>
            </a:r>
            <a:r>
              <a:rPr lang="cs-CZ" dirty="0"/>
              <a:t> </a:t>
            </a:r>
            <a:r>
              <a:rPr lang="cs-CZ" dirty="0" err="1"/>
              <a:t>experimentation</a:t>
            </a:r>
            <a:r>
              <a:rPr lang="cs-CZ" dirty="0"/>
              <a:t>“. </a:t>
            </a:r>
            <a:r>
              <a:rPr lang="cs-CZ" dirty="0" err="1"/>
              <a:t>The</a:t>
            </a:r>
            <a:r>
              <a:rPr lang="cs-CZ" dirty="0"/>
              <a:t> </a:t>
            </a:r>
            <a:r>
              <a:rPr lang="cs-CZ" dirty="0" err="1"/>
              <a:t>movie</a:t>
            </a:r>
            <a:r>
              <a:rPr lang="cs-CZ" dirty="0"/>
              <a:t> </a:t>
            </a:r>
            <a:r>
              <a:rPr lang="cs-CZ" dirty="0" err="1"/>
              <a:t>was</a:t>
            </a:r>
            <a:r>
              <a:rPr lang="cs-CZ" dirty="0"/>
              <a:t> </a:t>
            </a:r>
            <a:r>
              <a:rPr lang="cs-CZ" dirty="0" err="1"/>
              <a:t>screened</a:t>
            </a:r>
            <a:r>
              <a:rPr lang="cs-CZ" dirty="0"/>
              <a:t> in GDR </a:t>
            </a:r>
            <a:r>
              <a:rPr lang="cs-CZ" dirty="0" err="1"/>
              <a:t>for</a:t>
            </a:r>
            <a:r>
              <a:rPr lang="cs-CZ" dirty="0"/>
              <a:t> a </a:t>
            </a:r>
            <a:r>
              <a:rPr lang="cs-CZ" dirty="0" err="1"/>
              <a:t>few</a:t>
            </a:r>
            <a:r>
              <a:rPr lang="cs-CZ" dirty="0"/>
              <a:t> </a:t>
            </a:r>
            <a:r>
              <a:rPr lang="cs-CZ" dirty="0" err="1"/>
              <a:t>weeks</a:t>
            </a:r>
            <a:r>
              <a:rPr lang="cs-CZ" dirty="0"/>
              <a:t> </a:t>
            </a:r>
            <a:r>
              <a:rPr lang="cs-CZ" dirty="0" err="1"/>
              <a:t>only</a:t>
            </a:r>
            <a:r>
              <a:rPr lang="cs-CZ" dirty="0"/>
              <a:t> </a:t>
            </a:r>
          </a:p>
          <a:p>
            <a:r>
              <a:rPr lang="cs-CZ" dirty="0">
                <a:hlinkClick r:id="rId2"/>
              </a:rPr>
              <a:t>https://www.youtube.com/watch?v=b62jCtUJ8Fc</a:t>
            </a:r>
            <a:r>
              <a:rPr lang="cs-CZ" dirty="0"/>
              <a:t> </a:t>
            </a:r>
          </a:p>
        </p:txBody>
      </p:sp>
    </p:spTree>
    <p:extLst>
      <p:ext uri="{BB962C8B-B14F-4D97-AF65-F5344CB8AC3E}">
        <p14:creationId xmlns:p14="http://schemas.microsoft.com/office/powerpoint/2010/main" val="7227229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768927"/>
          </a:xfrm>
        </p:spPr>
        <p:txBody>
          <a:bodyPr/>
          <a:lstStyle/>
          <a:p>
            <a:r>
              <a:rPr lang="en-GB" dirty="0"/>
              <a:t>commercial travellers</a:t>
            </a:r>
            <a:endParaRPr lang="cs-CZ" dirty="0"/>
          </a:p>
        </p:txBody>
      </p:sp>
      <p:sp>
        <p:nvSpPr>
          <p:cNvPr id="3" name="Zástupný symbol pro obsah 2"/>
          <p:cNvSpPr>
            <a:spLocks noGrp="1"/>
          </p:cNvSpPr>
          <p:nvPr>
            <p:ph idx="1"/>
          </p:nvPr>
        </p:nvSpPr>
        <p:spPr>
          <a:xfrm>
            <a:off x="1371600" y="1717964"/>
            <a:ext cx="9601200" cy="4149436"/>
          </a:xfrm>
        </p:spPr>
        <p:txBody>
          <a:bodyPr>
            <a:normAutofit/>
          </a:bodyPr>
          <a:lstStyle/>
          <a:p>
            <a:r>
              <a:rPr lang="en-GB" dirty="0"/>
              <a:t>One of the main incentives for using the </a:t>
            </a:r>
            <a:r>
              <a:rPr lang="en-GB" dirty="0" err="1"/>
              <a:t>Barrandov’s</a:t>
            </a:r>
            <a:r>
              <a:rPr lang="en-GB" dirty="0"/>
              <a:t> personnel was a shortage of indigenous practitioners who would be or willing, or able to help the studio to launch the entertainment genre movies demanded by </a:t>
            </a:r>
            <a:r>
              <a:rPr lang="en-GB" i="1" dirty="0"/>
              <a:t>Central Film Administration</a:t>
            </a:r>
            <a:r>
              <a:rPr lang="en-GB" dirty="0"/>
              <a:t> (</a:t>
            </a:r>
            <a:r>
              <a:rPr lang="en-GB" dirty="0" err="1"/>
              <a:t>Hauptverwaltung</a:t>
            </a:r>
            <a:r>
              <a:rPr lang="en-GB" dirty="0"/>
              <a:t> Film /HV Film/). </a:t>
            </a:r>
            <a:endParaRPr lang="cs-CZ" dirty="0"/>
          </a:p>
          <a:p>
            <a:r>
              <a:rPr lang="cs-CZ" dirty="0" err="1"/>
              <a:t>Of</a:t>
            </a:r>
            <a:r>
              <a:rPr lang="cs-CZ" dirty="0"/>
              <a:t> </a:t>
            </a:r>
            <a:r>
              <a:rPr lang="en-GB" dirty="0"/>
              <a:t>the movies which passed the </a:t>
            </a:r>
            <a:r>
              <a:rPr lang="en-GB" i="1" dirty="0" err="1"/>
              <a:t>Kahlschlag</a:t>
            </a:r>
            <a:r>
              <a:rPr lang="en-GB" dirty="0"/>
              <a:t> in GDR and were released in 1965 and 1966, very few had a stronger genre identity – and, above all, seven of them were shot by a foreign director.</a:t>
            </a:r>
            <a:r>
              <a:rPr lang="cs-CZ" dirty="0"/>
              <a:t> </a:t>
            </a:r>
            <a:r>
              <a:rPr lang="en-GB" dirty="0"/>
              <a:t>Five of the movies were shot by four Czech directors: </a:t>
            </a:r>
            <a:r>
              <a:rPr lang="en-GB" i="1" dirty="0"/>
              <a:t>Der </a:t>
            </a:r>
            <a:r>
              <a:rPr lang="en-GB" i="1" dirty="0" err="1"/>
              <a:t>Schwarze</a:t>
            </a:r>
            <a:r>
              <a:rPr lang="en-GB" i="1" dirty="0"/>
              <a:t> Panther </a:t>
            </a:r>
            <a:r>
              <a:rPr lang="en-GB" dirty="0"/>
              <a:t>(Josef Mach, 1966); </a:t>
            </a:r>
            <a:r>
              <a:rPr lang="en-GB" i="1" dirty="0"/>
              <a:t>Die </a:t>
            </a:r>
            <a:r>
              <a:rPr lang="en-GB" i="1" dirty="0" err="1"/>
              <a:t>Söhne</a:t>
            </a:r>
            <a:r>
              <a:rPr lang="en-GB" i="1" dirty="0"/>
              <a:t> der </a:t>
            </a:r>
            <a:r>
              <a:rPr lang="en-GB" i="1" dirty="0" err="1"/>
              <a:t>großen</a:t>
            </a:r>
            <a:r>
              <a:rPr lang="en-GB" i="1" dirty="0"/>
              <a:t> </a:t>
            </a:r>
            <a:r>
              <a:rPr lang="en-GB" i="1" dirty="0" err="1"/>
              <a:t>Bärin</a:t>
            </a:r>
            <a:r>
              <a:rPr lang="en-GB" i="1" dirty="0"/>
              <a:t> </a:t>
            </a:r>
            <a:r>
              <a:rPr lang="en-GB" dirty="0"/>
              <a:t>(Josef Mach, 1965); </a:t>
            </a:r>
            <a:r>
              <a:rPr lang="en-GB" i="1" dirty="0" err="1"/>
              <a:t>Ohne</a:t>
            </a:r>
            <a:r>
              <a:rPr lang="en-GB" i="1" dirty="0"/>
              <a:t> Pass in </a:t>
            </a:r>
            <a:r>
              <a:rPr lang="en-GB" i="1" dirty="0" err="1"/>
              <a:t>fremden</a:t>
            </a:r>
            <a:r>
              <a:rPr lang="en-GB" i="1" dirty="0"/>
              <a:t> </a:t>
            </a:r>
            <a:r>
              <a:rPr lang="en-GB" i="1" dirty="0" err="1"/>
              <a:t>Betten</a:t>
            </a:r>
            <a:r>
              <a:rPr lang="en-GB" i="1" dirty="0"/>
              <a:t> </a:t>
            </a:r>
            <a:r>
              <a:rPr lang="en-GB" dirty="0"/>
              <a:t>(</a:t>
            </a:r>
            <a:r>
              <a:rPr lang="en-GB" dirty="0" err="1"/>
              <a:t>Vladimír</a:t>
            </a:r>
            <a:r>
              <a:rPr lang="en-GB" dirty="0"/>
              <a:t> </a:t>
            </a:r>
            <a:r>
              <a:rPr lang="en-GB" dirty="0" err="1"/>
              <a:t>Brebera</a:t>
            </a:r>
            <a:r>
              <a:rPr lang="en-GB" dirty="0"/>
              <a:t>, 1965); </a:t>
            </a:r>
            <a:r>
              <a:rPr lang="en-GB" i="1" dirty="0" err="1"/>
              <a:t>Nichts</a:t>
            </a:r>
            <a:r>
              <a:rPr lang="en-GB" i="1" dirty="0"/>
              <a:t> </a:t>
            </a:r>
            <a:r>
              <a:rPr lang="en-GB" i="1" dirty="0" err="1"/>
              <a:t>als</a:t>
            </a:r>
            <a:r>
              <a:rPr lang="en-GB" i="1" dirty="0"/>
              <a:t> </a:t>
            </a:r>
            <a:r>
              <a:rPr lang="en-GB" i="1" dirty="0" err="1"/>
              <a:t>Sünde</a:t>
            </a:r>
            <a:r>
              <a:rPr lang="cs-CZ" i="1" dirty="0"/>
              <a:t>; </a:t>
            </a:r>
            <a:r>
              <a:rPr lang="en-GB" i="1" dirty="0"/>
              <a:t>Eine </a:t>
            </a:r>
            <a:r>
              <a:rPr lang="en-GB" i="1" dirty="0" err="1"/>
              <a:t>schreckliche</a:t>
            </a:r>
            <a:r>
              <a:rPr lang="en-GB" i="1" dirty="0"/>
              <a:t> Frau </a:t>
            </a:r>
            <a:r>
              <a:rPr lang="en-GB" dirty="0"/>
              <a:t>(</a:t>
            </a:r>
            <a:r>
              <a:rPr lang="en-GB" dirty="0" err="1"/>
              <a:t>Jindřich</a:t>
            </a:r>
            <a:r>
              <a:rPr lang="en-GB" dirty="0"/>
              <a:t> </a:t>
            </a:r>
            <a:r>
              <a:rPr lang="en-GB" dirty="0" err="1"/>
              <a:t>Polák</a:t>
            </a:r>
            <a:r>
              <a:rPr lang="en-GB" dirty="0"/>
              <a:t>, 1965).  </a:t>
            </a:r>
            <a:endParaRPr lang="cs-CZ" dirty="0"/>
          </a:p>
          <a:p>
            <a:endParaRPr lang="cs-CZ" dirty="0"/>
          </a:p>
          <a:p>
            <a:r>
              <a:rPr lang="cs-CZ" dirty="0"/>
              <a:t>HV Film report: </a:t>
            </a:r>
            <a:r>
              <a:rPr lang="en-GB" dirty="0"/>
              <a:t>“despite the fact that co-productions confirm that DEFA is an internationally recognized studio, co-productions can not serve as an excuse for never-ending postponement in training indigenous experts, especially in entertaining movies and musicals.”</a:t>
            </a:r>
            <a:endParaRPr lang="cs-CZ" dirty="0"/>
          </a:p>
        </p:txBody>
      </p:sp>
    </p:spTree>
    <p:extLst>
      <p:ext uri="{BB962C8B-B14F-4D97-AF65-F5344CB8AC3E}">
        <p14:creationId xmlns:p14="http://schemas.microsoft.com/office/powerpoint/2010/main" val="14713195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804672" y="964692"/>
            <a:ext cx="5894832" cy="1188720"/>
          </a:xfrm>
        </p:spPr>
        <p:txBody>
          <a:bodyPr>
            <a:normAutofit/>
          </a:bodyPr>
          <a:lstStyle/>
          <a:p>
            <a:r>
              <a:rPr lang="cs-CZ" err="1"/>
              <a:t>The</a:t>
            </a:r>
            <a:r>
              <a:rPr lang="cs-CZ"/>
              <a:t> </a:t>
            </a:r>
            <a:r>
              <a:rPr lang="cs-CZ" err="1"/>
              <a:t>sons</a:t>
            </a:r>
            <a:r>
              <a:rPr lang="cs-CZ"/>
              <a:t> </a:t>
            </a:r>
            <a:r>
              <a:rPr lang="cs-CZ" err="1"/>
              <a:t>of</a:t>
            </a:r>
            <a:r>
              <a:rPr lang="cs-CZ"/>
              <a:t> </a:t>
            </a:r>
            <a:r>
              <a:rPr lang="cs-CZ" err="1"/>
              <a:t>great</a:t>
            </a:r>
            <a:r>
              <a:rPr lang="cs-CZ"/>
              <a:t> </a:t>
            </a:r>
            <a:r>
              <a:rPr lang="cs-CZ" err="1"/>
              <a:t>bear</a:t>
            </a:r>
            <a:r>
              <a:rPr lang="cs-CZ"/>
              <a:t> </a:t>
            </a:r>
            <a:br>
              <a:rPr lang="cs-CZ"/>
            </a:br>
            <a:r>
              <a:rPr lang="cs-CZ"/>
              <a:t>Synové Velké medvědice</a:t>
            </a:r>
          </a:p>
        </p:txBody>
      </p:sp>
      <p:sp>
        <p:nvSpPr>
          <p:cNvPr id="3" name="Zástupný symbol pro obsah 2"/>
          <p:cNvSpPr>
            <a:spLocks noGrp="1"/>
          </p:cNvSpPr>
          <p:nvPr>
            <p:ph idx="1"/>
          </p:nvPr>
        </p:nvSpPr>
        <p:spPr>
          <a:xfrm>
            <a:off x="803243" y="2351313"/>
            <a:ext cx="5963317" cy="4147457"/>
          </a:xfrm>
        </p:spPr>
        <p:txBody>
          <a:bodyPr>
            <a:normAutofit fontScale="85000" lnSpcReduction="20000"/>
          </a:bodyPr>
          <a:lstStyle/>
          <a:p>
            <a:pPr>
              <a:lnSpc>
                <a:spcPct val="90000"/>
              </a:lnSpc>
            </a:pPr>
            <a:r>
              <a:rPr lang="cs-CZ" sz="1400">
                <a:hlinkClick r:id="rId2"/>
              </a:rPr>
              <a:t>https://www.youtube.com/watch?v=faBVXR8bazw&amp;list=PLDy9nGXGdnMXkwodg9Eqiv1Gbaaq9GJ2X&amp;index=2</a:t>
            </a:r>
            <a:r>
              <a:rPr lang="cs-CZ" sz="1400"/>
              <a:t>  </a:t>
            </a:r>
          </a:p>
          <a:p>
            <a:pPr>
              <a:lnSpc>
                <a:spcPct val="90000"/>
              </a:lnSpc>
            </a:pPr>
            <a:r>
              <a:rPr lang="en-GB" sz="1400" dirty="0"/>
              <a:t>The Czech director Josef Mach launched the series of </a:t>
            </a:r>
            <a:r>
              <a:rPr lang="en-GB" sz="1400" i="1" dirty="0" err="1"/>
              <a:t>Indianerfilme</a:t>
            </a:r>
            <a:r>
              <a:rPr lang="en-GB" sz="1400" dirty="0"/>
              <a:t> with </a:t>
            </a:r>
            <a:r>
              <a:rPr lang="en-GB" sz="1400" i="1" dirty="0"/>
              <a:t>Die </a:t>
            </a:r>
            <a:r>
              <a:rPr lang="en-GB" sz="1400" i="1" dirty="0" err="1"/>
              <a:t>Söhne</a:t>
            </a:r>
            <a:r>
              <a:rPr lang="en-GB" sz="1400" i="1" dirty="0"/>
              <a:t> der </a:t>
            </a:r>
            <a:r>
              <a:rPr lang="en-GB" sz="1400" i="1" dirty="0" err="1"/>
              <a:t>großen</a:t>
            </a:r>
            <a:r>
              <a:rPr lang="en-GB" sz="1400" i="1" dirty="0"/>
              <a:t> </a:t>
            </a:r>
            <a:r>
              <a:rPr lang="en-GB" sz="1400" i="1" dirty="0" err="1"/>
              <a:t>Bärin</a:t>
            </a:r>
            <a:r>
              <a:rPr lang="en-GB" sz="1400" dirty="0"/>
              <a:t> in 1965 and then gave the role of director in the series over to the indigenous filmmakers, despite started to work on a script for another </a:t>
            </a:r>
            <a:r>
              <a:rPr lang="en-GB" sz="1400" i="1" dirty="0" err="1"/>
              <a:t>Indianerfilm</a:t>
            </a:r>
            <a:r>
              <a:rPr lang="en-GB" sz="1400" dirty="0"/>
              <a:t>.</a:t>
            </a:r>
            <a:endParaRPr lang="cs-CZ" sz="1400" dirty="0"/>
          </a:p>
          <a:p>
            <a:pPr>
              <a:lnSpc>
                <a:spcPct val="90000"/>
              </a:lnSpc>
            </a:pPr>
            <a:r>
              <a:rPr lang="cs-CZ" sz="1400" dirty="0"/>
              <a:t> </a:t>
            </a:r>
            <a:r>
              <a:rPr lang="en-GB" sz="1400" dirty="0"/>
              <a:t>Mach also directed </a:t>
            </a:r>
            <a:r>
              <a:rPr lang="en-GB" sz="1400" i="1" dirty="0"/>
              <a:t>Der </a:t>
            </a:r>
            <a:r>
              <a:rPr lang="en-GB" sz="1400" i="1" dirty="0" err="1"/>
              <a:t>Schwarze</a:t>
            </a:r>
            <a:r>
              <a:rPr lang="en-GB" sz="1400" i="1" dirty="0"/>
              <a:t> Panther</a:t>
            </a:r>
            <a:r>
              <a:rPr lang="en-GB" sz="1400" dirty="0"/>
              <a:t> (1966), an adventure movie set in a circus ambience </a:t>
            </a:r>
            <a:endParaRPr lang="cs-CZ" sz="1400" dirty="0"/>
          </a:p>
          <a:p>
            <a:pPr>
              <a:lnSpc>
                <a:spcPct val="90000"/>
              </a:lnSpc>
            </a:pPr>
            <a:r>
              <a:rPr lang="en-GB" sz="1400" dirty="0"/>
              <a:t>Both of the movies were shot by the Czech cameraman Jaroslav </a:t>
            </a:r>
            <a:r>
              <a:rPr lang="en-GB" sz="1400" dirty="0" err="1"/>
              <a:t>Tuzar</a:t>
            </a:r>
            <a:r>
              <a:rPr lang="en-GB" sz="1400" dirty="0"/>
              <a:t> whom Mach proposed for this job. Mach was explicitly addressed as a director which is experienced in genre production and successful in attracting audiences: he was presented as an author of “</a:t>
            </a:r>
            <a:r>
              <a:rPr lang="en-GB" sz="1400" dirty="0" err="1"/>
              <a:t>lustspielen</a:t>
            </a:r>
            <a:r>
              <a:rPr lang="en-GB" sz="1400" dirty="0"/>
              <a:t>, </a:t>
            </a:r>
            <a:r>
              <a:rPr lang="en-GB" sz="1400" dirty="0" err="1"/>
              <a:t>satiren</a:t>
            </a:r>
            <a:r>
              <a:rPr lang="en-GB" sz="1400" dirty="0"/>
              <a:t> und </a:t>
            </a:r>
            <a:r>
              <a:rPr lang="en-GB" sz="1400" dirty="0" err="1"/>
              <a:t>grotesken</a:t>
            </a:r>
            <a:r>
              <a:rPr lang="en-GB" sz="1400" dirty="0"/>
              <a:t>”, an adventure movie (</a:t>
            </a:r>
            <a:r>
              <a:rPr lang="en-GB" sz="1400" i="1" dirty="0" err="1"/>
              <a:t>Akce</a:t>
            </a:r>
            <a:r>
              <a:rPr lang="en-GB" sz="1400" i="1" dirty="0"/>
              <a:t> B</a:t>
            </a:r>
            <a:r>
              <a:rPr lang="en-GB" sz="1400" dirty="0"/>
              <a:t>), or a </a:t>
            </a:r>
            <a:r>
              <a:rPr lang="en-GB" sz="1400" dirty="0" err="1"/>
              <a:t>tanzilm</a:t>
            </a:r>
            <a:r>
              <a:rPr lang="en-GB" sz="1400" dirty="0"/>
              <a:t> (</a:t>
            </a:r>
            <a:r>
              <a:rPr lang="en-GB" sz="1400" i="1" dirty="0" err="1"/>
              <a:t>Rodná</a:t>
            </a:r>
            <a:r>
              <a:rPr lang="en-GB" sz="1400" i="1" dirty="0"/>
              <a:t> </a:t>
            </a:r>
            <a:r>
              <a:rPr lang="en-GB" sz="1400" i="1" dirty="0" err="1"/>
              <a:t>zem</a:t>
            </a:r>
            <a:r>
              <a:rPr lang="en-GB" sz="1400" dirty="0"/>
              <a:t>), where he allegedly used “</a:t>
            </a:r>
            <a:r>
              <a:rPr lang="en-GB" sz="1400" dirty="0" err="1"/>
              <a:t>stilmittel</a:t>
            </a:r>
            <a:r>
              <a:rPr lang="en-GB" sz="1400" dirty="0"/>
              <a:t> des musicals”</a:t>
            </a:r>
            <a:endParaRPr lang="cs-CZ" sz="1400" dirty="0"/>
          </a:p>
          <a:p>
            <a:pPr>
              <a:lnSpc>
                <a:spcPct val="90000"/>
              </a:lnSpc>
            </a:pPr>
            <a:r>
              <a:rPr lang="en-GB" sz="1400" dirty="0"/>
              <a:t>Mach was proposed as the director for the comedy </a:t>
            </a:r>
            <a:r>
              <a:rPr lang="en-GB" sz="1400" i="1" dirty="0" err="1"/>
              <a:t>Ohne</a:t>
            </a:r>
            <a:r>
              <a:rPr lang="en-GB" sz="1400" i="1" dirty="0"/>
              <a:t> Pass in </a:t>
            </a:r>
            <a:r>
              <a:rPr lang="en-GB" sz="1400" i="1" dirty="0" err="1"/>
              <a:t>fremden</a:t>
            </a:r>
            <a:r>
              <a:rPr lang="en-GB" sz="1400" i="1" dirty="0"/>
              <a:t> </a:t>
            </a:r>
            <a:r>
              <a:rPr lang="en-GB" sz="1400" i="1" dirty="0" err="1"/>
              <a:t>Betten</a:t>
            </a:r>
            <a:r>
              <a:rPr lang="en-GB" sz="1400" dirty="0"/>
              <a:t> (1965) – but the group </a:t>
            </a:r>
            <a:r>
              <a:rPr lang="en-GB" sz="1400" i="1" dirty="0" err="1"/>
              <a:t>Roter</a:t>
            </a:r>
            <a:r>
              <a:rPr lang="en-GB" sz="1400" i="1" dirty="0"/>
              <a:t> Kreis</a:t>
            </a:r>
            <a:r>
              <a:rPr lang="en-GB" sz="1400" dirty="0"/>
              <a:t> obstructed this competitive engagement to the KAG </a:t>
            </a:r>
            <a:r>
              <a:rPr lang="en-GB" sz="1400" dirty="0" err="1"/>
              <a:t>Johannisthal’s</a:t>
            </a:r>
            <a:r>
              <a:rPr lang="en-GB" sz="1400" dirty="0"/>
              <a:t> project and the movie was made by another Czech director, </a:t>
            </a:r>
            <a:r>
              <a:rPr lang="en-GB" sz="1400" dirty="0" err="1"/>
              <a:t>Vladimír</a:t>
            </a:r>
            <a:r>
              <a:rPr lang="en-GB" sz="1400" dirty="0"/>
              <a:t> </a:t>
            </a:r>
            <a:r>
              <a:rPr lang="en-GB" sz="1400" dirty="0" err="1"/>
              <a:t>Brebera</a:t>
            </a:r>
            <a:endParaRPr lang="cs-CZ" sz="1400" dirty="0"/>
          </a:p>
          <a:p>
            <a:pPr>
              <a:lnSpc>
                <a:spcPct val="90000"/>
              </a:lnSpc>
            </a:pPr>
            <a:r>
              <a:rPr lang="en-GB" sz="1400" dirty="0"/>
              <a:t>and with music composed and performed by the Czech jazzman Karel </a:t>
            </a:r>
            <a:r>
              <a:rPr lang="en-GB" sz="1400" dirty="0" err="1"/>
              <a:t>Krautgartner</a:t>
            </a:r>
            <a:r>
              <a:rPr lang="en-GB" sz="1400" dirty="0"/>
              <a:t> and his orchestra. </a:t>
            </a:r>
            <a:endParaRPr lang="cs-CZ" sz="1400" dirty="0"/>
          </a:p>
          <a:p>
            <a:pPr>
              <a:lnSpc>
                <a:spcPct val="90000"/>
              </a:lnSpc>
            </a:pPr>
            <a:r>
              <a:rPr lang="en-GB" sz="1400" dirty="0"/>
              <a:t>Mach handled his role of an entertainment genre booster rather effectively and pragmatically, as prove both the enormous success of the first </a:t>
            </a:r>
            <a:r>
              <a:rPr lang="en-GB" sz="1400" i="1" dirty="0" err="1"/>
              <a:t>Indianerfilm</a:t>
            </a:r>
            <a:r>
              <a:rPr lang="en-GB" sz="1400" dirty="0"/>
              <a:t> with the audience and </a:t>
            </a:r>
            <a:r>
              <a:rPr lang="en-GB" sz="1400" b="1" dirty="0"/>
              <a:t>the </a:t>
            </a:r>
            <a:r>
              <a:rPr lang="cs-CZ" sz="1400" b="1" dirty="0" err="1"/>
              <a:t>complaints</a:t>
            </a:r>
            <a:r>
              <a:rPr lang="en-GB" sz="1400" b="1" dirty="0"/>
              <a:t> the author of the script and historian Liselotte </a:t>
            </a:r>
            <a:r>
              <a:rPr lang="en-GB" sz="1400" b="1" dirty="0" err="1"/>
              <a:t>Welskopf</a:t>
            </a:r>
            <a:r>
              <a:rPr lang="en-GB" sz="1400" b="1" dirty="0"/>
              <a:t>-Henrich raised against the director’s criterion of suspense (</a:t>
            </a:r>
            <a:r>
              <a:rPr lang="en-GB" sz="1400" b="1" dirty="0" err="1"/>
              <a:t>spannung</a:t>
            </a:r>
            <a:r>
              <a:rPr lang="en-GB" sz="1400" b="1" dirty="0"/>
              <a:t>).</a:t>
            </a:r>
            <a:endParaRPr lang="cs-CZ" sz="1400" b="1" dirty="0"/>
          </a:p>
          <a:p>
            <a:pPr marL="0" indent="0">
              <a:lnSpc>
                <a:spcPct val="90000"/>
              </a:lnSpc>
              <a:buNone/>
            </a:pPr>
            <a:endParaRPr lang="cs-CZ" sz="1400" b="1" dirty="0"/>
          </a:p>
          <a:p>
            <a:pPr>
              <a:lnSpc>
                <a:spcPct val="90000"/>
              </a:lnSpc>
            </a:pPr>
            <a:endParaRPr lang="cs-CZ" sz="1000" dirty="0"/>
          </a:p>
        </p:txBody>
      </p:sp>
      <p:pic>
        <p:nvPicPr>
          <p:cNvPr id="1026" name="Picture 2" descr="Synové Velké medvědice (1965) - Obsazení - herci a tvůrci - FDb.cz">
            <a:extLst>
              <a:ext uri="{FF2B5EF4-FFF2-40B4-BE49-F238E27FC236}">
                <a16:creationId xmlns:a16="http://schemas.microsoft.com/office/drawing/2014/main" id="{47A2E9CA-ADCD-D0FD-6C13-E6A7930B21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37777" y="1344719"/>
            <a:ext cx="3084642" cy="43845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1868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8F3D77-9534-D9D9-EA2B-0D98F3AD5D19}"/>
              </a:ext>
            </a:extLst>
          </p:cNvPr>
          <p:cNvSpPr>
            <a:spLocks noGrp="1"/>
          </p:cNvSpPr>
          <p:nvPr>
            <p:ph type="title"/>
          </p:nvPr>
        </p:nvSpPr>
        <p:spPr>
          <a:xfrm>
            <a:off x="2143001" y="325714"/>
            <a:ext cx="7729728" cy="621737"/>
          </a:xfrm>
        </p:spPr>
        <p:txBody>
          <a:bodyPr>
            <a:normAutofit fontScale="90000"/>
          </a:bodyPr>
          <a:lstStyle/>
          <a:p>
            <a:r>
              <a:rPr lang="cs-CZ" dirty="0"/>
              <a:t>Test </a:t>
            </a:r>
            <a:r>
              <a:rPr lang="cs-CZ" dirty="0" err="1"/>
              <a:t>questions</a:t>
            </a:r>
            <a:r>
              <a:rPr lang="cs-CZ" dirty="0"/>
              <a:t> – a sample</a:t>
            </a:r>
            <a:endParaRPr lang="en-GB" dirty="0"/>
          </a:p>
        </p:txBody>
      </p:sp>
      <p:sp>
        <p:nvSpPr>
          <p:cNvPr id="3" name="Zástupný obsah 2">
            <a:extLst>
              <a:ext uri="{FF2B5EF4-FFF2-40B4-BE49-F238E27FC236}">
                <a16:creationId xmlns:a16="http://schemas.microsoft.com/office/drawing/2014/main" id="{0F0762CA-ACF7-C1AF-FCEA-2AA4F8A581C0}"/>
              </a:ext>
            </a:extLst>
          </p:cNvPr>
          <p:cNvSpPr>
            <a:spLocks noGrp="1"/>
          </p:cNvSpPr>
          <p:nvPr>
            <p:ph idx="1"/>
          </p:nvPr>
        </p:nvSpPr>
        <p:spPr>
          <a:xfrm>
            <a:off x="771181" y="1079653"/>
            <a:ext cx="10223653" cy="5530467"/>
          </a:xfrm>
        </p:spPr>
        <p:txBody>
          <a:bodyPr>
            <a:normAutofit fontScale="55000" lnSpcReduction="20000"/>
          </a:bodyPr>
          <a:lstStyle/>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Social Network Analysis</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Sample questions: </a:t>
            </a:r>
          </a:p>
          <a:p>
            <a:pPr marL="342900" lvl="0" indent="-342900">
              <a:lnSpc>
                <a:spcPct val="115000"/>
              </a:lnSpc>
              <a:spcAft>
                <a:spcPts val="800"/>
              </a:spcAft>
              <a:buFont typeface="+mj-lt"/>
              <a:buAutoNum type="romanUcPeriod"/>
            </a:pPr>
            <a:r>
              <a:rPr lang="en-GB" sz="1800" kern="100" dirty="0">
                <a:effectLst/>
                <a:latin typeface="Aptos" panose="020B0004020202020204" pitchFamily="34" charset="0"/>
                <a:ea typeface="Aptos" panose="020B0004020202020204" pitchFamily="34" charset="0"/>
                <a:cs typeface="Arial" panose="020B0604020202020204" pitchFamily="34" charset="0"/>
              </a:rPr>
              <a:t>Theory</a:t>
            </a:r>
          </a:p>
          <a:p>
            <a:pPr marL="228600">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1/ Explain the basic parameters of Social Network Analysis methodology: in which fields it is used, and for what respective purposes; what kind of research questions can SNA effectively answer </a:t>
            </a:r>
          </a:p>
          <a:p>
            <a:pPr marL="228600">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2/ Explain the difference between whole-network and ego-network approaches </a:t>
            </a:r>
          </a:p>
          <a:p>
            <a:pPr marL="228600">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3/ Explain the following metrics of SNA – what they mean, how they can be used and interpreted: Degree (average degree; weighted degree); Centrality (Closeness C., Eigenvector Centrality, Betweenness Centrality)</a:t>
            </a:r>
          </a:p>
          <a:p>
            <a:pPr marL="685800">
              <a:lnSpc>
                <a:spcPct val="115000"/>
              </a:lnSpc>
            </a:pPr>
            <a:r>
              <a:rPr lang="en-GB" sz="1800" kern="100" dirty="0">
                <a:effectLst/>
                <a:latin typeface="Aptos" panose="020B0004020202020204" pitchFamily="34" charset="0"/>
                <a:ea typeface="Aptos" panose="020B0004020202020204" pitchFamily="34" charset="0"/>
                <a:cs typeface="Arial" panose="020B0604020202020204" pitchFamily="34" charset="0"/>
              </a:rPr>
              <a:t> Applications and case studies </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1/ Crossley and Ozturk examined the network formed between artists and music festivals. How did they define ties between the nodes “artist” and “festival”? What was the main intention of the project? </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2/ Crossley and Ozturk identified “core” and “periphery” in the network of artists and festivals. What do “core” and “periphery” mean in their research? How did they interpret the network structure?</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3/ We discussed research on characters in books (Les Misérables, The Witcher) and films (Wes Anderson movies). What kind of ties between characters does SNA allow us to visualize? What research questions on fiction characters can SNA answer? </a:t>
            </a:r>
          </a:p>
          <a:p>
            <a:pPr>
              <a:lnSpc>
                <a:spcPct val="115000"/>
              </a:lnSpc>
              <a:spcAft>
                <a:spcPts val="800"/>
              </a:spcAft>
            </a:pPr>
            <a:r>
              <a:rPr lang="en-GB" sz="1800" kern="100" dirty="0">
                <a:effectLst/>
                <a:latin typeface="Aptos" panose="020B0004020202020204" pitchFamily="34" charset="0"/>
                <a:ea typeface="Aptos" panose="020B0004020202020204" pitchFamily="34" charset="0"/>
                <a:cs typeface="Arial" panose="020B0604020202020204" pitchFamily="34" charset="0"/>
              </a:rPr>
              <a:t> </a:t>
            </a:r>
            <a:r>
              <a:rPr lang="en-GB" sz="1800" kern="100" dirty="0">
                <a:effectLst/>
                <a:latin typeface="Aptos" panose="020B0004020202020204" pitchFamily="34" charset="0"/>
                <a:ea typeface="Aptos" panose="020B0004020202020204" pitchFamily="34" charset="0"/>
                <a:cs typeface="Times New Roman" panose="02020603050405020304" pitchFamily="18" charset="0"/>
              </a:rPr>
              <a:t>Obligatory reading: </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Nick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Crossley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Tugba</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Aydin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Ozturk</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Music, social structure and connection: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Exploring</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explaining</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core-periphery structure in a two-mode network of music festivals and artists in Turkey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it-IT" sz="1800" i="1" kern="100" dirty="0">
                <a:effectLst/>
                <a:latin typeface="Aptos" panose="020B0004020202020204" pitchFamily="34" charset="0"/>
                <a:ea typeface="Aptos" panose="020B0004020202020204" pitchFamily="34" charset="0"/>
                <a:cs typeface="Times New Roman" panose="02020603050405020304" pitchFamily="18" charset="0"/>
              </a:rPr>
              <a:t>Miscellanea Anthropologica et Sociologica </a:t>
            </a:r>
            <a:r>
              <a:rPr lang="it-IT" sz="1800" kern="100" dirty="0">
                <a:effectLst/>
                <a:latin typeface="Aptos" panose="020B0004020202020204" pitchFamily="34" charset="0"/>
                <a:ea typeface="Aptos" panose="020B0004020202020204" pitchFamily="34" charset="0"/>
                <a:cs typeface="Times New Roman" panose="02020603050405020304" pitchFamily="18" charset="0"/>
              </a:rPr>
              <a:t>2019, 20(2): 192–210 </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Arial" panose="020B0604020202020204" pitchFamily="34" charset="0"/>
              <a:buChar char="•"/>
              <a:tabLst>
                <a:tab pos="457200" algn="l"/>
              </a:tabLst>
            </a:pP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Recommended</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reading</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Travis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J.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Grosser</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 Stephen P.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Borgatti</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Network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Theory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Social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Network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Analysis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Theory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Social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Cultural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Anthropology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Encyclopedia</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Sage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2013</a:t>
            </a:r>
            <a:endParaRPr lang="en-GB"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4132379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76F571-1EB4-C006-B800-F734736A2446}"/>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8D991406-C3AD-0F1A-F1F2-20F94E2AABE6}"/>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202256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AB18F5-9ED4-9F51-4F2B-35F5F1380C05}"/>
              </a:ext>
            </a:extLst>
          </p:cNvPr>
          <p:cNvSpPr>
            <a:spLocks noGrp="1"/>
          </p:cNvSpPr>
          <p:nvPr>
            <p:ph type="title"/>
          </p:nvPr>
        </p:nvSpPr>
        <p:spPr>
          <a:xfrm>
            <a:off x="804672" y="964692"/>
            <a:ext cx="3066937" cy="1188720"/>
          </a:xfrm>
        </p:spPr>
        <p:txBody>
          <a:bodyPr vert="horz" lIns="182880" tIns="182880" rIns="182880" bIns="182880" rtlCol="0" anchor="ctr" anchorCtr="1">
            <a:normAutofit/>
          </a:bodyPr>
          <a:lstStyle/>
          <a:p>
            <a:r>
              <a:rPr lang="en-US"/>
              <a:t>Method of agreement</a:t>
            </a:r>
          </a:p>
        </p:txBody>
      </p:sp>
      <p:sp>
        <p:nvSpPr>
          <p:cNvPr id="6" name="Zástupný obsah 5">
            <a:extLst>
              <a:ext uri="{FF2B5EF4-FFF2-40B4-BE49-F238E27FC236}">
                <a16:creationId xmlns:a16="http://schemas.microsoft.com/office/drawing/2014/main" id="{13E9DCDD-1E81-72E4-5070-4B9287420F0D}"/>
              </a:ext>
            </a:extLst>
          </p:cNvPr>
          <p:cNvSpPr>
            <a:spLocks noGrp="1"/>
          </p:cNvSpPr>
          <p:nvPr>
            <p:ph sz="half" idx="2"/>
          </p:nvPr>
        </p:nvSpPr>
        <p:spPr>
          <a:xfrm>
            <a:off x="803244" y="2638044"/>
            <a:ext cx="3063765" cy="3263206"/>
          </a:xfrm>
        </p:spPr>
        <p:txBody>
          <a:bodyPr vert="horz" lIns="91440" tIns="45720" rIns="91440" bIns="45720" rtlCol="0">
            <a:normAutofit/>
          </a:bodyPr>
          <a:lstStyle/>
          <a:p>
            <a:r>
              <a:rPr lang="cs-CZ" dirty="0" err="1"/>
              <a:t>Cases</a:t>
            </a:r>
            <a:r>
              <a:rPr lang="cs-CZ" dirty="0"/>
              <a:t>: 1, 2, 3, 4…</a:t>
            </a:r>
          </a:p>
          <a:p>
            <a:r>
              <a:rPr lang="cs-CZ" dirty="0" err="1"/>
              <a:t>Causal</a:t>
            </a:r>
            <a:r>
              <a:rPr lang="cs-CZ" dirty="0"/>
              <a:t> </a:t>
            </a:r>
            <a:r>
              <a:rPr lang="cs-CZ" dirty="0" err="1"/>
              <a:t>conditions</a:t>
            </a:r>
            <a:r>
              <a:rPr lang="cs-CZ" dirty="0"/>
              <a:t> A, B, C, D</a:t>
            </a:r>
          </a:p>
          <a:p>
            <a:r>
              <a:rPr lang="cs-CZ" dirty="0" err="1"/>
              <a:t>Result</a:t>
            </a:r>
            <a:endParaRPr lang="cs-CZ" dirty="0"/>
          </a:p>
          <a:p>
            <a:endParaRPr lang="cs-CZ" dirty="0"/>
          </a:p>
          <a:p>
            <a:r>
              <a:rPr lang="cs-CZ" dirty="0"/>
              <a:t>(</a:t>
            </a:r>
            <a:r>
              <a:rPr lang="cs-CZ" dirty="0" err="1"/>
              <a:t>possibly</a:t>
            </a:r>
            <a:r>
              <a:rPr lang="cs-CZ" dirty="0"/>
              <a:t>) </a:t>
            </a:r>
            <a:r>
              <a:rPr lang="cs-CZ" dirty="0" err="1"/>
              <a:t>necessary</a:t>
            </a:r>
            <a:r>
              <a:rPr lang="cs-CZ" dirty="0"/>
              <a:t> </a:t>
            </a:r>
            <a:r>
              <a:rPr lang="cs-CZ" dirty="0" err="1"/>
              <a:t>condition</a:t>
            </a:r>
            <a:r>
              <a:rPr lang="cs-CZ" dirty="0"/>
              <a:t>: C </a:t>
            </a:r>
            <a:endParaRPr lang="en-US" dirty="0"/>
          </a:p>
        </p:txBody>
      </p:sp>
      <p:sp>
        <p:nvSpPr>
          <p:cNvPr id="11" name="Rectangle 10">
            <a:extLst>
              <a:ext uri="{FF2B5EF4-FFF2-40B4-BE49-F238E27FC236}">
                <a16:creationId xmlns:a16="http://schemas.microsoft.com/office/drawing/2014/main" id="{6515FC82-3453-4CBE-8895-4CCFF33952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94182"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C5FD847B-65C0-4027-8DFC-70CB42451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7802" y="1128683"/>
            <a:ext cx="6558192"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Zástupný obsah 4">
            <a:extLst>
              <a:ext uri="{FF2B5EF4-FFF2-40B4-BE49-F238E27FC236}">
                <a16:creationId xmlns:a16="http://schemas.microsoft.com/office/drawing/2014/main" id="{FDC796E3-8760-1877-2BFD-FD972D4D8869}"/>
              </a:ext>
            </a:extLst>
          </p:cNvPr>
          <p:cNvPicPr>
            <a:picLocks noGrp="1" noChangeAspect="1"/>
          </p:cNvPicPr>
          <p:nvPr>
            <p:ph sz="half" idx="1"/>
          </p:nvPr>
        </p:nvPicPr>
        <p:blipFill>
          <a:blip r:embed="rId3"/>
          <a:stretch>
            <a:fillRect/>
          </a:stretch>
        </p:blipFill>
        <p:spPr>
          <a:xfrm>
            <a:off x="4823366" y="2926762"/>
            <a:ext cx="6227064" cy="1012418"/>
          </a:xfrm>
          <a:prstGeom prst="rect">
            <a:avLst/>
          </a:prstGeom>
        </p:spPr>
      </p:pic>
    </p:spTree>
    <p:extLst>
      <p:ext uri="{BB962C8B-B14F-4D97-AF65-F5344CB8AC3E}">
        <p14:creationId xmlns:p14="http://schemas.microsoft.com/office/powerpoint/2010/main" val="214350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AB18F5-9ED4-9F51-4F2B-35F5F1380C05}"/>
              </a:ext>
            </a:extLst>
          </p:cNvPr>
          <p:cNvSpPr>
            <a:spLocks noGrp="1"/>
          </p:cNvSpPr>
          <p:nvPr>
            <p:ph type="title"/>
          </p:nvPr>
        </p:nvSpPr>
        <p:spPr>
          <a:xfrm>
            <a:off x="8312677" y="964692"/>
            <a:ext cx="3066937" cy="1188720"/>
          </a:xfrm>
        </p:spPr>
        <p:txBody>
          <a:bodyPr vert="horz" lIns="182880" tIns="182880" rIns="182880" bIns="182880" rtlCol="0" anchor="ctr" anchorCtr="1">
            <a:normAutofit/>
          </a:bodyPr>
          <a:lstStyle/>
          <a:p>
            <a:r>
              <a:rPr lang="en-US"/>
              <a:t>Method of difference</a:t>
            </a:r>
          </a:p>
        </p:txBody>
      </p:sp>
      <p:sp>
        <p:nvSpPr>
          <p:cNvPr id="13" name="Rectangle 12">
            <a:extLst>
              <a:ext uri="{FF2B5EF4-FFF2-40B4-BE49-F238E27FC236}">
                <a16:creationId xmlns:a16="http://schemas.microsoft.com/office/drawing/2014/main" id="{A99FE660-E3DF-47E7-962D-66C6F6CE0D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795" y="964692"/>
            <a:ext cx="6885432" cy="4936558"/>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38C29FEE-8E8F-43D5-AD23-EB4060B4D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8415" y="1128683"/>
            <a:ext cx="6558192" cy="460857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Zástupný obsah 3">
            <a:extLst>
              <a:ext uri="{FF2B5EF4-FFF2-40B4-BE49-F238E27FC236}">
                <a16:creationId xmlns:a16="http://schemas.microsoft.com/office/drawing/2014/main" id="{D4F14FD8-5068-DB39-5307-6AD4CDD5F460}"/>
              </a:ext>
            </a:extLst>
          </p:cNvPr>
          <p:cNvPicPr>
            <a:picLocks noGrp="1" noChangeAspect="1"/>
          </p:cNvPicPr>
          <p:nvPr>
            <p:ph sz="half" idx="1"/>
          </p:nvPr>
        </p:nvPicPr>
        <p:blipFill>
          <a:blip r:embed="rId3"/>
          <a:stretch>
            <a:fillRect/>
          </a:stretch>
        </p:blipFill>
        <p:spPr>
          <a:xfrm>
            <a:off x="1143979" y="2926275"/>
            <a:ext cx="6227064" cy="1013392"/>
          </a:xfrm>
          <a:prstGeom prst="rect">
            <a:avLst/>
          </a:prstGeom>
        </p:spPr>
      </p:pic>
      <p:sp>
        <p:nvSpPr>
          <p:cNvPr id="8" name="Zástupný obsah 7">
            <a:extLst>
              <a:ext uri="{FF2B5EF4-FFF2-40B4-BE49-F238E27FC236}">
                <a16:creationId xmlns:a16="http://schemas.microsoft.com/office/drawing/2014/main" id="{DB6D50D6-B250-8901-C8B8-C45F3EA47512}"/>
              </a:ext>
            </a:extLst>
          </p:cNvPr>
          <p:cNvSpPr>
            <a:spLocks noGrp="1"/>
          </p:cNvSpPr>
          <p:nvPr>
            <p:ph sz="half" idx="2"/>
          </p:nvPr>
        </p:nvSpPr>
        <p:spPr>
          <a:xfrm>
            <a:off x="8311249" y="2638044"/>
            <a:ext cx="3063765" cy="3263206"/>
          </a:xfrm>
        </p:spPr>
        <p:txBody>
          <a:bodyPr vert="horz" lIns="91440" tIns="45720" rIns="91440" bIns="45720" rtlCol="0">
            <a:normAutofit/>
          </a:bodyPr>
          <a:lstStyle/>
          <a:p>
            <a:r>
              <a:rPr lang="cs-CZ" dirty="0"/>
              <a:t>B and C are not </a:t>
            </a:r>
            <a:r>
              <a:rPr lang="cs-CZ" dirty="0" err="1"/>
              <a:t>sufficient</a:t>
            </a:r>
            <a:r>
              <a:rPr lang="cs-CZ" dirty="0"/>
              <a:t> </a:t>
            </a:r>
            <a:r>
              <a:rPr lang="cs-CZ" dirty="0" err="1"/>
              <a:t>conditions</a:t>
            </a:r>
            <a:r>
              <a:rPr lang="cs-CZ" dirty="0"/>
              <a:t> </a:t>
            </a:r>
            <a:endParaRPr lang="en-US" dirty="0"/>
          </a:p>
        </p:txBody>
      </p:sp>
    </p:spTree>
    <p:extLst>
      <p:ext uri="{BB962C8B-B14F-4D97-AF65-F5344CB8AC3E}">
        <p14:creationId xmlns:p14="http://schemas.microsoft.com/office/powerpoint/2010/main" val="1281518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70B3E7-4452-2106-1598-CC6E7CAFD7B6}"/>
              </a:ext>
            </a:extLst>
          </p:cNvPr>
          <p:cNvSpPr>
            <a:spLocks noGrp="1"/>
          </p:cNvSpPr>
          <p:nvPr>
            <p:ph type="title"/>
          </p:nvPr>
        </p:nvSpPr>
        <p:spPr>
          <a:xfrm>
            <a:off x="2231136" y="467418"/>
            <a:ext cx="7729728" cy="1188720"/>
          </a:xfrm>
          <a:solidFill>
            <a:srgbClr val="FFFFFF"/>
          </a:solidFill>
        </p:spPr>
        <p:txBody>
          <a:bodyPr>
            <a:normAutofit/>
          </a:bodyPr>
          <a:lstStyle/>
          <a:p>
            <a:r>
              <a:rPr lang="cs-CZ" dirty="0" err="1"/>
              <a:t>What</a:t>
            </a:r>
            <a:r>
              <a:rPr lang="cs-CZ" dirty="0"/>
              <a:t> </a:t>
            </a:r>
            <a:r>
              <a:rPr lang="cs-CZ" dirty="0" err="1"/>
              <a:t>is</a:t>
            </a:r>
            <a:r>
              <a:rPr lang="cs-CZ" dirty="0"/>
              <a:t> </a:t>
            </a:r>
            <a:r>
              <a:rPr lang="cs-CZ" b="1" i="1" dirty="0"/>
              <a:t>not</a:t>
            </a:r>
            <a:r>
              <a:rPr lang="cs-CZ" dirty="0"/>
              <a:t> „</a:t>
            </a:r>
            <a:r>
              <a:rPr lang="cs-CZ" dirty="0" err="1"/>
              <a:t>Cultural</a:t>
            </a:r>
            <a:r>
              <a:rPr lang="cs-CZ" dirty="0"/>
              <a:t> transfer“ II. </a:t>
            </a:r>
            <a:endParaRPr lang="en-GB" dirty="0"/>
          </a:p>
        </p:txBody>
      </p:sp>
      <p:sp>
        <p:nvSpPr>
          <p:cNvPr id="3" name="Zástupný obsah 2">
            <a:extLst>
              <a:ext uri="{FF2B5EF4-FFF2-40B4-BE49-F238E27FC236}">
                <a16:creationId xmlns:a16="http://schemas.microsoft.com/office/drawing/2014/main" id="{28C7949C-6FE3-91E5-DA88-63BE4A6143C2}"/>
              </a:ext>
            </a:extLst>
          </p:cNvPr>
          <p:cNvSpPr>
            <a:spLocks noGrp="1"/>
          </p:cNvSpPr>
          <p:nvPr>
            <p:ph idx="1"/>
          </p:nvPr>
        </p:nvSpPr>
        <p:spPr>
          <a:xfrm>
            <a:off x="1706062" y="2291262"/>
            <a:ext cx="8779512" cy="2879256"/>
          </a:xfrm>
        </p:spPr>
        <p:txBody>
          <a:bodyPr>
            <a:normAutofit/>
          </a:bodyPr>
          <a:lstStyle/>
          <a:p>
            <a:pPr>
              <a:spcBef>
                <a:spcPts val="600"/>
              </a:spcBef>
            </a:pPr>
            <a:endParaRPr lang="cs-CZ" b="1" cap="all"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spcBef>
                <a:spcPts val="600"/>
              </a:spcBef>
            </a:pPr>
            <a:r>
              <a:rPr lang="cs-CZ" b="1" cap="all"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Histoire</a:t>
            </a:r>
            <a:r>
              <a:rPr lang="cs-CZ" b="1" cap="all"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cs-CZ" b="1" cap="all" dirty="0" err="1">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Croisée</a:t>
            </a:r>
            <a:r>
              <a:rPr lang="cs-CZ" b="1" cap="all" dirty="0">
                <a:solidFill>
                  <a:srgbClr val="404040"/>
                </a:solidFill>
                <a:effectLst/>
                <a:latin typeface="Calibri Light" panose="020F0302020204030204" pitchFamily="34" charset="0"/>
                <a:ea typeface="Times New Roman" panose="02020603050405020304" pitchFamily="18" charset="0"/>
                <a:cs typeface="Times New Roman" panose="02020603050405020304" pitchFamily="18" charset="0"/>
              </a:rPr>
              <a:t> (</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Michael Werner –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Bénédicte</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Zimmermann) </a:t>
            </a:r>
          </a:p>
          <a:p>
            <a:pPr>
              <a:spcBef>
                <a:spcPts val="600"/>
              </a:spcBef>
            </a:pPr>
            <a:endPar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endParaRPr>
          </a:p>
          <a:p>
            <a:pPr>
              <a:spcBef>
                <a:spcPts val="600"/>
              </a:spcBef>
            </a:pP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entangled</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history</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(Sebastian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Conrad</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e.g</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the</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mutual</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bound</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of</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colonizers</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and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colonized</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r>
              <a:rPr lang="cs-CZ" dirty="0" err="1">
                <a:solidFill>
                  <a:srgbClr val="404040"/>
                </a:solidFill>
                <a:effectLst/>
                <a:latin typeface="Calibri" panose="020F0502020204030204" pitchFamily="34" charset="0"/>
                <a:ea typeface="Calibri" panose="020F0502020204030204" pitchFamily="34" charset="0"/>
                <a:cs typeface="Calibri" panose="020F0502020204030204" pitchFamily="34" charset="0"/>
              </a:rPr>
              <a:t>societies</a:t>
            </a:r>
            <a:r>
              <a:rPr lang="cs-CZ" dirty="0">
                <a:solidFill>
                  <a:srgbClr val="404040"/>
                </a:solidFill>
                <a:effectLst/>
                <a:latin typeface="Calibri" panose="020F0502020204030204" pitchFamily="34" charset="0"/>
                <a:ea typeface="Calibri" panose="020F0502020204030204" pitchFamily="34" charset="0"/>
                <a:cs typeface="Calibri" panose="020F0502020204030204" pitchFamily="34" charset="0"/>
              </a:rPr>
              <a:t> </a:t>
            </a:r>
            <a:endParaRPr lang="cs-CZ" dirty="0">
              <a:solidFill>
                <a:srgbClr val="404040"/>
              </a:solidFill>
              <a:latin typeface="Calibri" panose="020F0502020204030204" pitchFamily="34" charset="0"/>
              <a:ea typeface="Calibri" panose="020F0502020204030204" pitchFamily="34" charset="0"/>
              <a:cs typeface="Calibri" panose="020F0502020204030204" pitchFamily="34" charset="0"/>
            </a:endParaRPr>
          </a:p>
          <a:p>
            <a:endParaRPr lang="en-GB" dirty="0">
              <a:solidFill>
                <a:srgbClr val="404040"/>
              </a:solidFill>
            </a:endParaRPr>
          </a:p>
        </p:txBody>
      </p:sp>
    </p:spTree>
    <p:extLst>
      <p:ext uri="{BB962C8B-B14F-4D97-AF65-F5344CB8AC3E}">
        <p14:creationId xmlns:p14="http://schemas.microsoft.com/office/powerpoint/2010/main" val="1991442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FFF158-68D7-0BB2-864D-6EA59B0EEB0D}"/>
              </a:ext>
            </a:extLst>
          </p:cNvPr>
          <p:cNvSpPr>
            <a:spLocks noGrp="1"/>
          </p:cNvSpPr>
          <p:nvPr>
            <p:ph type="title"/>
          </p:nvPr>
        </p:nvSpPr>
        <p:spPr>
          <a:xfrm>
            <a:off x="2231136" y="347748"/>
            <a:ext cx="7729728" cy="1188720"/>
          </a:xfrm>
        </p:spPr>
        <p:txBody>
          <a:bodyPr/>
          <a:lstStyle/>
          <a:p>
            <a:r>
              <a:rPr lang="cs-CZ" dirty="0"/>
              <a:t>transfer</a:t>
            </a:r>
            <a:endParaRPr lang="en-GB" dirty="0"/>
          </a:p>
        </p:txBody>
      </p:sp>
      <p:sp>
        <p:nvSpPr>
          <p:cNvPr id="3" name="Zástupný obsah 2">
            <a:extLst>
              <a:ext uri="{FF2B5EF4-FFF2-40B4-BE49-F238E27FC236}">
                <a16:creationId xmlns:a16="http://schemas.microsoft.com/office/drawing/2014/main" id="{5F769D3E-5E08-FAB6-7CA8-275915036AB0}"/>
              </a:ext>
            </a:extLst>
          </p:cNvPr>
          <p:cNvSpPr>
            <a:spLocks noGrp="1"/>
          </p:cNvSpPr>
          <p:nvPr>
            <p:ph idx="1"/>
          </p:nvPr>
        </p:nvSpPr>
        <p:spPr>
          <a:xfrm>
            <a:off x="2231136" y="1619480"/>
            <a:ext cx="7729728" cy="4549966"/>
          </a:xfrm>
        </p:spPr>
        <p:txBody>
          <a:bodyPr>
            <a:normAutofit fontScale="85000" lnSpcReduction="20000"/>
          </a:bodyPr>
          <a:lstStyle/>
          <a:p>
            <a:r>
              <a:rPr lang="cs-CZ" dirty="0" err="1"/>
              <a:t>Cultural</a:t>
            </a:r>
            <a:r>
              <a:rPr lang="cs-CZ" dirty="0"/>
              <a:t> Transfer </a:t>
            </a:r>
            <a:r>
              <a:rPr lang="cs-CZ" dirty="0" err="1"/>
              <a:t>Approach</a:t>
            </a:r>
            <a:r>
              <a:rPr lang="cs-CZ" dirty="0"/>
              <a:t> – </a:t>
            </a:r>
            <a:r>
              <a:rPr lang="cs-CZ" dirty="0" err="1"/>
              <a:t>defined</a:t>
            </a:r>
            <a:r>
              <a:rPr lang="cs-CZ" dirty="0"/>
              <a:t> in 1980s (Michel </a:t>
            </a:r>
            <a:r>
              <a:rPr lang="cs-CZ" dirty="0" err="1"/>
              <a:t>Espagne</a:t>
            </a:r>
            <a:r>
              <a:rPr lang="cs-CZ" dirty="0"/>
              <a:t>, Michael Werner)</a:t>
            </a:r>
          </a:p>
          <a:p>
            <a:r>
              <a:rPr lang="cs-CZ" dirty="0"/>
              <a:t>„Transfer are </a:t>
            </a:r>
            <a:r>
              <a:rPr lang="cs-CZ" dirty="0" err="1"/>
              <a:t>processes</a:t>
            </a:r>
            <a:r>
              <a:rPr lang="cs-CZ" dirty="0"/>
              <a:t> </a:t>
            </a:r>
            <a:r>
              <a:rPr lang="cs-CZ" dirty="0" err="1"/>
              <a:t>through</a:t>
            </a:r>
            <a:r>
              <a:rPr lang="cs-CZ" dirty="0"/>
              <a:t> </a:t>
            </a:r>
            <a:r>
              <a:rPr lang="cs-CZ" dirty="0" err="1"/>
              <a:t>which</a:t>
            </a:r>
            <a:r>
              <a:rPr lang="cs-CZ" dirty="0"/>
              <a:t> </a:t>
            </a:r>
            <a:r>
              <a:rPr lang="cs-CZ" dirty="0" err="1"/>
              <a:t>the</a:t>
            </a:r>
            <a:r>
              <a:rPr lang="cs-CZ" dirty="0"/>
              <a:t> </a:t>
            </a:r>
            <a:r>
              <a:rPr lang="cs-CZ" b="1" dirty="0" err="1"/>
              <a:t>norms</a:t>
            </a:r>
            <a:r>
              <a:rPr lang="cs-CZ" dirty="0"/>
              <a:t>, </a:t>
            </a:r>
            <a:r>
              <a:rPr lang="cs-CZ" dirty="0" err="1"/>
              <a:t>images</a:t>
            </a:r>
            <a:r>
              <a:rPr lang="cs-CZ" dirty="0"/>
              <a:t> and </a:t>
            </a:r>
            <a:r>
              <a:rPr lang="cs-CZ" dirty="0" err="1"/>
              <a:t>representations</a:t>
            </a:r>
            <a:r>
              <a:rPr lang="cs-CZ" dirty="0"/>
              <a:t> </a:t>
            </a:r>
            <a:r>
              <a:rPr lang="cs-CZ" dirty="0" err="1"/>
              <a:t>of</a:t>
            </a:r>
            <a:r>
              <a:rPr lang="cs-CZ" dirty="0"/>
              <a:t> </a:t>
            </a:r>
            <a:r>
              <a:rPr lang="cs-CZ" dirty="0" err="1"/>
              <a:t>one</a:t>
            </a:r>
            <a:r>
              <a:rPr lang="cs-CZ" dirty="0"/>
              <a:t> </a:t>
            </a:r>
            <a:r>
              <a:rPr lang="cs-CZ" dirty="0" err="1"/>
              <a:t>cuture</a:t>
            </a:r>
            <a:r>
              <a:rPr lang="cs-CZ" dirty="0"/>
              <a:t> </a:t>
            </a:r>
            <a:r>
              <a:rPr lang="cs-CZ" dirty="0" err="1"/>
              <a:t>appear</a:t>
            </a:r>
            <a:r>
              <a:rPr lang="cs-CZ" dirty="0"/>
              <a:t> in </a:t>
            </a:r>
            <a:r>
              <a:rPr lang="cs-CZ" dirty="0" err="1"/>
              <a:t>another</a:t>
            </a:r>
            <a:r>
              <a:rPr lang="cs-CZ" dirty="0"/>
              <a:t> by </a:t>
            </a:r>
            <a:r>
              <a:rPr lang="cs-CZ" dirty="0" err="1"/>
              <a:t>the</a:t>
            </a:r>
            <a:r>
              <a:rPr lang="cs-CZ" dirty="0"/>
              <a:t> </a:t>
            </a:r>
            <a:r>
              <a:rPr lang="cs-CZ" dirty="0" err="1"/>
              <a:t>transmission</a:t>
            </a:r>
            <a:r>
              <a:rPr lang="cs-CZ" dirty="0"/>
              <a:t> </a:t>
            </a:r>
            <a:r>
              <a:rPr lang="cs-CZ" dirty="0" err="1"/>
              <a:t>through</a:t>
            </a:r>
            <a:r>
              <a:rPr lang="cs-CZ" dirty="0"/>
              <a:t> </a:t>
            </a:r>
            <a:r>
              <a:rPr lang="cs-CZ" dirty="0" err="1"/>
              <a:t>migration</a:t>
            </a:r>
            <a:r>
              <a:rPr lang="cs-CZ" dirty="0"/>
              <a:t>, </a:t>
            </a:r>
            <a:r>
              <a:rPr lang="cs-CZ" dirty="0" err="1"/>
              <a:t>meetings</a:t>
            </a:r>
            <a:r>
              <a:rPr lang="cs-CZ" dirty="0"/>
              <a:t>, </a:t>
            </a:r>
            <a:r>
              <a:rPr lang="cs-CZ" dirty="0" err="1"/>
              <a:t>reading</a:t>
            </a:r>
            <a:r>
              <a:rPr lang="cs-CZ" dirty="0"/>
              <a:t> </a:t>
            </a:r>
            <a:r>
              <a:rPr lang="cs-CZ" dirty="0" err="1"/>
              <a:t>of</a:t>
            </a:r>
            <a:r>
              <a:rPr lang="cs-CZ" dirty="0"/>
              <a:t> </a:t>
            </a:r>
            <a:r>
              <a:rPr lang="cs-CZ" dirty="0" err="1"/>
              <a:t>texts</a:t>
            </a:r>
            <a:r>
              <a:rPr lang="cs-CZ" dirty="0"/>
              <a:t> </a:t>
            </a:r>
            <a:r>
              <a:rPr lang="cs-CZ" dirty="0" err="1"/>
              <a:t>from</a:t>
            </a:r>
            <a:r>
              <a:rPr lang="cs-CZ" dirty="0"/>
              <a:t> </a:t>
            </a:r>
            <a:r>
              <a:rPr lang="cs-CZ" dirty="0" err="1"/>
              <a:t>another</a:t>
            </a:r>
            <a:r>
              <a:rPr lang="cs-CZ" dirty="0"/>
              <a:t> </a:t>
            </a:r>
            <a:r>
              <a:rPr lang="cs-CZ" dirty="0" err="1"/>
              <a:t>culture</a:t>
            </a:r>
            <a:r>
              <a:rPr lang="cs-CZ" dirty="0"/>
              <a:t>; </a:t>
            </a:r>
            <a:r>
              <a:rPr lang="cs-CZ" dirty="0" err="1"/>
              <a:t>integration</a:t>
            </a:r>
            <a:r>
              <a:rPr lang="cs-CZ" dirty="0"/>
              <a:t> </a:t>
            </a:r>
            <a:r>
              <a:rPr lang="cs-CZ" dirty="0" err="1"/>
              <a:t>of</a:t>
            </a:r>
            <a:r>
              <a:rPr lang="cs-CZ" dirty="0"/>
              <a:t> </a:t>
            </a:r>
            <a:r>
              <a:rPr lang="cs-CZ" dirty="0" err="1"/>
              <a:t>foreign</a:t>
            </a:r>
            <a:r>
              <a:rPr lang="cs-CZ" dirty="0"/>
              <a:t> </a:t>
            </a:r>
            <a:r>
              <a:rPr lang="cs-CZ" dirty="0" err="1"/>
              <a:t>cultural</a:t>
            </a:r>
            <a:r>
              <a:rPr lang="cs-CZ" dirty="0"/>
              <a:t> </a:t>
            </a:r>
            <a:r>
              <a:rPr lang="cs-CZ" dirty="0" err="1"/>
              <a:t>elements</a:t>
            </a:r>
            <a:r>
              <a:rPr lang="cs-CZ" dirty="0"/>
              <a:t> </a:t>
            </a:r>
            <a:r>
              <a:rPr lang="cs-CZ" dirty="0" err="1"/>
              <a:t>into</a:t>
            </a:r>
            <a:r>
              <a:rPr lang="cs-CZ" dirty="0"/>
              <a:t> a </a:t>
            </a:r>
            <a:r>
              <a:rPr lang="cs-CZ" dirty="0" err="1"/>
              <a:t>culture</a:t>
            </a:r>
            <a:r>
              <a:rPr lang="cs-CZ" dirty="0"/>
              <a:t> </a:t>
            </a:r>
            <a:r>
              <a:rPr lang="cs-CZ" dirty="0" err="1"/>
              <a:t>defined</a:t>
            </a:r>
            <a:r>
              <a:rPr lang="cs-CZ" dirty="0"/>
              <a:t> as </a:t>
            </a:r>
            <a:r>
              <a:rPr lang="cs-CZ" dirty="0" err="1"/>
              <a:t>native</a:t>
            </a:r>
            <a:r>
              <a:rPr lang="cs-CZ" dirty="0"/>
              <a:t>.  </a:t>
            </a:r>
            <a:r>
              <a:rPr lang="cs-CZ" dirty="0" err="1"/>
              <a:t>Against</a:t>
            </a:r>
            <a:r>
              <a:rPr lang="cs-CZ" dirty="0"/>
              <a:t> </a:t>
            </a:r>
            <a:r>
              <a:rPr lang="cs-CZ" dirty="0" err="1"/>
              <a:t>the</a:t>
            </a:r>
            <a:r>
              <a:rPr lang="cs-CZ" dirty="0"/>
              <a:t> </a:t>
            </a:r>
            <a:r>
              <a:rPr lang="cs-CZ" dirty="0" err="1"/>
              <a:t>notion</a:t>
            </a:r>
            <a:r>
              <a:rPr lang="cs-CZ" dirty="0"/>
              <a:t> </a:t>
            </a:r>
            <a:r>
              <a:rPr lang="cs-CZ" dirty="0" err="1"/>
              <a:t>of</a:t>
            </a:r>
            <a:r>
              <a:rPr lang="cs-CZ" dirty="0"/>
              <a:t> „influence“ </a:t>
            </a:r>
          </a:p>
          <a:p>
            <a:r>
              <a:rPr lang="cs-CZ" sz="1600" i="1" dirty="0"/>
              <a:t>Michel </a:t>
            </a:r>
            <a:r>
              <a:rPr lang="cs-CZ" sz="1600" i="1" dirty="0" err="1"/>
              <a:t>Espagne</a:t>
            </a:r>
            <a:r>
              <a:rPr lang="cs-CZ" sz="1600" i="1" dirty="0"/>
              <a:t>, 1994</a:t>
            </a:r>
          </a:p>
          <a:p>
            <a:r>
              <a:rPr lang="cs-CZ" dirty="0" err="1"/>
              <a:t>Transnational</a:t>
            </a:r>
            <a:r>
              <a:rPr lang="cs-CZ" dirty="0"/>
              <a:t> </a:t>
            </a:r>
            <a:r>
              <a:rPr lang="cs-CZ" dirty="0" err="1"/>
              <a:t>history</a:t>
            </a:r>
            <a:r>
              <a:rPr lang="cs-CZ" dirty="0"/>
              <a:t> </a:t>
            </a:r>
            <a:r>
              <a:rPr lang="cs-CZ" dirty="0" err="1"/>
              <a:t>concentrates</a:t>
            </a:r>
            <a:r>
              <a:rPr lang="cs-CZ" dirty="0"/>
              <a:t> on </a:t>
            </a:r>
            <a:r>
              <a:rPr lang="cs-CZ" dirty="0" err="1"/>
              <a:t>the</a:t>
            </a:r>
            <a:r>
              <a:rPr lang="cs-CZ" dirty="0"/>
              <a:t> relations </a:t>
            </a:r>
            <a:r>
              <a:rPr lang="cs-CZ" dirty="0" err="1"/>
              <a:t>between</a:t>
            </a:r>
            <a:r>
              <a:rPr lang="cs-CZ" dirty="0"/>
              <a:t> </a:t>
            </a:r>
            <a:r>
              <a:rPr lang="cs-CZ" dirty="0" err="1"/>
              <a:t>cultures</a:t>
            </a:r>
            <a:r>
              <a:rPr lang="cs-CZ" dirty="0"/>
              <a:t>, </a:t>
            </a:r>
            <a:r>
              <a:rPr lang="cs-CZ" dirty="0" err="1"/>
              <a:t>societies</a:t>
            </a:r>
            <a:r>
              <a:rPr lang="cs-CZ" dirty="0"/>
              <a:t> </a:t>
            </a:r>
            <a:r>
              <a:rPr lang="cs-CZ" dirty="0" err="1"/>
              <a:t>or</a:t>
            </a:r>
            <a:r>
              <a:rPr lang="cs-CZ" dirty="0"/>
              <a:t> </a:t>
            </a:r>
            <a:r>
              <a:rPr lang="cs-CZ" dirty="0" err="1"/>
              <a:t>groups</a:t>
            </a:r>
            <a:r>
              <a:rPr lang="cs-CZ" dirty="0"/>
              <a:t> </a:t>
            </a:r>
            <a:r>
              <a:rPr lang="cs-CZ" dirty="0" err="1"/>
              <a:t>of</a:t>
            </a:r>
            <a:r>
              <a:rPr lang="cs-CZ" dirty="0"/>
              <a:t> </a:t>
            </a:r>
            <a:r>
              <a:rPr lang="cs-CZ" dirty="0" err="1"/>
              <a:t>societies</a:t>
            </a:r>
            <a:r>
              <a:rPr lang="cs-CZ" dirty="0"/>
              <a:t> and </a:t>
            </a:r>
            <a:r>
              <a:rPr lang="cs-CZ" dirty="0" err="1"/>
              <a:t>intentionally</a:t>
            </a:r>
            <a:r>
              <a:rPr lang="cs-CZ" dirty="0"/>
              <a:t> </a:t>
            </a:r>
            <a:r>
              <a:rPr lang="cs-CZ" dirty="0" err="1"/>
              <a:t>transcends</a:t>
            </a:r>
            <a:r>
              <a:rPr lang="cs-CZ" dirty="0"/>
              <a:t> </a:t>
            </a:r>
            <a:r>
              <a:rPr lang="cs-CZ" dirty="0" err="1"/>
              <a:t>the</a:t>
            </a:r>
            <a:r>
              <a:rPr lang="cs-CZ" dirty="0"/>
              <a:t> </a:t>
            </a:r>
            <a:r>
              <a:rPr lang="cs-CZ" dirty="0" err="1"/>
              <a:t>boundaries</a:t>
            </a:r>
            <a:r>
              <a:rPr lang="cs-CZ" dirty="0"/>
              <a:t> </a:t>
            </a:r>
            <a:r>
              <a:rPr lang="cs-CZ" dirty="0" err="1"/>
              <a:t>of</a:t>
            </a:r>
            <a:r>
              <a:rPr lang="cs-CZ" dirty="0"/>
              <a:t> </a:t>
            </a:r>
            <a:r>
              <a:rPr lang="cs-CZ" dirty="0" err="1"/>
              <a:t>one</a:t>
            </a:r>
            <a:r>
              <a:rPr lang="cs-CZ" dirty="0"/>
              <a:t> </a:t>
            </a:r>
            <a:r>
              <a:rPr lang="cs-CZ" dirty="0" err="1"/>
              <a:t>culture</a:t>
            </a:r>
            <a:r>
              <a:rPr lang="cs-CZ" dirty="0"/>
              <a:t> </a:t>
            </a:r>
            <a:r>
              <a:rPr lang="cs-CZ" dirty="0" err="1"/>
              <a:t>or</a:t>
            </a:r>
            <a:r>
              <a:rPr lang="cs-CZ" dirty="0"/>
              <a:t> country. </a:t>
            </a:r>
          </a:p>
          <a:p>
            <a:r>
              <a:rPr lang="cs-CZ" dirty="0" err="1"/>
              <a:t>Studying</a:t>
            </a:r>
            <a:r>
              <a:rPr lang="cs-CZ" dirty="0"/>
              <a:t> </a:t>
            </a:r>
            <a:r>
              <a:rPr lang="cs-CZ" dirty="0" err="1"/>
              <a:t>networks</a:t>
            </a:r>
            <a:r>
              <a:rPr lang="cs-CZ" dirty="0"/>
              <a:t> </a:t>
            </a:r>
          </a:p>
          <a:p>
            <a:r>
              <a:rPr lang="cs-CZ" sz="1400" b="0" i="1" u="none" strike="noStrike" baseline="0" dirty="0" err="1">
                <a:solidFill>
                  <a:srgbClr val="000000"/>
                </a:solidFill>
                <a:latin typeface="Century Schoolbook L OT"/>
              </a:rPr>
              <a:t>Ther</a:t>
            </a:r>
            <a:r>
              <a:rPr lang="cs-CZ" sz="1400" b="0" i="1" u="none" strike="noStrike" baseline="0" dirty="0">
                <a:solidFill>
                  <a:srgbClr val="000000"/>
                </a:solidFill>
                <a:latin typeface="Century Schoolbook L OT"/>
              </a:rPr>
              <a:t>, Philipp: </a:t>
            </a:r>
            <a:r>
              <a:rPr lang="cs-CZ" sz="1400" b="0" i="1" u="none" strike="noStrike" baseline="0" dirty="0" err="1">
                <a:solidFill>
                  <a:srgbClr val="000000"/>
                </a:solidFill>
                <a:latin typeface="Century Schoolbook L OT"/>
              </a:rPr>
              <a:t>Comparisons</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Cultural</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Transfers</a:t>
            </a:r>
            <a:r>
              <a:rPr lang="cs-CZ" sz="1400" b="0" i="1" u="none" strike="noStrike" baseline="0" dirty="0">
                <a:solidFill>
                  <a:srgbClr val="000000"/>
                </a:solidFill>
                <a:latin typeface="Century Schoolbook L OT"/>
              </a:rPr>
              <a:t>, and </a:t>
            </a:r>
            <a:r>
              <a:rPr lang="cs-CZ" sz="1400" b="0" i="1" u="none" strike="noStrike" baseline="0" dirty="0" err="1">
                <a:solidFill>
                  <a:srgbClr val="000000"/>
                </a:solidFill>
                <a:latin typeface="Century Schoolbook L OT"/>
              </a:rPr>
              <a:t>the</a:t>
            </a:r>
            <a:r>
              <a:rPr lang="cs-CZ" sz="1400" b="0" i="1" u="none" strike="noStrike" baseline="0" dirty="0">
                <a:solidFill>
                  <a:srgbClr val="000000"/>
                </a:solidFill>
                <a:latin typeface="Century Schoolbook L OT"/>
              </a:rPr>
              <a:t> Study </a:t>
            </a:r>
            <a:r>
              <a:rPr lang="cs-CZ" sz="1400" b="0" i="1" u="none" strike="noStrike" baseline="0" dirty="0" err="1">
                <a:solidFill>
                  <a:srgbClr val="000000"/>
                </a:solidFill>
                <a:latin typeface="Century Schoolbook L OT"/>
              </a:rPr>
              <a:t>of</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Networks</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Toward</a:t>
            </a:r>
            <a:r>
              <a:rPr lang="cs-CZ" sz="1400" b="0" i="1" u="none" strike="noStrike" baseline="0" dirty="0">
                <a:solidFill>
                  <a:srgbClr val="000000"/>
                </a:solidFill>
                <a:latin typeface="Century Schoolbook L OT"/>
              </a:rPr>
              <a:t> a </a:t>
            </a:r>
            <a:r>
              <a:rPr lang="cs-CZ" sz="1400" b="0" i="1" u="none" strike="noStrike" baseline="0" dirty="0" err="1">
                <a:solidFill>
                  <a:srgbClr val="000000"/>
                </a:solidFill>
                <a:latin typeface="Century Schoolbook L OT"/>
              </a:rPr>
              <a:t>Transnational</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History</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of</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Europe</a:t>
            </a:r>
            <a:r>
              <a:rPr lang="cs-CZ" sz="1400" b="0" i="1" u="none" strike="noStrike" baseline="0" dirty="0">
                <a:solidFill>
                  <a:srgbClr val="000000"/>
                </a:solidFill>
                <a:latin typeface="Century Schoolbook L OT"/>
              </a:rPr>
              <a:t>. In: Haupt, Heinz-Gerhard — </a:t>
            </a:r>
            <a:r>
              <a:rPr lang="cs-CZ" sz="1400" b="0" i="1" u="none" strike="noStrike" baseline="0" dirty="0" err="1">
                <a:solidFill>
                  <a:srgbClr val="000000"/>
                </a:solidFill>
                <a:latin typeface="Century Schoolbook L OT"/>
              </a:rPr>
              <a:t>Kocka</a:t>
            </a:r>
            <a:r>
              <a:rPr lang="cs-CZ" sz="1400" b="0" i="1" u="none" strike="noStrike" baseline="0" dirty="0">
                <a:solidFill>
                  <a:srgbClr val="000000"/>
                </a:solidFill>
                <a:latin typeface="Century Schoolbook L OT"/>
              </a:rPr>
              <a:t>, Jürgen (</a:t>
            </a:r>
            <a:r>
              <a:rPr lang="cs-CZ" sz="1400" b="0" i="1" u="none" strike="noStrike" baseline="0" dirty="0" err="1">
                <a:solidFill>
                  <a:srgbClr val="000000"/>
                </a:solidFill>
                <a:latin typeface="Century Schoolbook L OT"/>
              </a:rPr>
              <a:t>eds</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Comparative</a:t>
            </a:r>
            <a:r>
              <a:rPr lang="cs-CZ" sz="1400" b="0" i="1" u="none" strike="noStrike" baseline="0" dirty="0">
                <a:solidFill>
                  <a:srgbClr val="000000"/>
                </a:solidFill>
                <a:latin typeface="Century Schoolbook L OT"/>
              </a:rPr>
              <a:t> and </a:t>
            </a:r>
            <a:r>
              <a:rPr lang="cs-CZ" sz="1400" b="0" i="1" u="none" strike="noStrike" baseline="0" dirty="0" err="1">
                <a:solidFill>
                  <a:srgbClr val="000000"/>
                </a:solidFill>
                <a:latin typeface="Century Schoolbook L OT"/>
              </a:rPr>
              <a:t>Transnational</a:t>
            </a:r>
            <a:r>
              <a:rPr lang="cs-CZ" sz="1400" b="0" i="1" u="none" strike="noStrike" baseline="0" dirty="0">
                <a:solidFill>
                  <a:srgbClr val="000000"/>
                </a:solidFill>
                <a:latin typeface="Century Schoolbook L OT"/>
              </a:rPr>
              <a:t> </a:t>
            </a:r>
            <a:r>
              <a:rPr lang="cs-CZ" sz="1400" b="0" i="1" u="none" strike="noStrike" baseline="0" dirty="0" err="1">
                <a:solidFill>
                  <a:srgbClr val="000000"/>
                </a:solidFill>
                <a:latin typeface="Century Schoolbook L OT"/>
              </a:rPr>
              <a:t>History</a:t>
            </a:r>
            <a:r>
              <a:rPr lang="cs-CZ" sz="1400" b="0" i="1" u="none" strike="noStrike" baseline="0" dirty="0">
                <a:solidFill>
                  <a:srgbClr val="000000"/>
                </a:solidFill>
                <a:latin typeface="Century Schoolbook L OT"/>
              </a:rPr>
              <a:t>, cit. dílo, s. 204–225. </a:t>
            </a:r>
          </a:p>
          <a:p>
            <a:r>
              <a:rPr lang="en-GB" dirty="0"/>
              <a:t>“</a:t>
            </a:r>
            <a:r>
              <a:rPr lang="en-US" dirty="0"/>
              <a:t>[</a:t>
            </a:r>
            <a:r>
              <a:rPr lang="cs-CZ" dirty="0"/>
              <a:t>Transfer </a:t>
            </a:r>
            <a:r>
              <a:rPr lang="cs-CZ" dirty="0" err="1"/>
              <a:t>studies</a:t>
            </a:r>
            <a:r>
              <a:rPr lang="cs-CZ" dirty="0"/>
              <a:t> </a:t>
            </a:r>
            <a:r>
              <a:rPr lang="cs-CZ" dirty="0" err="1"/>
              <a:t>should</a:t>
            </a:r>
            <a:r>
              <a:rPr lang="cs-CZ" dirty="0"/>
              <a:t> </a:t>
            </a:r>
            <a:r>
              <a:rPr lang="cs-CZ" dirty="0" err="1"/>
              <a:t>be</a:t>
            </a:r>
            <a:r>
              <a:rPr lang="en-US" dirty="0"/>
              <a:t>]</a:t>
            </a:r>
            <a:r>
              <a:rPr lang="cs-CZ" dirty="0"/>
              <a:t> </a:t>
            </a:r>
            <a:r>
              <a:rPr lang="en-GB" dirty="0"/>
              <a:t>connected to </a:t>
            </a:r>
            <a:r>
              <a:rPr lang="en-GB" b="1" dirty="0"/>
              <a:t>identifiable actors and institutions</a:t>
            </a:r>
            <a:r>
              <a:rPr lang="en-GB" dirty="0"/>
              <a:t>. It should be possible </a:t>
            </a:r>
            <a:r>
              <a:rPr lang="en-GB" b="1" dirty="0"/>
              <a:t>to study intentions, interests, and functions </a:t>
            </a:r>
            <a:r>
              <a:rPr lang="en-GB" dirty="0"/>
              <a:t>related to the transfers. </a:t>
            </a:r>
            <a:r>
              <a:rPr lang="en-GB" b="1" dirty="0"/>
              <a:t>Social historians </a:t>
            </a:r>
            <a:r>
              <a:rPr lang="en-GB" dirty="0"/>
              <a:t>are also interested in the </a:t>
            </a:r>
            <a:r>
              <a:rPr lang="en-GB" b="1" dirty="0"/>
              <a:t>effects</a:t>
            </a:r>
            <a:r>
              <a:rPr lang="en-GB" dirty="0"/>
              <a:t> of such transfers, and they want to </a:t>
            </a:r>
            <a:r>
              <a:rPr lang="en-GB" b="1" dirty="0"/>
              <a:t>explain</a:t>
            </a:r>
            <a:r>
              <a:rPr lang="en-GB" dirty="0"/>
              <a:t> </a:t>
            </a:r>
            <a:r>
              <a:rPr lang="en-GB" b="1" dirty="0"/>
              <a:t>where and why a specific transfer occurred and for what reasons </a:t>
            </a:r>
            <a:r>
              <a:rPr lang="en-GB" dirty="0"/>
              <a:t>it assumed the form that it did.”</a:t>
            </a:r>
            <a:endParaRPr lang="cs-CZ" dirty="0"/>
          </a:p>
          <a:p>
            <a:r>
              <a:rPr lang="cs-CZ" sz="1600" dirty="0"/>
              <a:t>(Jürgen </a:t>
            </a:r>
            <a:r>
              <a:rPr lang="cs-CZ" sz="1600" dirty="0" err="1"/>
              <a:t>Osterhammel</a:t>
            </a:r>
            <a:r>
              <a:rPr lang="cs-CZ" sz="1600" dirty="0"/>
              <a:t>: A „</a:t>
            </a:r>
            <a:r>
              <a:rPr lang="cs-CZ" sz="1600" dirty="0" err="1"/>
              <a:t>Transnational</a:t>
            </a:r>
            <a:r>
              <a:rPr lang="cs-CZ" sz="1600" dirty="0"/>
              <a:t>“ </a:t>
            </a:r>
            <a:r>
              <a:rPr lang="cs-CZ" sz="1600" dirty="0" err="1"/>
              <a:t>History</a:t>
            </a:r>
            <a:r>
              <a:rPr lang="cs-CZ" sz="1600" dirty="0"/>
              <a:t> </a:t>
            </a:r>
            <a:r>
              <a:rPr lang="cs-CZ" sz="1600" dirty="0" err="1"/>
              <a:t>of</a:t>
            </a:r>
            <a:r>
              <a:rPr lang="cs-CZ" sz="1600" dirty="0"/>
              <a:t> Society. </a:t>
            </a:r>
            <a:r>
              <a:rPr lang="cs-CZ" sz="1600" dirty="0" err="1"/>
              <a:t>Continuity</a:t>
            </a:r>
            <a:r>
              <a:rPr lang="cs-CZ" sz="1600" dirty="0"/>
              <a:t> </a:t>
            </a:r>
            <a:r>
              <a:rPr lang="cs-CZ" sz="1600" dirty="0" err="1"/>
              <a:t>or</a:t>
            </a:r>
            <a:r>
              <a:rPr lang="cs-CZ" sz="1600" dirty="0"/>
              <a:t> New </a:t>
            </a:r>
            <a:r>
              <a:rPr lang="cs-CZ" sz="1600" dirty="0" err="1"/>
              <a:t>Departure</a:t>
            </a:r>
            <a:r>
              <a:rPr lang="cs-CZ" sz="1600" dirty="0"/>
              <a:t>? In: Haupt, Heinz-Gerhard – </a:t>
            </a:r>
            <a:r>
              <a:rPr lang="cs-CZ" sz="1600" dirty="0" err="1"/>
              <a:t>Kocka</a:t>
            </a:r>
            <a:r>
              <a:rPr lang="cs-CZ" sz="1600" dirty="0"/>
              <a:t>, Jürgen (</a:t>
            </a:r>
            <a:r>
              <a:rPr lang="cs-CZ" sz="1600" dirty="0" err="1"/>
              <a:t>eds</a:t>
            </a:r>
            <a:r>
              <a:rPr lang="cs-CZ" sz="1600" dirty="0"/>
              <a:t>.): </a:t>
            </a:r>
            <a:r>
              <a:rPr lang="cs-CZ" sz="1600" i="1" dirty="0" err="1"/>
              <a:t>Comparative</a:t>
            </a:r>
            <a:r>
              <a:rPr lang="cs-CZ" sz="1600" i="1" dirty="0"/>
              <a:t> and </a:t>
            </a:r>
            <a:r>
              <a:rPr lang="cs-CZ" sz="1600" i="1" dirty="0" err="1"/>
              <a:t>Transnational</a:t>
            </a:r>
            <a:r>
              <a:rPr lang="cs-CZ" sz="1600" i="1" dirty="0"/>
              <a:t> </a:t>
            </a:r>
            <a:r>
              <a:rPr lang="cs-CZ" sz="1600" i="1" dirty="0" err="1"/>
              <a:t>History</a:t>
            </a:r>
            <a:r>
              <a:rPr lang="cs-CZ" sz="1600" i="1" dirty="0"/>
              <a:t>. </a:t>
            </a:r>
            <a:r>
              <a:rPr lang="cs-CZ" sz="1600" i="1" dirty="0" err="1"/>
              <a:t>Central</a:t>
            </a:r>
            <a:r>
              <a:rPr lang="cs-CZ" sz="1600" i="1" dirty="0"/>
              <a:t> </a:t>
            </a:r>
            <a:r>
              <a:rPr lang="cs-CZ" sz="1600" i="1" dirty="0" err="1"/>
              <a:t>European</a:t>
            </a:r>
            <a:r>
              <a:rPr lang="cs-CZ" sz="1600" i="1" dirty="0"/>
              <a:t> </a:t>
            </a:r>
            <a:r>
              <a:rPr lang="cs-CZ" sz="1600" i="1" dirty="0" err="1"/>
              <a:t>Approaches</a:t>
            </a:r>
            <a:r>
              <a:rPr lang="cs-CZ" sz="1600" i="1" dirty="0"/>
              <a:t> and New </a:t>
            </a:r>
            <a:r>
              <a:rPr lang="cs-CZ" sz="1600" i="1" dirty="0" err="1"/>
              <a:t>Perspectives</a:t>
            </a:r>
            <a:r>
              <a:rPr lang="cs-CZ" sz="1600" dirty="0"/>
              <a:t>. New York – Oxford: </a:t>
            </a:r>
            <a:r>
              <a:rPr lang="cs-CZ" sz="1600" dirty="0" err="1"/>
              <a:t>Berghahn</a:t>
            </a:r>
            <a:r>
              <a:rPr lang="cs-CZ" sz="1600" dirty="0"/>
              <a:t> </a:t>
            </a:r>
            <a:r>
              <a:rPr lang="cs-CZ" sz="1600" dirty="0" err="1"/>
              <a:t>Books</a:t>
            </a:r>
            <a:r>
              <a:rPr lang="cs-CZ" sz="1600" dirty="0"/>
              <a:t>, 2009)</a:t>
            </a:r>
          </a:p>
          <a:p>
            <a:endParaRPr lang="cs-CZ" dirty="0"/>
          </a:p>
          <a:p>
            <a:endParaRPr lang="en-GB" dirty="0"/>
          </a:p>
        </p:txBody>
      </p:sp>
    </p:spTree>
    <p:extLst>
      <p:ext uri="{BB962C8B-B14F-4D97-AF65-F5344CB8AC3E}">
        <p14:creationId xmlns:p14="http://schemas.microsoft.com/office/powerpoint/2010/main" val="1889552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A4F93F-2851-EF0E-28FC-EDFD97F4E806}"/>
              </a:ext>
            </a:extLst>
          </p:cNvPr>
          <p:cNvSpPr>
            <a:spLocks noGrp="1"/>
          </p:cNvSpPr>
          <p:nvPr>
            <p:ph type="title"/>
          </p:nvPr>
        </p:nvSpPr>
        <p:spPr>
          <a:xfrm>
            <a:off x="2231136" y="513000"/>
            <a:ext cx="7729728" cy="1188720"/>
          </a:xfrm>
        </p:spPr>
        <p:txBody>
          <a:bodyPr/>
          <a:lstStyle/>
          <a:p>
            <a:r>
              <a:rPr lang="cs-CZ" dirty="0" err="1"/>
              <a:t>Cultural</a:t>
            </a:r>
            <a:r>
              <a:rPr lang="cs-CZ" dirty="0"/>
              <a:t> transfer</a:t>
            </a:r>
            <a:endParaRPr lang="en-GB" dirty="0"/>
          </a:p>
        </p:txBody>
      </p:sp>
      <p:sp>
        <p:nvSpPr>
          <p:cNvPr id="3" name="Zástupný obsah 2">
            <a:extLst>
              <a:ext uri="{FF2B5EF4-FFF2-40B4-BE49-F238E27FC236}">
                <a16:creationId xmlns:a16="http://schemas.microsoft.com/office/drawing/2014/main" id="{25156E20-2927-1EE7-101B-4E983EDFDE55}"/>
              </a:ext>
            </a:extLst>
          </p:cNvPr>
          <p:cNvSpPr>
            <a:spLocks noGrp="1"/>
          </p:cNvSpPr>
          <p:nvPr>
            <p:ph idx="1"/>
          </p:nvPr>
        </p:nvSpPr>
        <p:spPr>
          <a:xfrm>
            <a:off x="2231136" y="1999066"/>
            <a:ext cx="7729728" cy="3410216"/>
          </a:xfrm>
        </p:spPr>
        <p:txBody>
          <a:bodyPr>
            <a:normAutofit fontScale="92500" lnSpcReduction="20000"/>
          </a:bodyPr>
          <a:lstStyle/>
          <a:p>
            <a:pPr algn="l"/>
            <a:r>
              <a:rPr lang="en-GB" sz="1800" b="0" i="0" u="none" strike="noStrike" baseline="0" dirty="0">
                <a:latin typeface="Brill-Roman"/>
              </a:rPr>
              <a:t>forms of intercultural processes:</a:t>
            </a:r>
            <a:r>
              <a:rPr lang="cs-CZ" sz="1800" b="0" i="0" u="none" strike="noStrike" baseline="0" dirty="0">
                <a:latin typeface="Brill-Roman"/>
              </a:rPr>
              <a:t> </a:t>
            </a:r>
            <a:r>
              <a:rPr lang="en-GB" sz="1800" b="0" i="0" u="none" strike="noStrike" baseline="0" dirty="0">
                <a:latin typeface="Brill-Roman"/>
              </a:rPr>
              <a:t>circulation and reception of texts, discourses, cultural practices</a:t>
            </a:r>
            <a:r>
              <a:rPr lang="cs-CZ" sz="1800" b="0" i="0" u="none" strike="noStrike" baseline="0" dirty="0">
                <a:latin typeface="Brill-Roman"/>
              </a:rPr>
              <a:t> </a:t>
            </a:r>
            <a:r>
              <a:rPr lang="en-GB" sz="1800" b="0" i="0" u="none" strike="noStrike" baseline="0" dirty="0">
                <a:latin typeface="Brill-Roman"/>
              </a:rPr>
              <a:t>and forms of knowledge between different cultural areas</a:t>
            </a:r>
            <a:endParaRPr lang="cs-CZ" sz="1800" b="0" i="0" u="none" strike="noStrike" baseline="0" dirty="0">
              <a:latin typeface="Brill-Roman"/>
            </a:endParaRPr>
          </a:p>
          <a:p>
            <a:pPr algn="l"/>
            <a:r>
              <a:rPr lang="en-GB" sz="1800" b="0" i="0" u="none" strike="noStrike" baseline="0" dirty="0">
                <a:latin typeface="Brill-Roman"/>
              </a:rPr>
              <a:t>Cultural Transfer Approach is based on the hypothesis</a:t>
            </a:r>
            <a:r>
              <a:rPr lang="cs-CZ" sz="1800" b="0" i="0" u="none" strike="noStrike" baseline="0" dirty="0">
                <a:latin typeface="Brill-Roman"/>
              </a:rPr>
              <a:t> </a:t>
            </a:r>
            <a:r>
              <a:rPr lang="en-GB" sz="1800" b="0" i="0" u="none" strike="noStrike" baseline="0" dirty="0">
                <a:latin typeface="Brill-Roman"/>
              </a:rPr>
              <a:t>that any cultural artifact transferred between different cultures (or</a:t>
            </a:r>
            <a:r>
              <a:rPr lang="cs-CZ" sz="1800" b="0" i="0" u="none" strike="noStrike" baseline="0" dirty="0">
                <a:latin typeface="Brill-Roman"/>
              </a:rPr>
              <a:t> </a:t>
            </a:r>
            <a:r>
              <a:rPr lang="en-GB" sz="1800" b="0" i="0" u="none" strike="noStrike" baseline="0" dirty="0">
                <a:latin typeface="Brill-Roman"/>
              </a:rPr>
              <a:t>cultural systems) undergoes a process of transformation,</a:t>
            </a:r>
            <a:r>
              <a:rPr lang="cs-CZ" sz="1800" b="0" i="0" u="none" strike="noStrike" baseline="0" dirty="0">
                <a:latin typeface="Brill-Roman"/>
              </a:rPr>
              <a:t> </a:t>
            </a:r>
            <a:r>
              <a:rPr lang="en-GB" sz="1800" b="0" i="0" u="none" strike="noStrike" baseline="0" dirty="0">
                <a:latin typeface="Brill-Roman"/>
              </a:rPr>
              <a:t>re-interpretation</a:t>
            </a:r>
            <a:endParaRPr lang="cs-CZ" sz="1800" b="0" i="0" u="none" strike="noStrike" baseline="0" dirty="0">
              <a:latin typeface="Brill-Roman"/>
            </a:endParaRPr>
          </a:p>
          <a:p>
            <a:pPr algn="l"/>
            <a:r>
              <a:rPr lang="cs-CZ" dirty="0" err="1">
                <a:latin typeface="Brill-Roman"/>
              </a:rPr>
              <a:t>Cultural</a:t>
            </a:r>
            <a:r>
              <a:rPr lang="cs-CZ" dirty="0">
                <a:latin typeface="Brill-Roman"/>
              </a:rPr>
              <a:t> transfer </a:t>
            </a:r>
            <a:r>
              <a:rPr lang="cs-CZ" dirty="0" err="1">
                <a:latin typeface="Brill-Roman"/>
              </a:rPr>
              <a:t>can</a:t>
            </a:r>
            <a:r>
              <a:rPr lang="cs-CZ" dirty="0">
                <a:latin typeface="Brill-Roman"/>
              </a:rPr>
              <a:t> </a:t>
            </a:r>
            <a:r>
              <a:rPr lang="cs-CZ" dirty="0" err="1">
                <a:latin typeface="Brill-Roman"/>
              </a:rPr>
              <a:t>productively</a:t>
            </a:r>
            <a:r>
              <a:rPr lang="cs-CZ" dirty="0">
                <a:latin typeface="Brill-Roman"/>
              </a:rPr>
              <a:t> use t</a:t>
            </a:r>
            <a:r>
              <a:rPr lang="en-GB" sz="1800" b="0" i="0" u="none" strike="noStrike" baseline="0" dirty="0">
                <a:latin typeface="Brill-Roman"/>
              </a:rPr>
              <a:t>he category of “cultural mediators” </a:t>
            </a:r>
            <a:r>
              <a:rPr lang="cs-CZ" sz="1800" b="0" i="0" u="none" strike="noStrike" baseline="0" dirty="0">
                <a:latin typeface="Brill-Roman"/>
              </a:rPr>
              <a:t>- </a:t>
            </a:r>
            <a:r>
              <a:rPr lang="en-GB" sz="1800" b="0" i="0" u="none" strike="noStrike" baseline="0" dirty="0">
                <a:latin typeface="Brill-Roman"/>
              </a:rPr>
              <a:t>“cultural brokers”</a:t>
            </a:r>
            <a:r>
              <a:rPr lang="cs-CZ" dirty="0">
                <a:latin typeface="Brill-Roman"/>
              </a:rPr>
              <a:t>; </a:t>
            </a:r>
            <a:r>
              <a:rPr lang="cs-CZ" dirty="0" err="1">
                <a:latin typeface="Brill-Roman"/>
              </a:rPr>
              <a:t>or</a:t>
            </a:r>
            <a:r>
              <a:rPr lang="cs-CZ" dirty="0">
                <a:latin typeface="Brill-Roman"/>
              </a:rPr>
              <a:t> </a:t>
            </a:r>
            <a:r>
              <a:rPr lang="en-GB" sz="1800" b="0" i="0" u="none" strike="noStrike" baseline="0" dirty="0">
                <a:latin typeface="Brill-Roman"/>
              </a:rPr>
              <a:t>the concept of network, as articulated in network theory</a:t>
            </a:r>
            <a:endParaRPr lang="cs-CZ" sz="1800" b="0" i="0" u="none" strike="noStrike" baseline="0" dirty="0">
              <a:latin typeface="Brill-Roman"/>
            </a:endParaRPr>
          </a:p>
          <a:p>
            <a:pPr algn="l"/>
            <a:r>
              <a:rPr lang="en-GB" sz="1800" b="0" i="0" u="none" strike="noStrike" baseline="0" dirty="0">
                <a:latin typeface="Brill-Roman"/>
              </a:rPr>
              <a:t>Cultural Transfers should not be regarded</a:t>
            </a:r>
            <a:r>
              <a:rPr lang="cs-CZ" sz="1800" b="0" i="0" u="none" strike="noStrike" baseline="0" dirty="0">
                <a:latin typeface="Brill-Roman"/>
              </a:rPr>
              <a:t> </a:t>
            </a:r>
            <a:r>
              <a:rPr lang="en-GB" sz="1800" b="0" i="0" u="none" strike="noStrike" baseline="0" dirty="0">
                <a:latin typeface="Brill-Roman"/>
              </a:rPr>
              <a:t>purely as a simple act of transmission or communication from a transmitting</a:t>
            </a:r>
            <a:r>
              <a:rPr lang="cs-CZ" sz="1800" b="0" i="0" u="none" strike="noStrike" baseline="0" dirty="0">
                <a:latin typeface="Brill-Roman"/>
              </a:rPr>
              <a:t> </a:t>
            </a:r>
            <a:r>
              <a:rPr lang="en-GB" sz="1800" b="0" i="0" u="none" strike="noStrike" baseline="0" dirty="0">
                <a:latin typeface="Brill-Roman"/>
              </a:rPr>
              <a:t>to a receiving culture, but rather as multi-faceted processes transcending</a:t>
            </a:r>
            <a:r>
              <a:rPr lang="cs-CZ" sz="1800" b="0" i="0" u="none" strike="noStrike" baseline="0" dirty="0">
                <a:latin typeface="Brill-Roman"/>
              </a:rPr>
              <a:t> </a:t>
            </a:r>
            <a:r>
              <a:rPr lang="en-GB" sz="1800" b="0" i="0" u="none" strike="noStrike" baseline="0" dirty="0">
                <a:latin typeface="Brill-Roman"/>
              </a:rPr>
              <a:t>frontiers, sometimes thanks to individual agents and their linguistic-cultural</a:t>
            </a:r>
            <a:r>
              <a:rPr lang="cs-CZ" sz="1800" b="0" i="0" u="none" strike="noStrike" baseline="0" dirty="0">
                <a:latin typeface="Brill-Roman"/>
              </a:rPr>
              <a:t> </a:t>
            </a:r>
            <a:r>
              <a:rPr lang="cs-CZ" sz="1800" b="0" i="0" u="none" strike="noStrike" baseline="0" dirty="0" err="1">
                <a:latin typeface="Brill-Roman"/>
              </a:rPr>
              <a:t>specialisation</a:t>
            </a:r>
            <a:r>
              <a:rPr lang="cs-CZ" sz="1800" b="0" i="0" u="none" strike="noStrike" baseline="0" dirty="0">
                <a:latin typeface="Brill-Roman"/>
              </a:rPr>
              <a:t> (</a:t>
            </a:r>
            <a:r>
              <a:rPr lang="cs-CZ" sz="1800" b="0" i="0" u="none" strike="noStrike" baseline="0" dirty="0" err="1">
                <a:latin typeface="Brill-Roman"/>
              </a:rPr>
              <a:t>Jorgensen</a:t>
            </a:r>
            <a:r>
              <a:rPr lang="cs-CZ" sz="1800" b="0" i="0" u="none" strike="noStrike" baseline="0" dirty="0">
                <a:latin typeface="Brill-Roman"/>
              </a:rPr>
              <a:t> – </a:t>
            </a:r>
            <a:r>
              <a:rPr lang="cs-CZ" sz="1800" b="0" i="0" u="none" strike="noStrike" baseline="0" dirty="0" err="1">
                <a:latin typeface="Brill-Roman"/>
              </a:rPr>
              <a:t>Lüsebrink</a:t>
            </a:r>
            <a:r>
              <a:rPr lang="cs-CZ" sz="1800" b="0" i="0" u="none" strike="noStrike" baseline="0" dirty="0">
                <a:latin typeface="Brill-Roman"/>
              </a:rPr>
              <a:t>, </a:t>
            </a:r>
            <a:r>
              <a:rPr lang="cs-CZ" sz="1800" b="0" i="0" u="none" strike="noStrike" baseline="0" dirty="0" err="1">
                <a:latin typeface="Brill-Roman"/>
              </a:rPr>
              <a:t>eds</a:t>
            </a:r>
            <a:r>
              <a:rPr lang="cs-CZ" sz="1800" b="0" i="0" u="none" strike="noStrike" baseline="0" dirty="0">
                <a:latin typeface="Brill-Roman"/>
              </a:rPr>
              <a:t>., </a:t>
            </a:r>
            <a:r>
              <a:rPr lang="cs-CZ" sz="1800" b="0" i="0" u="none" strike="noStrike" baseline="0" dirty="0" err="1">
                <a:latin typeface="Brill-Roman"/>
              </a:rPr>
              <a:t>Cultural</a:t>
            </a:r>
            <a:r>
              <a:rPr lang="cs-CZ" sz="1800" b="0" i="0" u="none" strike="noStrike" baseline="0" dirty="0">
                <a:latin typeface="Brill-Roman"/>
              </a:rPr>
              <a:t> Transfer </a:t>
            </a:r>
            <a:r>
              <a:rPr lang="cs-CZ" sz="1800" b="0" i="0" u="none" strike="noStrike" baseline="0" dirty="0" err="1">
                <a:latin typeface="Brill-Roman"/>
              </a:rPr>
              <a:t>Reconsidered</a:t>
            </a:r>
            <a:r>
              <a:rPr lang="cs-CZ" sz="1800" b="0" i="0" u="none" strike="noStrike" baseline="0" dirty="0">
                <a:latin typeface="Brill-Roman"/>
              </a:rPr>
              <a:t>, 2021)</a:t>
            </a:r>
          </a:p>
          <a:p>
            <a:pPr algn="l"/>
            <a:r>
              <a:rPr lang="cs-CZ" dirty="0" err="1">
                <a:latin typeface="Brill-Roman"/>
              </a:rPr>
              <a:t>Appropriation</a:t>
            </a:r>
            <a:r>
              <a:rPr lang="cs-CZ" dirty="0">
                <a:latin typeface="Brill-Roman"/>
              </a:rPr>
              <a:t>, „</a:t>
            </a:r>
            <a:r>
              <a:rPr lang="cs-CZ" dirty="0" err="1">
                <a:latin typeface="Brill-Roman"/>
              </a:rPr>
              <a:t>productive</a:t>
            </a:r>
            <a:r>
              <a:rPr lang="cs-CZ" dirty="0">
                <a:latin typeface="Brill-Roman"/>
              </a:rPr>
              <a:t> </a:t>
            </a:r>
            <a:r>
              <a:rPr lang="cs-CZ" dirty="0" err="1">
                <a:latin typeface="Brill-Roman"/>
              </a:rPr>
              <a:t>misinterpretation</a:t>
            </a:r>
            <a:r>
              <a:rPr lang="cs-CZ" dirty="0">
                <a:latin typeface="Brill-Roman"/>
              </a:rPr>
              <a:t>“</a:t>
            </a:r>
            <a:endParaRPr lang="en-GB" dirty="0"/>
          </a:p>
        </p:txBody>
      </p:sp>
    </p:spTree>
    <p:extLst>
      <p:ext uri="{BB962C8B-B14F-4D97-AF65-F5344CB8AC3E}">
        <p14:creationId xmlns:p14="http://schemas.microsoft.com/office/powerpoint/2010/main" val="663838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517E6F1-DFB8-34A9-CF56-B4BBE4469210}"/>
              </a:ext>
            </a:extLst>
          </p:cNvPr>
          <p:cNvSpPr>
            <a:spLocks noGrp="1"/>
          </p:cNvSpPr>
          <p:nvPr>
            <p:ph type="title"/>
          </p:nvPr>
        </p:nvSpPr>
        <p:spPr/>
        <p:txBody>
          <a:bodyPr/>
          <a:lstStyle/>
          <a:p>
            <a:endParaRPr lang="en-GB"/>
          </a:p>
        </p:txBody>
      </p:sp>
      <p:sp>
        <p:nvSpPr>
          <p:cNvPr id="3" name="Zástupný obsah 2">
            <a:extLst>
              <a:ext uri="{FF2B5EF4-FFF2-40B4-BE49-F238E27FC236}">
                <a16:creationId xmlns:a16="http://schemas.microsoft.com/office/drawing/2014/main" id="{322BB01C-DBD0-77A1-D253-8CDE6B8A0B50}"/>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1187424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31136" y="396240"/>
            <a:ext cx="7729728" cy="1188720"/>
          </a:xfrm>
        </p:spPr>
        <p:txBody>
          <a:bodyPr>
            <a:normAutofit/>
          </a:bodyPr>
          <a:lstStyle/>
          <a:p>
            <a:r>
              <a:rPr lang="cs-CZ" dirty="0" err="1"/>
              <a:t>Appropriated</a:t>
            </a:r>
            <a:r>
              <a:rPr lang="cs-CZ" dirty="0"/>
              <a:t> </a:t>
            </a:r>
            <a:r>
              <a:rPr lang="cs-CZ" dirty="0" err="1"/>
              <a:t>appropriation</a:t>
            </a:r>
            <a:r>
              <a:rPr lang="cs-CZ" dirty="0"/>
              <a:t>  </a:t>
            </a:r>
          </a:p>
        </p:txBody>
      </p:sp>
      <p:sp>
        <p:nvSpPr>
          <p:cNvPr id="3" name="Zástupný symbol pro obsah 2"/>
          <p:cNvSpPr>
            <a:spLocks noGrp="1"/>
          </p:cNvSpPr>
          <p:nvPr>
            <p:ph idx="1"/>
          </p:nvPr>
        </p:nvSpPr>
        <p:spPr>
          <a:xfrm>
            <a:off x="1371600" y="1961002"/>
            <a:ext cx="7459362" cy="3906398"/>
          </a:xfrm>
        </p:spPr>
        <p:txBody>
          <a:bodyPr>
            <a:normAutofit/>
          </a:bodyPr>
          <a:lstStyle/>
          <a:p>
            <a:r>
              <a:rPr lang="cs-CZ" dirty="0"/>
              <a:t>Pavel Hajný</a:t>
            </a:r>
          </a:p>
          <a:p>
            <a:r>
              <a:rPr lang="cs-CZ" dirty="0"/>
              <a:t>Born 1939. In 1968, </a:t>
            </a:r>
            <a:r>
              <a:rPr lang="en-GB" dirty="0" err="1"/>
              <a:t>Hajný</a:t>
            </a:r>
            <a:r>
              <a:rPr lang="en-GB" dirty="0"/>
              <a:t> graduated at the Department of Dramaturgy at the FAMU film school in Prague</a:t>
            </a:r>
            <a:endParaRPr lang="cs-CZ" dirty="0"/>
          </a:p>
          <a:p>
            <a:r>
              <a:rPr lang="en-GB" dirty="0"/>
              <a:t>Up to 1975, </a:t>
            </a:r>
            <a:r>
              <a:rPr lang="en-GB" dirty="0" err="1"/>
              <a:t>Hajný</a:t>
            </a:r>
            <a:r>
              <a:rPr lang="en-GB" dirty="0"/>
              <a:t> had been credited as a scriptwriter on seven television films and two features</a:t>
            </a:r>
            <a:endParaRPr lang="cs-CZ" dirty="0"/>
          </a:p>
          <a:p>
            <a:r>
              <a:rPr lang="en-GB" dirty="0" err="1"/>
              <a:t>Hajný’s</a:t>
            </a:r>
            <a:r>
              <a:rPr lang="en-GB" dirty="0"/>
              <a:t> career at </a:t>
            </a:r>
            <a:r>
              <a:rPr lang="en-GB" dirty="0" err="1"/>
              <a:t>Barrandov</a:t>
            </a:r>
            <a:r>
              <a:rPr lang="en-GB" dirty="0"/>
              <a:t> was launched in 1968 in the position of a dramaturge in </a:t>
            </a:r>
            <a:r>
              <a:rPr lang="en-GB" dirty="0" err="1"/>
              <a:t>František</a:t>
            </a:r>
            <a:r>
              <a:rPr lang="en-GB" dirty="0"/>
              <a:t> Daniel-</a:t>
            </a:r>
            <a:r>
              <a:rPr lang="en-GB" dirty="0" err="1"/>
              <a:t>Bohumil</a:t>
            </a:r>
            <a:r>
              <a:rPr lang="en-GB" dirty="0"/>
              <a:t> </a:t>
            </a:r>
            <a:r>
              <a:rPr lang="en-GB" dirty="0" err="1"/>
              <a:t>Šmída</a:t>
            </a:r>
            <a:r>
              <a:rPr lang="en-GB" dirty="0"/>
              <a:t> creative group. After the post-1968 reorganization at </a:t>
            </a:r>
            <a:r>
              <a:rPr lang="en-GB" dirty="0" err="1"/>
              <a:t>Barrandov</a:t>
            </a:r>
            <a:r>
              <a:rPr lang="en-GB" dirty="0"/>
              <a:t> and Daniel’s emigration, </a:t>
            </a:r>
            <a:r>
              <a:rPr lang="en-GB" dirty="0" err="1"/>
              <a:t>Hajný</a:t>
            </a:r>
            <a:r>
              <a:rPr lang="en-GB" dirty="0"/>
              <a:t> </a:t>
            </a:r>
            <a:r>
              <a:rPr lang="en-GB" b="1" dirty="0"/>
              <a:t>became a dramaturge </a:t>
            </a:r>
            <a:r>
              <a:rPr lang="en-GB" dirty="0"/>
              <a:t>at the dramaturgical group of </a:t>
            </a:r>
            <a:r>
              <a:rPr lang="en-GB" dirty="0" err="1"/>
              <a:t>Vladimír</a:t>
            </a:r>
            <a:r>
              <a:rPr lang="en-GB" dirty="0"/>
              <a:t> </a:t>
            </a:r>
            <a:r>
              <a:rPr lang="en-GB" dirty="0" err="1"/>
              <a:t>Kalina</a:t>
            </a:r>
            <a:r>
              <a:rPr lang="en-GB" dirty="0"/>
              <a:t>.</a:t>
            </a:r>
            <a:endParaRPr lang="cs-CZ" dirty="0"/>
          </a:p>
          <a:p>
            <a:pPr marL="0" indent="0">
              <a:buNone/>
            </a:pPr>
            <a:endParaRPr lang="cs-CZ" dirty="0"/>
          </a:p>
        </p:txBody>
      </p:sp>
      <p:pic>
        <p:nvPicPr>
          <p:cNvPr id="4" name="Obrázek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28574" y="2326657"/>
            <a:ext cx="2267920" cy="3175088"/>
          </a:xfrm>
          <a:prstGeom prst="rect">
            <a:avLst/>
          </a:prstGeom>
        </p:spPr>
      </p:pic>
    </p:spTree>
    <p:extLst>
      <p:ext uri="{BB962C8B-B14F-4D97-AF65-F5344CB8AC3E}">
        <p14:creationId xmlns:p14="http://schemas.microsoft.com/office/powerpoint/2010/main" val="1421063930"/>
      </p:ext>
    </p:extLst>
  </p:cSld>
  <p:clrMapOvr>
    <a:masterClrMapping/>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
  <TotalTime>8544</TotalTime>
  <Words>3152</Words>
  <Application>Microsoft Office PowerPoint</Application>
  <PresentationFormat>Širokoúhlá obrazovka</PresentationFormat>
  <Paragraphs>146</Paragraphs>
  <Slides>20</Slides>
  <Notes>6</Notes>
  <HiddenSlides>2</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20</vt:i4>
      </vt:variant>
    </vt:vector>
  </HeadingPairs>
  <TitlesOfParts>
    <vt:vector size="30" baseType="lpstr">
      <vt:lpstr>Aptos</vt:lpstr>
      <vt:lpstr>Arial</vt:lpstr>
      <vt:lpstr>Brill-Roman</vt:lpstr>
      <vt:lpstr>Calibri</vt:lpstr>
      <vt:lpstr>Calibri Light</vt:lpstr>
      <vt:lpstr>Century Schoolbook L OT</vt:lpstr>
      <vt:lpstr>Gill Sans MT</vt:lpstr>
      <vt:lpstr>Times New Roman</vt:lpstr>
      <vt:lpstr>Times New Roman,Bold</vt:lpstr>
      <vt:lpstr>Balík</vt:lpstr>
      <vt:lpstr>What is not „Cultural transfer“ I. </vt:lpstr>
      <vt:lpstr>Test questions – a sample</vt:lpstr>
      <vt:lpstr>Method of agreement</vt:lpstr>
      <vt:lpstr>Method of difference</vt:lpstr>
      <vt:lpstr>What is not „Cultural transfer“ II. </vt:lpstr>
      <vt:lpstr>transfer</vt:lpstr>
      <vt:lpstr>Cultural transfer</vt:lpstr>
      <vt:lpstr>Prezentace aplikace PowerPoint</vt:lpstr>
      <vt:lpstr>Appropriated appropriation  </vt:lpstr>
      <vt:lpstr>Janusz Majewski</vt:lpstr>
      <vt:lpstr>Hotel Pacific, 1975</vt:lpstr>
      <vt:lpstr>Prezentace aplikace PowerPoint</vt:lpstr>
      <vt:lpstr>Wojciech Marczewski </vt:lpstr>
      <vt:lpstr>Scriptwriting „crisis“</vt:lpstr>
      <vt:lpstr> co-productions – „symbolic interventions“</vt:lpstr>
      <vt:lpstr>Musicals</vt:lpstr>
      <vt:lpstr>„New wave“ appropriated </vt:lpstr>
      <vt:lpstr>commercial travellers</vt:lpstr>
      <vt:lpstr>The sons of great bear  Synové Velké medvědice</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Pavel Skopal</dc:creator>
  <cp:lastModifiedBy>Pavel Skopal</cp:lastModifiedBy>
  <cp:revision>1</cp:revision>
  <dcterms:created xsi:type="dcterms:W3CDTF">2023-12-29T09:47:48Z</dcterms:created>
  <dcterms:modified xsi:type="dcterms:W3CDTF">2024-04-27T19:34:05Z</dcterms:modified>
</cp:coreProperties>
</file>