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71" r:id="rId5"/>
    <p:sldId id="298" r:id="rId6"/>
    <p:sldId id="300" r:id="rId7"/>
    <p:sldId id="310" r:id="rId8"/>
    <p:sldId id="276" r:id="rId9"/>
    <p:sldId id="326" r:id="rId10"/>
    <p:sldId id="269" r:id="rId11"/>
    <p:sldId id="324" r:id="rId12"/>
    <p:sldId id="320" r:id="rId13"/>
    <p:sldId id="321" r:id="rId14"/>
    <p:sldId id="307" r:id="rId15"/>
    <p:sldId id="257" r:id="rId16"/>
    <p:sldId id="304" r:id="rId17"/>
    <p:sldId id="306" r:id="rId18"/>
    <p:sldId id="317" r:id="rId19"/>
    <p:sldId id="31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Urbanová" userId="e6f50e7a-083c-478b-a8cb-b79c35307a76" providerId="ADAL" clId="{67E21843-63F9-4DEA-A2B0-38AFA96AE97E}"/>
    <pc:docChg chg="undo custSel addSld delSld modSld">
      <pc:chgData name="Zuzana Urbanová" userId="e6f50e7a-083c-478b-a8cb-b79c35307a76" providerId="ADAL" clId="{67E21843-63F9-4DEA-A2B0-38AFA96AE97E}" dt="2024-03-17T09:51:45.122" v="608" actId="2696"/>
      <pc:docMkLst>
        <pc:docMk/>
      </pc:docMkLst>
      <pc:sldChg chg="modSp">
        <pc:chgData name="Zuzana Urbanová" userId="e6f50e7a-083c-478b-a8cb-b79c35307a76" providerId="ADAL" clId="{67E21843-63F9-4DEA-A2B0-38AFA96AE97E}" dt="2024-03-12T10:08:41.250" v="425" actId="20577"/>
        <pc:sldMkLst>
          <pc:docMk/>
          <pc:sldMk cId="1802717081" sldId="257"/>
        </pc:sldMkLst>
        <pc:spChg chg="mod">
          <ac:chgData name="Zuzana Urbanová" userId="e6f50e7a-083c-478b-a8cb-b79c35307a76" providerId="ADAL" clId="{67E21843-63F9-4DEA-A2B0-38AFA96AE97E}" dt="2024-03-12T10:08:41.250" v="425" actId="20577"/>
          <ac:spMkLst>
            <pc:docMk/>
            <pc:sldMk cId="1802717081" sldId="257"/>
            <ac:spMk id="3" creationId="{9109B0EC-B2E3-4C95-B7EA-0E4584F552C1}"/>
          </ac:spMkLst>
        </pc:spChg>
      </pc:sldChg>
      <pc:sldChg chg="modSp">
        <pc:chgData name="Zuzana Urbanová" userId="e6f50e7a-083c-478b-a8cb-b79c35307a76" providerId="ADAL" clId="{67E21843-63F9-4DEA-A2B0-38AFA96AE97E}" dt="2024-03-17T09:51:21.647" v="607" actId="20577"/>
        <pc:sldMkLst>
          <pc:docMk/>
          <pc:sldMk cId="1278893467" sldId="269"/>
        </pc:sldMkLst>
        <pc:spChg chg="mod">
          <ac:chgData name="Zuzana Urbanová" userId="e6f50e7a-083c-478b-a8cb-b79c35307a76" providerId="ADAL" clId="{67E21843-63F9-4DEA-A2B0-38AFA96AE97E}" dt="2024-03-17T09:51:21.647" v="607" actId="20577"/>
          <ac:spMkLst>
            <pc:docMk/>
            <pc:sldMk cId="1278893467" sldId="269"/>
            <ac:spMk id="3" creationId="{A0B7B0C7-F339-458C-BF74-E12DA1A91225}"/>
          </ac:spMkLst>
        </pc:spChg>
      </pc:sldChg>
      <pc:sldChg chg="del">
        <pc:chgData name="Zuzana Urbanová" userId="e6f50e7a-083c-478b-a8cb-b79c35307a76" providerId="ADAL" clId="{67E21843-63F9-4DEA-A2B0-38AFA96AE97E}" dt="2024-03-17T09:49:43.932" v="515" actId="2696"/>
        <pc:sldMkLst>
          <pc:docMk/>
          <pc:sldMk cId="90432318" sldId="294"/>
        </pc:sldMkLst>
      </pc:sldChg>
      <pc:sldChg chg="del">
        <pc:chgData name="Zuzana Urbanová" userId="e6f50e7a-083c-478b-a8cb-b79c35307a76" providerId="ADAL" clId="{67E21843-63F9-4DEA-A2B0-38AFA96AE97E}" dt="2024-03-17T09:51:45.122" v="608" actId="2696"/>
        <pc:sldMkLst>
          <pc:docMk/>
          <pc:sldMk cId="2565781553" sldId="312"/>
        </pc:sldMkLst>
      </pc:sldChg>
      <pc:sldChg chg="modSp">
        <pc:chgData name="Zuzana Urbanová" userId="e6f50e7a-083c-478b-a8cb-b79c35307a76" providerId="ADAL" clId="{67E21843-63F9-4DEA-A2B0-38AFA96AE97E}" dt="2024-03-12T08:24:01.379" v="417" actId="20577"/>
        <pc:sldMkLst>
          <pc:docMk/>
          <pc:sldMk cId="3187066302" sldId="320"/>
        </pc:sldMkLst>
        <pc:spChg chg="mod">
          <ac:chgData name="Zuzana Urbanová" userId="e6f50e7a-083c-478b-a8cb-b79c35307a76" providerId="ADAL" clId="{67E21843-63F9-4DEA-A2B0-38AFA96AE97E}" dt="2024-03-12T08:24:01.379" v="417" actId="20577"/>
          <ac:spMkLst>
            <pc:docMk/>
            <pc:sldMk cId="3187066302" sldId="320"/>
            <ac:spMk id="3" creationId="{205B96A3-7EDE-4176-B075-6CADAAE75326}"/>
          </ac:spMkLst>
        </pc:spChg>
      </pc:sldChg>
      <pc:sldChg chg="modSp">
        <pc:chgData name="Zuzana Urbanová" userId="e6f50e7a-083c-478b-a8cb-b79c35307a76" providerId="ADAL" clId="{67E21843-63F9-4DEA-A2B0-38AFA96AE97E}" dt="2024-03-12T07:48:19.720" v="19" actId="20577"/>
        <pc:sldMkLst>
          <pc:docMk/>
          <pc:sldMk cId="3449401259" sldId="321"/>
        </pc:sldMkLst>
        <pc:spChg chg="mod">
          <ac:chgData name="Zuzana Urbanová" userId="e6f50e7a-083c-478b-a8cb-b79c35307a76" providerId="ADAL" clId="{67E21843-63F9-4DEA-A2B0-38AFA96AE97E}" dt="2024-03-12T07:48:01.615" v="15" actId="113"/>
          <ac:spMkLst>
            <pc:docMk/>
            <pc:sldMk cId="3449401259" sldId="321"/>
            <ac:spMk id="3" creationId="{205B96A3-7EDE-4176-B075-6CADAAE75326}"/>
          </ac:spMkLst>
        </pc:spChg>
        <pc:spChg chg="mod">
          <ac:chgData name="Zuzana Urbanová" userId="e6f50e7a-083c-478b-a8cb-b79c35307a76" providerId="ADAL" clId="{67E21843-63F9-4DEA-A2B0-38AFA96AE97E}" dt="2024-03-12T07:48:19.720" v="19" actId="20577"/>
          <ac:spMkLst>
            <pc:docMk/>
            <pc:sldMk cId="3449401259" sldId="321"/>
            <ac:spMk id="6" creationId="{FFB5A9E2-A094-4C4F-9761-80B3F8660FFE}"/>
          </ac:spMkLst>
        </pc:spChg>
      </pc:sldChg>
      <pc:sldChg chg="addSp delSp modSp add">
        <pc:chgData name="Zuzana Urbanová" userId="e6f50e7a-083c-478b-a8cb-b79c35307a76" providerId="ADAL" clId="{67E21843-63F9-4DEA-A2B0-38AFA96AE97E}" dt="2024-03-12T09:57:51.953" v="420" actId="113"/>
        <pc:sldMkLst>
          <pc:docMk/>
          <pc:sldMk cId="1993765177" sldId="324"/>
        </pc:sldMkLst>
        <pc:spChg chg="mod">
          <ac:chgData name="Zuzana Urbanová" userId="e6f50e7a-083c-478b-a8cb-b79c35307a76" providerId="ADAL" clId="{67E21843-63F9-4DEA-A2B0-38AFA96AE97E}" dt="2024-03-12T08:21:12.743" v="414" actId="20577"/>
          <ac:spMkLst>
            <pc:docMk/>
            <pc:sldMk cId="1993765177" sldId="324"/>
            <ac:spMk id="2" creationId="{C7FFD7E8-A4D4-48FD-B245-5ED9DC95C97C}"/>
          </ac:spMkLst>
        </pc:spChg>
        <pc:spChg chg="del">
          <ac:chgData name="Zuzana Urbanová" userId="e6f50e7a-083c-478b-a8cb-b79c35307a76" providerId="ADAL" clId="{67E21843-63F9-4DEA-A2B0-38AFA96AE97E}" dt="2024-03-12T08:15:08.998" v="29"/>
          <ac:spMkLst>
            <pc:docMk/>
            <pc:sldMk cId="1993765177" sldId="324"/>
            <ac:spMk id="3" creationId="{B925EF6C-A28E-4A11-8032-7489A8509CC8}"/>
          </ac:spMkLst>
        </pc:spChg>
        <pc:spChg chg="add mod">
          <ac:chgData name="Zuzana Urbanová" userId="e6f50e7a-083c-478b-a8cb-b79c35307a76" providerId="ADAL" clId="{67E21843-63F9-4DEA-A2B0-38AFA96AE97E}" dt="2024-03-12T08:16:02.335" v="119" actId="1076"/>
          <ac:spMkLst>
            <pc:docMk/>
            <pc:sldMk cId="1993765177" sldId="324"/>
            <ac:spMk id="6" creationId="{DA737549-BEA5-4E41-9A2D-8FF4F1242AD6}"/>
          </ac:spMkLst>
        </pc:spChg>
        <pc:spChg chg="add mod">
          <ac:chgData name="Zuzana Urbanová" userId="e6f50e7a-083c-478b-a8cb-b79c35307a76" providerId="ADAL" clId="{67E21843-63F9-4DEA-A2B0-38AFA96AE97E}" dt="2024-03-12T08:23:54.912" v="416" actId="1076"/>
          <ac:spMkLst>
            <pc:docMk/>
            <pc:sldMk cId="1993765177" sldId="324"/>
            <ac:spMk id="7" creationId="{62490089-4D76-4230-BAA4-A6563543E1E2}"/>
          </ac:spMkLst>
        </pc:spChg>
        <pc:spChg chg="add mod">
          <ac:chgData name="Zuzana Urbanová" userId="e6f50e7a-083c-478b-a8cb-b79c35307a76" providerId="ADAL" clId="{67E21843-63F9-4DEA-A2B0-38AFA96AE97E}" dt="2024-03-12T09:57:51.953" v="420" actId="113"/>
          <ac:spMkLst>
            <pc:docMk/>
            <pc:sldMk cId="1993765177" sldId="324"/>
            <ac:spMk id="8" creationId="{EC876BAB-737E-4EAC-811F-69AA0405B51F}"/>
          </ac:spMkLst>
        </pc:spChg>
        <pc:spChg chg="add mod">
          <ac:chgData name="Zuzana Urbanová" userId="e6f50e7a-083c-478b-a8cb-b79c35307a76" providerId="ADAL" clId="{67E21843-63F9-4DEA-A2B0-38AFA96AE97E}" dt="2024-03-12T08:18:40.120" v="382" actId="20577"/>
          <ac:spMkLst>
            <pc:docMk/>
            <pc:sldMk cId="1993765177" sldId="324"/>
            <ac:spMk id="9" creationId="{C916C36C-CC70-474F-A969-68AF2EF7BE8D}"/>
          </ac:spMkLst>
        </pc:spChg>
        <pc:picChg chg="del">
          <ac:chgData name="Zuzana Urbanová" userId="e6f50e7a-083c-478b-a8cb-b79c35307a76" providerId="ADAL" clId="{67E21843-63F9-4DEA-A2B0-38AFA96AE97E}" dt="2024-03-12T08:14:51.882" v="25" actId="478"/>
          <ac:picMkLst>
            <pc:docMk/>
            <pc:sldMk cId="1993765177" sldId="324"/>
            <ac:picMk id="4" creationId="{14F4612F-B561-4820-9973-40A140BD4583}"/>
          </ac:picMkLst>
        </pc:picChg>
        <pc:picChg chg="add del mod">
          <ac:chgData name="Zuzana Urbanová" userId="e6f50e7a-083c-478b-a8cb-b79c35307a76" providerId="ADAL" clId="{67E21843-63F9-4DEA-A2B0-38AFA96AE97E}" dt="2024-03-12T08:18:49.227" v="398" actId="478"/>
          <ac:picMkLst>
            <pc:docMk/>
            <pc:sldMk cId="1993765177" sldId="324"/>
            <ac:picMk id="1026" creationId="{6947A034-20C1-4A4F-A9CE-7269B2D0759A}"/>
          </ac:picMkLst>
        </pc:picChg>
      </pc:sldChg>
      <pc:sldChg chg="modSp add del">
        <pc:chgData name="Zuzana Urbanová" userId="e6f50e7a-083c-478b-a8cb-b79c35307a76" providerId="ADAL" clId="{67E21843-63F9-4DEA-A2B0-38AFA96AE97E}" dt="2024-03-17T09:49:44.489" v="516" actId="2696"/>
        <pc:sldMkLst>
          <pc:docMk/>
          <pc:sldMk cId="3161393556" sldId="325"/>
        </pc:sldMkLst>
        <pc:spChg chg="mod">
          <ac:chgData name="Zuzana Urbanová" userId="e6f50e7a-083c-478b-a8cb-b79c35307a76" providerId="ADAL" clId="{67E21843-63F9-4DEA-A2B0-38AFA96AE97E}" dt="2024-03-14T08:32:15.120" v="450" actId="20577"/>
          <ac:spMkLst>
            <pc:docMk/>
            <pc:sldMk cId="3161393556" sldId="325"/>
            <ac:spMk id="2" creationId="{98766F9B-8326-46CC-9FEA-4B4395694F47}"/>
          </ac:spMkLst>
        </pc:spChg>
      </pc:sldChg>
      <pc:sldChg chg="delSp modSp add modNotesTx">
        <pc:chgData name="Zuzana Urbanová" userId="e6f50e7a-083c-478b-a8cb-b79c35307a76" providerId="ADAL" clId="{67E21843-63F9-4DEA-A2B0-38AFA96AE97E}" dt="2024-03-17T09:50:35.698" v="580" actId="478"/>
        <pc:sldMkLst>
          <pc:docMk/>
          <pc:sldMk cId="2305966858" sldId="326"/>
        </pc:sldMkLst>
        <pc:spChg chg="mod">
          <ac:chgData name="Zuzana Urbanová" userId="e6f50e7a-083c-478b-a8cb-b79c35307a76" providerId="ADAL" clId="{67E21843-63F9-4DEA-A2B0-38AFA96AE97E}" dt="2024-03-17T09:50:31.411" v="579" actId="6549"/>
          <ac:spMkLst>
            <pc:docMk/>
            <pc:sldMk cId="2305966858" sldId="326"/>
            <ac:spMk id="3" creationId="{205B96A3-7EDE-4176-B075-6CADAAE75326}"/>
          </ac:spMkLst>
        </pc:spChg>
        <pc:spChg chg="del">
          <ac:chgData name="Zuzana Urbanová" userId="e6f50e7a-083c-478b-a8cb-b79c35307a76" providerId="ADAL" clId="{67E21843-63F9-4DEA-A2B0-38AFA96AE97E}" dt="2024-03-17T09:50:35.698" v="580" actId="478"/>
          <ac:spMkLst>
            <pc:docMk/>
            <pc:sldMk cId="2305966858" sldId="326"/>
            <ac:spMk id="4" creationId="{45CC5C8D-410E-4293-A0C7-40CC255EF4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1FDE0-D77F-410B-B894-6DFB398E3309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0BD2-63BA-48B0-A439-758119714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17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conoscere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0BD2-63BA-48B0-A439-75811971417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27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0BD2-63BA-48B0-A439-75811971417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70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55B90-7B39-4BA0-AFE8-D855F3309EC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18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55B90-7B39-4BA0-AFE8-D855F3309EC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4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216D32-9910-46B3-B61C-01126A59F03E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AB2963-2C8F-4F0E-AB01-7370A8FE9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5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D32-9910-46B3-B61C-01126A59F03E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2963-2C8F-4F0E-AB01-7370A8FE9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60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216D32-9910-46B3-B61C-01126A59F03E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AB2963-2C8F-4F0E-AB01-7370A8FE9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60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D32-9910-46B3-B61C-01126A59F03E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4AB2963-2C8F-4F0E-AB01-7370A8FE9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49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216D32-9910-46B3-B61C-01126A59F03E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AB2963-2C8F-4F0E-AB01-7370A8FE9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66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D32-9910-46B3-B61C-01126A59F03E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2963-2C8F-4F0E-AB01-7370A8FE9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4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D32-9910-46B3-B61C-01126A59F03E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2963-2C8F-4F0E-AB01-7370A8FE9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3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D32-9910-46B3-B61C-01126A59F03E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2963-2C8F-4F0E-AB01-7370A8FE9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13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D32-9910-46B3-B61C-01126A59F03E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2963-2C8F-4F0E-AB01-7370A8FE9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96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216D32-9910-46B3-B61C-01126A59F03E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AB2963-2C8F-4F0E-AB01-7370A8FE9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45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D32-9910-46B3-B61C-01126A59F03E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2963-2C8F-4F0E-AB01-7370A8FE9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07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3216D32-9910-46B3-B61C-01126A59F03E}" type="datetimeFigureOut">
              <a:rPr lang="cs-CZ" smtClean="0"/>
              <a:t>17.03.2024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4AB2963-2C8F-4F0E-AB01-7370A8FE95A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77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4F867-232E-4B4A-B6F6-907030C01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DU1724 Italština pro historiky umění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49D82C-2A19-4B01-8E16-C6C389652D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12. /14. března 2024</a:t>
            </a:r>
          </a:p>
        </p:txBody>
      </p:sp>
    </p:spTree>
    <p:extLst>
      <p:ext uri="{BB962C8B-B14F-4D97-AF65-F5344CB8AC3E}">
        <p14:creationId xmlns:p14="http://schemas.microsoft.com/office/powerpoint/2010/main" val="109368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BA5A4-A3C2-4857-8C96-1EA7636D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Verbi </a:t>
            </a:r>
            <a:r>
              <a:rPr lang="cs-CZ" dirty="0" err="1"/>
              <a:t>regolari</a:t>
            </a:r>
            <a:r>
              <a:rPr lang="cs-CZ" dirty="0"/>
              <a:t> </a:t>
            </a:r>
            <a:r>
              <a:rPr lang="cs-CZ" dirty="0" err="1"/>
              <a:t>della</a:t>
            </a:r>
            <a:r>
              <a:rPr lang="cs-CZ" dirty="0"/>
              <a:t> </a:t>
            </a:r>
            <a:r>
              <a:rPr lang="it-IT" dirty="0"/>
              <a:t>terza </a:t>
            </a:r>
            <a:r>
              <a:rPr lang="cs-CZ" dirty="0" err="1"/>
              <a:t>coniugazione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5B96A3-7EDE-4176-B075-6CADAAE7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228480" cy="3678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Alcuni verbi della terza coniugazione (</a:t>
            </a:r>
            <a:r>
              <a:rPr lang="it-IT" i="1" dirty="0"/>
              <a:t>abolire</a:t>
            </a:r>
            <a:r>
              <a:rPr lang="it-IT" dirty="0"/>
              <a:t>, </a:t>
            </a:r>
            <a:r>
              <a:rPr lang="it-IT" i="1" dirty="0"/>
              <a:t>aderire</a:t>
            </a:r>
            <a:r>
              <a:rPr lang="it-IT" dirty="0"/>
              <a:t>, </a:t>
            </a:r>
            <a:r>
              <a:rPr lang="it-IT" i="1" dirty="0"/>
              <a:t>agire</a:t>
            </a:r>
            <a:r>
              <a:rPr lang="it-IT" dirty="0"/>
              <a:t>, </a:t>
            </a:r>
            <a:r>
              <a:rPr lang="it-IT" i="1" dirty="0"/>
              <a:t>arricchire</a:t>
            </a:r>
            <a:r>
              <a:rPr lang="it-IT" dirty="0"/>
              <a:t>, </a:t>
            </a:r>
            <a:r>
              <a:rPr lang="it-IT" i="1" dirty="0"/>
              <a:t>attribuire</a:t>
            </a:r>
            <a:r>
              <a:rPr lang="it-IT" dirty="0"/>
              <a:t>, </a:t>
            </a:r>
            <a:r>
              <a:rPr lang="it-IT" i="1" dirty="0"/>
              <a:t>capire, condire</a:t>
            </a:r>
            <a:r>
              <a:rPr lang="it-IT" dirty="0"/>
              <a:t>, </a:t>
            </a:r>
            <a:r>
              <a:rPr lang="it-IT" i="1" dirty="0"/>
              <a:t>contribuire, finire, impazzire, obbedire, pulire, subire, unire, </a:t>
            </a:r>
            <a:r>
              <a:rPr lang="it-IT" dirty="0"/>
              <a:t>ecc.) aggiungono -</a:t>
            </a:r>
            <a:r>
              <a:rPr lang="it-IT" b="1" dirty="0"/>
              <a:t>isc</a:t>
            </a:r>
            <a:r>
              <a:rPr lang="it-IT" dirty="0"/>
              <a:t>- tra la radice e le desinenze delle tre persone singolari e della terza plurale: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FINIRE: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(</a:t>
            </a:r>
            <a:r>
              <a:rPr lang="cs-CZ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Io</a:t>
            </a:r>
            <a:r>
              <a:rPr lang="cs-CZ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) </a:t>
            </a:r>
            <a:r>
              <a:rPr lang="cs-CZ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fin</a:t>
            </a:r>
            <a:r>
              <a:rPr lang="cs-CZ" b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isc</a:t>
            </a:r>
            <a:r>
              <a:rPr lang="cs-CZ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o</a:t>
            </a:r>
            <a:r>
              <a:rPr lang="cs-CZ" b="1" dirty="0"/>
              <a:t>	</a:t>
            </a:r>
            <a:r>
              <a:rPr lang="cs-CZ" dirty="0"/>
              <a:t>	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dirty="0" err="1"/>
              <a:t>finiamo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(Tu) </a:t>
            </a:r>
            <a:r>
              <a:rPr lang="cs-CZ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fin</a:t>
            </a:r>
            <a:r>
              <a:rPr lang="cs-CZ" b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isc</a:t>
            </a:r>
            <a:r>
              <a:rPr lang="cs-CZ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i</a:t>
            </a:r>
            <a:r>
              <a:rPr lang="cs-CZ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	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dirty="0" err="1"/>
              <a:t>finite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(</a:t>
            </a:r>
            <a:r>
              <a:rPr lang="cs-CZ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Lui</a:t>
            </a:r>
            <a:r>
              <a:rPr lang="cs-CZ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/lei) </a:t>
            </a:r>
            <a:r>
              <a:rPr lang="cs-CZ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fin</a:t>
            </a:r>
            <a:r>
              <a:rPr lang="cs-CZ" b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isc</a:t>
            </a:r>
            <a:r>
              <a:rPr lang="cs-CZ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e</a:t>
            </a:r>
            <a:r>
              <a:rPr lang="cs-CZ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			(loro) </a:t>
            </a:r>
            <a:r>
              <a:rPr lang="cs-CZ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fin</a:t>
            </a:r>
            <a:r>
              <a:rPr lang="cs-CZ" b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isc</a:t>
            </a:r>
            <a:r>
              <a:rPr lang="cs-CZ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ono</a:t>
            </a:r>
            <a:endParaRPr lang="cs-CZ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FB5A9E2-A094-4C4F-9761-80B3F8660FFE}"/>
              </a:ext>
            </a:extLst>
          </p:cNvPr>
          <p:cNvSpPr txBox="1">
            <a:spLocks/>
          </p:cNvSpPr>
          <p:nvPr/>
        </p:nvSpPr>
        <p:spPr>
          <a:xfrm>
            <a:off x="7542679" y="2477541"/>
            <a:ext cx="3778372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IO		</a:t>
            </a:r>
            <a:r>
              <a:rPr lang="cs-CZ" b="1" dirty="0"/>
              <a:t>-</a:t>
            </a:r>
            <a:r>
              <a:rPr lang="cs-CZ" b="1" dirty="0" err="1"/>
              <a:t>isc</a:t>
            </a:r>
            <a:r>
              <a:rPr lang="cs-CZ" b="1" dirty="0"/>
              <a:t>-o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TU		</a:t>
            </a:r>
            <a:r>
              <a:rPr lang="cs-CZ" b="1" dirty="0"/>
              <a:t>-</a:t>
            </a:r>
            <a:r>
              <a:rPr lang="cs-CZ" b="1" dirty="0" err="1"/>
              <a:t>isc</a:t>
            </a:r>
            <a:r>
              <a:rPr lang="cs-CZ" b="1" dirty="0"/>
              <a:t>-i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LUI/LEI	</a:t>
            </a:r>
            <a:r>
              <a:rPr lang="cs-CZ" b="1" dirty="0"/>
              <a:t>-</a:t>
            </a:r>
            <a:r>
              <a:rPr lang="cs-CZ" b="1" dirty="0" err="1"/>
              <a:t>isc</a:t>
            </a:r>
            <a:r>
              <a:rPr lang="cs-CZ" b="1" dirty="0"/>
              <a:t>-e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NOI		-</a:t>
            </a:r>
            <a:r>
              <a:rPr lang="cs-CZ" dirty="0" err="1"/>
              <a:t>iamo</a:t>
            </a:r>
            <a:endParaRPr lang="cs-CZ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VOI 		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err="1">
                <a:solidFill>
                  <a:schemeClr val="tx1"/>
                </a:solidFill>
              </a:rPr>
              <a:t>ite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LORO	-</a:t>
            </a:r>
            <a:r>
              <a:rPr lang="cs-CZ" b="1" dirty="0" err="1"/>
              <a:t>isc</a:t>
            </a:r>
            <a:r>
              <a:rPr lang="cs-CZ" b="1" dirty="0"/>
              <a:t>-ono</a:t>
            </a:r>
          </a:p>
        </p:txBody>
      </p:sp>
    </p:spTree>
    <p:extLst>
      <p:ext uri="{BB962C8B-B14F-4D97-AF65-F5344CB8AC3E}">
        <p14:creationId xmlns:p14="http://schemas.microsoft.com/office/powerpoint/2010/main" val="344940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05D4B-EBA0-4F07-AD73-927E6D7B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Preposizioni</a:t>
            </a:r>
            <a:r>
              <a:rPr lang="cs-CZ" dirty="0"/>
              <a:t> </a:t>
            </a:r>
            <a:r>
              <a:rPr lang="cs-CZ" dirty="0" err="1"/>
              <a:t>articolate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89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B8356-8670-403E-A869-E96E235E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09B0EC-B2E3-4C95-B7EA-0E4584F5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741332"/>
          </a:xfrm>
        </p:spPr>
        <p:txBody>
          <a:bodyPr/>
          <a:lstStyle/>
          <a:p>
            <a:r>
              <a:rPr lang="it-IT" dirty="0"/>
              <a:t>In quest´opera Leonardo rappresenta le emozioni</a:t>
            </a:r>
            <a:r>
              <a:rPr lang="it-IT" b="1" dirty="0"/>
              <a:t> dei </a:t>
            </a:r>
            <a:r>
              <a:rPr lang="it-IT" dirty="0"/>
              <a:t>protagonisti </a:t>
            </a:r>
            <a:r>
              <a:rPr lang="it-IT" b="1" dirty="0"/>
              <a:t>della </a:t>
            </a:r>
            <a:r>
              <a:rPr lang="it-IT" dirty="0"/>
              <a:t>storia, Gesù e gli Apostoli. Così, Leonardo va alla ricerca </a:t>
            </a:r>
            <a:r>
              <a:rPr lang="it-IT" b="1" dirty="0"/>
              <a:t>dei</a:t>
            </a:r>
            <a:r>
              <a:rPr lang="it-IT" dirty="0"/>
              <a:t> gesti e </a:t>
            </a:r>
            <a:r>
              <a:rPr lang="it-IT" b="1" dirty="0"/>
              <a:t>degli </a:t>
            </a:r>
            <a:r>
              <a:rPr lang="it-IT" dirty="0"/>
              <a:t>atteggiamenti umani per esprimere una vasta gamma delle emozioni. </a:t>
            </a:r>
          </a:p>
          <a:p>
            <a:endParaRPr lang="it-IT" dirty="0"/>
          </a:p>
          <a:p>
            <a:r>
              <a:rPr lang="it-IT" dirty="0"/>
              <a:t>Leonardo si concentra </a:t>
            </a:r>
            <a:r>
              <a:rPr lang="it-IT" b="1" dirty="0"/>
              <a:t>sull'</a:t>
            </a:r>
            <a:r>
              <a:rPr lang="it-IT" dirty="0"/>
              <a:t>effetto che le parole di Gesù provocano</a:t>
            </a:r>
            <a:r>
              <a:rPr lang="it-IT" b="1" dirty="0"/>
              <a:t> </a:t>
            </a:r>
            <a:r>
              <a:rPr lang="cs-CZ" b="1" dirty="0" err="1"/>
              <a:t>su</a:t>
            </a:r>
            <a:r>
              <a:rPr lang="cs-CZ" b="1" dirty="0"/>
              <a:t>+</a:t>
            </a:r>
            <a:r>
              <a:rPr lang="it-IT" b="1" dirty="0"/>
              <a:t>gli </a:t>
            </a:r>
            <a:r>
              <a:rPr lang="it-IT" dirty="0"/>
              <a:t>apostoli, </a:t>
            </a:r>
            <a:r>
              <a:rPr lang="it-IT" b="1" dirty="0"/>
              <a:t>sulla</a:t>
            </a:r>
            <a:r>
              <a:rPr lang="it-IT" dirty="0"/>
              <a:t> loro reazione: proprio per questo cambia il modo di rappresentare la scena rispetto </a:t>
            </a:r>
            <a:r>
              <a:rPr lang="it-IT" b="1" dirty="0"/>
              <a:t>agli</a:t>
            </a:r>
            <a:r>
              <a:rPr lang="it-IT" dirty="0"/>
              <a:t> artisti precedenti. </a:t>
            </a:r>
          </a:p>
          <a:p>
            <a:endParaRPr lang="it-I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71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E312E37-B5A5-411E-898A-AA8FBF2D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55" y="779804"/>
            <a:ext cx="11357559" cy="40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2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9E78C65-73DC-4362-9B31-715520B95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0" t="46095" r="17572" b="19746"/>
          <a:stretch/>
        </p:blipFill>
        <p:spPr>
          <a:xfrm>
            <a:off x="607938" y="992776"/>
            <a:ext cx="11144639" cy="33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2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05D4B-EBA0-4F07-AD73-927E6D7B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Descrizione della opera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95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tività di Gesù (Giotto) - Wikipedia">
            <a:extLst>
              <a:ext uri="{FF2B5EF4-FFF2-40B4-BE49-F238E27FC236}">
                <a16:creationId xmlns:a16="http://schemas.microsoft.com/office/drawing/2014/main" id="{D4B30AC4-CC8E-447C-9634-8F7FDAF7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07" y="984069"/>
            <a:ext cx="5279353" cy="53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1317FE-7BD1-483E-82EE-4923BAE5F535}"/>
              </a:ext>
            </a:extLst>
          </p:cNvPr>
          <p:cNvSpPr txBox="1">
            <a:spLocks/>
          </p:cNvSpPr>
          <p:nvPr/>
        </p:nvSpPr>
        <p:spPr>
          <a:xfrm>
            <a:off x="581193" y="984070"/>
            <a:ext cx="5436430" cy="4874730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Quest‘opera</a:t>
            </a:r>
            <a:r>
              <a:rPr lang="cs-CZ" dirty="0"/>
              <a:t> (</a:t>
            </a:r>
            <a:r>
              <a:rPr lang="cs-CZ" i="1" dirty="0" err="1"/>
              <a:t>intitolarsi</a:t>
            </a:r>
            <a:r>
              <a:rPr lang="cs-CZ" i="1" dirty="0"/>
              <a:t>) _________ </a:t>
            </a:r>
            <a:r>
              <a:rPr lang="it-IT" dirty="0"/>
              <a:t>la</a:t>
            </a:r>
            <a:r>
              <a:rPr lang="it-IT" i="1" dirty="0"/>
              <a:t> </a:t>
            </a:r>
            <a:r>
              <a:rPr lang="cs-CZ" i="1" dirty="0" err="1"/>
              <a:t>Nativi</a:t>
            </a:r>
            <a:r>
              <a:rPr lang="it-IT" i="1" dirty="0"/>
              <a:t>à di Gesù </a:t>
            </a:r>
            <a:r>
              <a:rPr lang="it-IT" dirty="0"/>
              <a:t>, è un grande affresco che </a:t>
            </a:r>
            <a:r>
              <a:rPr lang="cs-CZ" dirty="0"/>
              <a:t>(</a:t>
            </a:r>
            <a:r>
              <a:rPr lang="it-IT" i="1" dirty="0"/>
              <a:t>misurare</a:t>
            </a:r>
            <a:r>
              <a:rPr lang="cs-CZ" i="1" dirty="0"/>
              <a:t>) </a:t>
            </a:r>
            <a:r>
              <a:rPr lang="it-IT" dirty="0"/>
              <a:t>_________ 200x185 cm ed è parte di un ciclo di affreschi con le Storie di Gesù che</a:t>
            </a:r>
            <a:r>
              <a:rPr lang="cs-CZ" dirty="0"/>
              <a:t> (</a:t>
            </a:r>
            <a:r>
              <a:rPr lang="it-IT" i="1" dirty="0"/>
              <a:t>trovari</a:t>
            </a:r>
            <a:r>
              <a:rPr lang="cs-CZ" i="1" dirty="0"/>
              <a:t>)</a:t>
            </a:r>
            <a:r>
              <a:rPr lang="it-IT" dirty="0"/>
              <a:t> ________ nella Cappella degli Scrovegni a Padova. L’autore, Giotto di Bondone lo </a:t>
            </a:r>
            <a:r>
              <a:rPr lang="cs-CZ" dirty="0"/>
              <a:t>(</a:t>
            </a:r>
            <a:r>
              <a:rPr lang="it-IT" i="1" dirty="0"/>
              <a:t>realizzare</a:t>
            </a:r>
            <a:r>
              <a:rPr lang="cs-CZ" i="1" dirty="0"/>
              <a:t>) </a:t>
            </a:r>
            <a:r>
              <a:rPr lang="it-IT" dirty="0"/>
              <a:t>________ fra il 1303 e il 1305 su commissione di Enrico Scrovegni, un ricchissimo banchiere padovano che </a:t>
            </a:r>
            <a:r>
              <a:rPr lang="cs-CZ" dirty="0"/>
              <a:t>(</a:t>
            </a:r>
            <a:r>
              <a:rPr lang="it-IT" i="1" dirty="0"/>
              <a:t>dedicare</a:t>
            </a:r>
            <a:r>
              <a:rPr lang="cs-CZ" i="1" dirty="0"/>
              <a:t>)</a:t>
            </a:r>
            <a:r>
              <a:rPr lang="it-IT" dirty="0"/>
              <a:t> _______ la bellissima cappela a Santa Maria della Carità.*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dirty="0"/>
              <a:t>* Carità: l’amore verso Dio e verso tutti gli uomini.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3114700-DFDD-4FC7-B391-946B05A21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9" y="733286"/>
            <a:ext cx="10935262" cy="539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5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cudit.net/mdleonardo_file/cenacolo100.jpg">
            <a:extLst>
              <a:ext uri="{FF2B5EF4-FFF2-40B4-BE49-F238E27FC236}">
                <a16:creationId xmlns:a16="http://schemas.microsoft.com/office/drawing/2014/main" id="{FD3A2277-2D11-42B4-B56D-FE8A8C7B1F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" y="1802674"/>
            <a:ext cx="7936774" cy="40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41DBDCB-F20D-48FE-8113-25FBAE6C5BFC}"/>
              </a:ext>
            </a:extLst>
          </p:cNvPr>
          <p:cNvSpPr/>
          <p:nvPr/>
        </p:nvSpPr>
        <p:spPr>
          <a:xfrm>
            <a:off x="998220" y="923083"/>
            <a:ext cx="3759106" cy="459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Il ‘Cenacolo’ di Leonardo da Vinci</a:t>
            </a:r>
            <a:endParaRPr lang="cs-CZ" sz="16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4391D-A279-4763-AD83-E9F093D9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DI COMPRENSIONE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AEC0F2-7862-4A5E-B168-47B028DEB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Leonardo </a:t>
            </a:r>
            <a:r>
              <a:rPr lang="en-US" dirty="0" err="1"/>
              <a:t>dipinge</a:t>
            </a:r>
            <a:r>
              <a:rPr lang="en-US" dirty="0"/>
              <a:t> </a:t>
            </a:r>
            <a:r>
              <a:rPr lang="en-US" dirty="0" err="1"/>
              <a:t>l'Ultima</a:t>
            </a:r>
            <a:r>
              <a:rPr lang="en-US" dirty="0"/>
              <a:t> Cena</a:t>
            </a:r>
            <a:br>
              <a:rPr lang="en-US" dirty="0"/>
            </a:br>
            <a:r>
              <a:rPr lang="en-US" b="1" dirty="0"/>
              <a:t>a) </a:t>
            </a:r>
            <a:r>
              <a:rPr lang="en-US" dirty="0" err="1"/>
              <a:t>nel</a:t>
            </a:r>
            <a:r>
              <a:rPr lang="en-US" dirty="0"/>
              <a:t> XIII </a:t>
            </a:r>
            <a:r>
              <a:rPr lang="en-US" dirty="0" err="1"/>
              <a:t>secolo</a:t>
            </a:r>
            <a:r>
              <a:rPr lang="en-US" dirty="0"/>
              <a:t> </a:t>
            </a:r>
            <a:r>
              <a:rPr lang="en-US" b="1" dirty="0"/>
              <a:t>b)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XIV </a:t>
            </a:r>
            <a:r>
              <a:rPr lang="en-US" dirty="0" err="1"/>
              <a:t>secolo</a:t>
            </a:r>
            <a:r>
              <a:rPr lang="en-US" dirty="0"/>
              <a:t> </a:t>
            </a:r>
            <a:r>
              <a:rPr lang="en-US" b="1" dirty="0"/>
              <a:t>c)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XV </a:t>
            </a:r>
            <a:r>
              <a:rPr lang="en-US" dirty="0" err="1"/>
              <a:t>secolo</a:t>
            </a:r>
            <a:r>
              <a:rPr lang="en-US" dirty="0"/>
              <a:t> 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fr-CH" dirty="0"/>
              <a:t>L'Ultima </a:t>
            </a:r>
            <a:r>
              <a:rPr lang="fr-CH" dirty="0" err="1"/>
              <a:t>Cena</a:t>
            </a:r>
            <a:r>
              <a:rPr lang="fr-CH" dirty="0"/>
              <a:t> e il "</a:t>
            </a:r>
            <a:r>
              <a:rPr lang="fr-CH" dirty="0" err="1"/>
              <a:t>Cenacolo</a:t>
            </a:r>
            <a:r>
              <a:rPr lang="fr-CH" dirty="0"/>
              <a:t>" sono la </a:t>
            </a:r>
            <a:r>
              <a:rPr lang="fr-CH" dirty="0" err="1"/>
              <a:t>stessa</a:t>
            </a:r>
            <a:r>
              <a:rPr lang="fr-CH" dirty="0"/>
              <a:t> </a:t>
            </a:r>
            <a:r>
              <a:rPr lang="fr-CH" dirty="0" err="1"/>
              <a:t>cosa</a:t>
            </a:r>
            <a:r>
              <a:rPr lang="fr-CH" dirty="0"/>
              <a:t>?</a:t>
            </a:r>
            <a:br>
              <a:rPr lang="fr-CH" dirty="0"/>
            </a:br>
            <a:r>
              <a:rPr lang="fr-CH" b="1" dirty="0"/>
              <a:t>a)</a:t>
            </a:r>
            <a:r>
              <a:rPr lang="fr-CH" dirty="0"/>
              <a:t> </a:t>
            </a:r>
            <a:r>
              <a:rPr lang="fr-CH" dirty="0" err="1"/>
              <a:t>sì</a:t>
            </a:r>
            <a:r>
              <a:rPr lang="fr-CH" dirty="0"/>
              <a:t> </a:t>
            </a:r>
            <a:r>
              <a:rPr lang="fr-CH" b="1" dirty="0"/>
              <a:t>b)</a:t>
            </a:r>
            <a:r>
              <a:rPr lang="fr-CH" dirty="0"/>
              <a:t> no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L'Ultima</a:t>
            </a:r>
            <a:r>
              <a:rPr lang="en-US" dirty="0"/>
              <a:t> Cena di Leonardo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trova</a:t>
            </a:r>
            <a:r>
              <a:rPr lang="en-US" dirty="0"/>
              <a:t> in Toscana?</a:t>
            </a:r>
            <a:br>
              <a:rPr lang="en-US" dirty="0"/>
            </a:br>
            <a:r>
              <a:rPr lang="en-US" b="1" dirty="0"/>
              <a:t>a)</a:t>
            </a:r>
            <a:r>
              <a:rPr lang="en-US" dirty="0"/>
              <a:t> </a:t>
            </a:r>
            <a:r>
              <a:rPr lang="en-US" dirty="0" err="1"/>
              <a:t>sì</a:t>
            </a:r>
            <a:r>
              <a:rPr lang="en-US" dirty="0"/>
              <a:t> </a:t>
            </a:r>
            <a:r>
              <a:rPr lang="en-US" b="1" dirty="0"/>
              <a:t>b)</a:t>
            </a:r>
            <a:r>
              <a:rPr lang="en-US" dirty="0"/>
              <a:t> no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Chi </a:t>
            </a:r>
            <a:r>
              <a:rPr lang="en-US" dirty="0" err="1"/>
              <a:t>pronuncia</a:t>
            </a:r>
            <a:r>
              <a:rPr lang="en-US" dirty="0"/>
              <a:t> le parole "Uno di </a:t>
            </a:r>
            <a:r>
              <a:rPr lang="en-US" dirty="0" err="1"/>
              <a:t>voi</a:t>
            </a:r>
            <a:r>
              <a:rPr lang="en-US" dirty="0"/>
              <a:t> mi </a:t>
            </a:r>
            <a:r>
              <a:rPr lang="en-US" dirty="0" err="1"/>
              <a:t>tradirà</a:t>
            </a:r>
            <a:r>
              <a:rPr lang="en-US" dirty="0"/>
              <a:t>"?</a:t>
            </a:r>
            <a:br>
              <a:rPr lang="en-US" dirty="0"/>
            </a:br>
            <a:r>
              <a:rPr lang="en-US" b="1" dirty="0"/>
              <a:t>a)</a:t>
            </a:r>
            <a:r>
              <a:rPr lang="en-US" dirty="0"/>
              <a:t> Leonardo </a:t>
            </a:r>
            <a:r>
              <a:rPr lang="en-US" b="1" dirty="0"/>
              <a:t>b)</a:t>
            </a:r>
            <a:r>
              <a:rPr lang="en-US" dirty="0"/>
              <a:t> </a:t>
            </a:r>
            <a:r>
              <a:rPr lang="en-US" dirty="0" err="1"/>
              <a:t>Gesù</a:t>
            </a:r>
            <a:r>
              <a:rPr lang="en-US" dirty="0"/>
              <a:t> </a:t>
            </a:r>
            <a:r>
              <a:rPr lang="en-US" b="1" dirty="0"/>
              <a:t>c)</a:t>
            </a:r>
            <a:r>
              <a:rPr lang="en-US" dirty="0"/>
              <a:t> </a:t>
            </a:r>
            <a:r>
              <a:rPr lang="en-US" dirty="0" err="1"/>
              <a:t>Giuda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Chi è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traditore</a:t>
            </a:r>
            <a:r>
              <a:rPr lang="en-US" dirty="0"/>
              <a:t>?</a:t>
            </a:r>
            <a:br>
              <a:rPr lang="en-US" dirty="0"/>
            </a:br>
            <a:r>
              <a:rPr lang="en-US" b="1" dirty="0"/>
              <a:t>a)</a:t>
            </a:r>
            <a:r>
              <a:rPr lang="en-US" dirty="0"/>
              <a:t> Leonardo </a:t>
            </a:r>
            <a:r>
              <a:rPr lang="en-US" b="1" dirty="0"/>
              <a:t>b)</a:t>
            </a:r>
            <a:r>
              <a:rPr lang="en-US" dirty="0"/>
              <a:t> </a:t>
            </a:r>
            <a:r>
              <a:rPr lang="en-US" dirty="0" err="1"/>
              <a:t>Gesù</a:t>
            </a:r>
            <a:r>
              <a:rPr lang="en-US" dirty="0"/>
              <a:t> </a:t>
            </a:r>
            <a:r>
              <a:rPr lang="en-US" b="1" dirty="0"/>
              <a:t>c)</a:t>
            </a:r>
            <a:r>
              <a:rPr lang="en-US" dirty="0"/>
              <a:t> </a:t>
            </a:r>
            <a:r>
              <a:rPr lang="en-US" dirty="0" err="1"/>
              <a:t>Giuda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84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BA5A4-A3C2-4857-8C96-1EA7636D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Verbi </a:t>
            </a:r>
            <a:r>
              <a:rPr lang="cs-CZ" dirty="0" err="1"/>
              <a:t>regolari</a:t>
            </a:r>
            <a:r>
              <a:rPr lang="cs-CZ" dirty="0"/>
              <a:t> </a:t>
            </a:r>
            <a:r>
              <a:rPr lang="cs-CZ" dirty="0" err="1"/>
              <a:t>della</a:t>
            </a:r>
            <a:r>
              <a:rPr lang="cs-CZ" dirty="0"/>
              <a:t> </a:t>
            </a:r>
            <a:r>
              <a:rPr lang="cs-CZ" dirty="0" err="1"/>
              <a:t>seconda</a:t>
            </a:r>
            <a:r>
              <a:rPr lang="cs-CZ" dirty="0"/>
              <a:t> </a:t>
            </a:r>
            <a:r>
              <a:rPr lang="cs-CZ" dirty="0" err="1"/>
              <a:t>coniugazione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5B96A3-7EDE-4176-B075-6CADAAE7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819608" cy="367830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SCRIVERE: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dirty="0" err="1"/>
              <a:t>scriv</a:t>
            </a:r>
            <a:r>
              <a:rPr lang="cs-CZ" b="1" dirty="0" err="1"/>
              <a:t>o</a:t>
            </a:r>
            <a:r>
              <a:rPr lang="cs-CZ" b="1" dirty="0"/>
              <a:t>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dirty="0" err="1"/>
              <a:t>scriv</a:t>
            </a:r>
            <a:r>
              <a:rPr lang="cs-CZ" b="1" dirty="0" err="1"/>
              <a:t>iamo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(Tu) </a:t>
            </a:r>
            <a:r>
              <a:rPr lang="cs-CZ" dirty="0" err="1"/>
              <a:t>scriv</a:t>
            </a:r>
            <a:r>
              <a:rPr lang="cs-CZ" b="1" dirty="0" err="1"/>
              <a:t>i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dirty="0" err="1"/>
              <a:t>scriv</a:t>
            </a:r>
            <a:r>
              <a:rPr lang="cs-CZ" b="1" dirty="0" err="1"/>
              <a:t>ete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cs-CZ" dirty="0" err="1"/>
              <a:t>scriv</a:t>
            </a:r>
            <a:r>
              <a:rPr lang="cs-CZ" b="1" dirty="0" err="1"/>
              <a:t>e</a:t>
            </a:r>
            <a:r>
              <a:rPr lang="cs-CZ" dirty="0"/>
              <a:t>		(loro) </a:t>
            </a:r>
            <a:r>
              <a:rPr lang="cs-CZ" dirty="0" err="1"/>
              <a:t>scriv</a:t>
            </a:r>
            <a:r>
              <a:rPr lang="cs-CZ" b="1" dirty="0" err="1"/>
              <a:t>ono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45CC5C8D-410E-4293-A0C7-40CC255EF4D6}"/>
              </a:ext>
            </a:extLst>
          </p:cNvPr>
          <p:cNvSpPr txBox="1">
            <a:spLocks/>
          </p:cNvSpPr>
          <p:nvPr/>
        </p:nvSpPr>
        <p:spPr>
          <a:xfrm>
            <a:off x="7542679" y="2477541"/>
            <a:ext cx="3778372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cs-CZ" b="1" dirty="0" err="1"/>
              <a:t>Schema</a:t>
            </a:r>
            <a:r>
              <a:rPr lang="cs-CZ" b="1" dirty="0"/>
              <a:t> di verbi </a:t>
            </a:r>
            <a:r>
              <a:rPr lang="cs-CZ" b="1" dirty="0" err="1"/>
              <a:t>regolari</a:t>
            </a:r>
            <a:r>
              <a:rPr lang="cs-CZ" b="1" dirty="0"/>
              <a:t>: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IO		-o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TU		-i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LUI/LEO	</a:t>
            </a:r>
            <a:r>
              <a:rPr lang="cs-CZ" b="1" dirty="0"/>
              <a:t>-e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NOI		-</a:t>
            </a:r>
            <a:r>
              <a:rPr lang="cs-CZ" dirty="0" err="1"/>
              <a:t>iamo</a:t>
            </a:r>
            <a:endParaRPr lang="cs-CZ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VOI 		</a:t>
            </a:r>
            <a:r>
              <a:rPr lang="cs-CZ" b="1" dirty="0"/>
              <a:t>-</a:t>
            </a:r>
            <a:r>
              <a:rPr lang="cs-CZ" b="1" dirty="0" err="1"/>
              <a:t>ete</a:t>
            </a:r>
            <a:endParaRPr lang="cs-CZ" b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LORO	</a:t>
            </a:r>
            <a:r>
              <a:rPr lang="cs-CZ" b="1" dirty="0"/>
              <a:t>-ono</a:t>
            </a:r>
          </a:p>
        </p:txBody>
      </p:sp>
    </p:spTree>
    <p:extLst>
      <p:ext uri="{BB962C8B-B14F-4D97-AF65-F5344CB8AC3E}">
        <p14:creationId xmlns:p14="http://schemas.microsoft.com/office/powerpoint/2010/main" val="107715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BA5A4-A3C2-4857-8C96-1EA7636D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Verbi </a:t>
            </a:r>
            <a:r>
              <a:rPr lang="cs-CZ" dirty="0" err="1"/>
              <a:t>regolari</a:t>
            </a:r>
            <a:r>
              <a:rPr lang="cs-CZ" dirty="0"/>
              <a:t> </a:t>
            </a:r>
            <a:r>
              <a:rPr lang="cs-CZ" dirty="0" err="1"/>
              <a:t>della</a:t>
            </a:r>
            <a:r>
              <a:rPr lang="cs-CZ" dirty="0"/>
              <a:t> </a:t>
            </a:r>
            <a:r>
              <a:rPr lang="cs-CZ" dirty="0" err="1"/>
              <a:t>seconda</a:t>
            </a:r>
            <a:r>
              <a:rPr lang="cs-CZ" dirty="0"/>
              <a:t> </a:t>
            </a:r>
            <a:r>
              <a:rPr lang="cs-CZ" dirty="0" err="1"/>
              <a:t>coniugazione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5B96A3-7EDE-4176-B075-6CADAAE7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819608" cy="367830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CONOSCERE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dirty="0" err="1"/>
              <a:t>conosc</a:t>
            </a:r>
            <a:r>
              <a:rPr lang="cs-CZ" b="1" dirty="0" err="1"/>
              <a:t>o</a:t>
            </a:r>
            <a:r>
              <a:rPr lang="cs-CZ" b="1" dirty="0"/>
              <a:t>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dirty="0" err="1"/>
              <a:t>conosc</a:t>
            </a:r>
            <a:r>
              <a:rPr lang="cs-CZ" b="1" dirty="0" err="1"/>
              <a:t>iamo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(Tu) </a:t>
            </a:r>
            <a:r>
              <a:rPr lang="cs-CZ" dirty="0" err="1"/>
              <a:t>conosc</a:t>
            </a:r>
            <a:r>
              <a:rPr lang="cs-CZ" b="1" dirty="0" err="1"/>
              <a:t>i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dirty="0" err="1"/>
              <a:t>conosc</a:t>
            </a:r>
            <a:r>
              <a:rPr lang="cs-CZ" b="1" dirty="0" err="1"/>
              <a:t>ete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cs-CZ" dirty="0" err="1"/>
              <a:t>conosc</a:t>
            </a:r>
            <a:r>
              <a:rPr lang="cs-CZ" b="1" dirty="0" err="1"/>
              <a:t>e</a:t>
            </a:r>
            <a:r>
              <a:rPr lang="cs-CZ" dirty="0"/>
              <a:t>	(loro) </a:t>
            </a:r>
            <a:r>
              <a:rPr lang="cs-CZ" dirty="0" err="1"/>
              <a:t>conosc</a:t>
            </a:r>
            <a:r>
              <a:rPr lang="cs-CZ" b="1" dirty="0" err="1"/>
              <a:t>ono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96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8D784-2CB2-4968-B650-F0930F79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Altri</a:t>
            </a:r>
            <a:r>
              <a:rPr lang="cs-CZ" dirty="0"/>
              <a:t> verbi -ERE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B7B0C7-F339-458C-BF74-E12DA1A9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3575172" cy="4404683"/>
          </a:xfrm>
        </p:spPr>
        <p:txBody>
          <a:bodyPr/>
          <a:lstStyle/>
          <a:p>
            <a:r>
              <a:rPr lang="cs-CZ" dirty="0" err="1"/>
              <a:t>Traduruci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Ona píše diplomku.</a:t>
            </a:r>
          </a:p>
          <a:p>
            <a:pPr lvl="1"/>
            <a:r>
              <a:rPr lang="cs-CZ" dirty="0"/>
              <a:t>Oni čtou knihu</a:t>
            </a:r>
          </a:p>
          <a:p>
            <a:pPr lvl="1"/>
            <a:r>
              <a:rPr lang="cs-CZ" dirty="0"/>
              <a:t>Vy se ptáte na radu. </a:t>
            </a:r>
          </a:p>
          <a:p>
            <a:pPr lvl="1"/>
            <a:r>
              <a:rPr lang="cs-CZ" dirty="0"/>
              <a:t>Oni se rozhodují. </a:t>
            </a:r>
          </a:p>
          <a:p>
            <a:pPr lvl="1"/>
            <a:r>
              <a:rPr lang="cs-CZ" dirty="0"/>
              <a:t>Ona utrácí všechny peníze. </a:t>
            </a:r>
          </a:p>
          <a:p>
            <a:pPr lvl="1"/>
            <a:r>
              <a:rPr lang="cs-CZ" dirty="0"/>
              <a:t>Všichni znají tento obraz. </a:t>
            </a:r>
          </a:p>
          <a:p>
            <a:pPr lvl="1"/>
            <a:r>
              <a:rPr lang="cs-CZ" dirty="0"/>
              <a:t>Jana si do čaje dává cukr. </a:t>
            </a:r>
          </a:p>
          <a:p>
            <a:pPr lvl="1"/>
            <a:r>
              <a:rPr lang="cs-CZ" dirty="0"/>
              <a:t>My vyhráváme. </a:t>
            </a:r>
          </a:p>
          <a:p>
            <a:pPr lvl="1"/>
            <a:r>
              <a:rPr lang="cs-CZ" dirty="0"/>
              <a:t>Neztrácím čas a píšu. </a:t>
            </a:r>
          </a:p>
          <a:p>
            <a:pPr lvl="1"/>
            <a:r>
              <a:rPr lang="cs-CZ" dirty="0"/>
              <a:t>(Oni) věří. 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B32D9A-1689-45C9-9FBB-303C52C2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614" y="1454115"/>
            <a:ext cx="6674193" cy="5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9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FD7E8-A4D4-48FD-B245-5ED9DC95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 Verbi </a:t>
            </a:r>
            <a:r>
              <a:rPr lang="cs-CZ" dirty="0" err="1"/>
              <a:t>servili</a:t>
            </a:r>
            <a:r>
              <a:rPr lang="cs-CZ" dirty="0"/>
              <a:t> / </a:t>
            </a:r>
            <a:r>
              <a:rPr lang="cs-CZ" dirty="0" err="1"/>
              <a:t>modali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A737549-BEA5-4E41-9A2D-8FF4F124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62" y="1083945"/>
            <a:ext cx="3189786" cy="36782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DOVERE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dirty="0" err="1"/>
              <a:t>devo</a:t>
            </a:r>
            <a:r>
              <a:rPr lang="cs-CZ" b="1" dirty="0"/>
              <a:t>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dirty="0" err="1"/>
              <a:t>dobbiamo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(Tu) </a:t>
            </a:r>
            <a:r>
              <a:rPr lang="cs-CZ" dirty="0" err="1"/>
              <a:t>devi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dirty="0" err="1"/>
              <a:t>dovete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cs-CZ" dirty="0" err="1"/>
              <a:t>deve</a:t>
            </a:r>
            <a:r>
              <a:rPr lang="cs-CZ" dirty="0"/>
              <a:t>	(loro) </a:t>
            </a:r>
            <a:r>
              <a:rPr lang="cs-CZ" dirty="0" err="1"/>
              <a:t>devono</a:t>
            </a:r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2490089-4D76-4230-BAA4-A6563543E1E2}"/>
              </a:ext>
            </a:extLst>
          </p:cNvPr>
          <p:cNvSpPr txBox="1">
            <a:spLocks/>
          </p:cNvSpPr>
          <p:nvPr/>
        </p:nvSpPr>
        <p:spPr>
          <a:xfrm>
            <a:off x="3652973" y="1083945"/>
            <a:ext cx="3189786" cy="3678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cs-CZ" dirty="0"/>
          </a:p>
          <a:p>
            <a:r>
              <a:rPr lang="cs-CZ" dirty="0"/>
              <a:t>POTERE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dirty="0" err="1"/>
              <a:t>posso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it-IT" dirty="0"/>
              <a:t>possiamo</a:t>
            </a:r>
            <a:endParaRPr lang="cs-CZ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(Tu) </a:t>
            </a:r>
            <a:r>
              <a:rPr lang="cs-CZ" dirty="0" err="1"/>
              <a:t>puoi</a:t>
            </a:r>
            <a:r>
              <a:rPr lang="cs-CZ" dirty="0"/>
              <a:t>	</a:t>
            </a:r>
            <a:r>
              <a:rPr lang="it-IT" dirty="0"/>
              <a:t> 	</a:t>
            </a:r>
            <a:r>
              <a:rPr lang="cs-CZ" dirty="0"/>
              <a:t>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it-IT" dirty="0"/>
              <a:t>potete</a:t>
            </a:r>
            <a:endParaRPr lang="cs-CZ" b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cs-CZ" dirty="0" err="1"/>
              <a:t>pu</a:t>
            </a:r>
            <a:r>
              <a:rPr lang="it-IT" dirty="0"/>
              <a:t>ò</a:t>
            </a:r>
            <a:r>
              <a:rPr lang="cs-CZ" dirty="0"/>
              <a:t>	(loro) </a:t>
            </a:r>
            <a:r>
              <a:rPr lang="it-IT" dirty="0"/>
              <a:t>posso</a:t>
            </a:r>
            <a:r>
              <a:rPr lang="cs-CZ" dirty="0"/>
              <a:t>no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C876BAB-737E-4EAC-811F-69AA0405B51F}"/>
              </a:ext>
            </a:extLst>
          </p:cNvPr>
          <p:cNvSpPr txBox="1">
            <a:spLocks/>
          </p:cNvSpPr>
          <p:nvPr/>
        </p:nvSpPr>
        <p:spPr>
          <a:xfrm>
            <a:off x="6842759" y="1083945"/>
            <a:ext cx="3189786" cy="3678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cs-CZ" dirty="0"/>
          </a:p>
          <a:p>
            <a:r>
              <a:rPr lang="it-IT" dirty="0"/>
              <a:t>VOLERE</a:t>
            </a:r>
            <a:endParaRPr lang="cs-CZ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it-IT" dirty="0"/>
              <a:t>voglio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it-IT" dirty="0"/>
              <a:t>vogliamo</a:t>
            </a:r>
            <a:endParaRPr lang="cs-CZ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(Tu) </a:t>
            </a:r>
            <a:r>
              <a:rPr lang="it-IT" dirty="0"/>
              <a:t>vuoi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it-IT" dirty="0"/>
              <a:t>volete</a:t>
            </a:r>
            <a:endParaRPr lang="cs-CZ" b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it-IT" dirty="0"/>
              <a:t>vuole</a:t>
            </a:r>
            <a:r>
              <a:rPr lang="cs-CZ" dirty="0"/>
              <a:t>	(loro) </a:t>
            </a:r>
            <a:r>
              <a:rPr lang="it-IT" dirty="0"/>
              <a:t>voglio</a:t>
            </a:r>
            <a:r>
              <a:rPr lang="cs-CZ" dirty="0"/>
              <a:t>no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C916C36C-CC70-474F-A969-68AF2EF7BE8D}"/>
              </a:ext>
            </a:extLst>
          </p:cNvPr>
          <p:cNvSpPr txBox="1">
            <a:spLocks/>
          </p:cNvSpPr>
          <p:nvPr/>
        </p:nvSpPr>
        <p:spPr>
          <a:xfrm>
            <a:off x="8485277" y="3429000"/>
            <a:ext cx="3189786" cy="3678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cs-CZ" dirty="0"/>
          </a:p>
          <a:p>
            <a:r>
              <a:rPr lang="cs-CZ" dirty="0"/>
              <a:t>+ SAPERE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it-IT" dirty="0"/>
              <a:t>so</a:t>
            </a:r>
            <a:r>
              <a:rPr lang="cs-CZ" dirty="0"/>
              <a:t>	</a:t>
            </a:r>
            <a:r>
              <a:rPr lang="it-IT" dirty="0"/>
              <a:t>	</a:t>
            </a:r>
            <a:r>
              <a:rPr lang="cs-CZ" dirty="0"/>
              <a:t>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it-IT" dirty="0"/>
              <a:t>sappiamo</a:t>
            </a:r>
            <a:endParaRPr lang="cs-CZ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(Tu) </a:t>
            </a:r>
            <a:r>
              <a:rPr lang="it-IT" dirty="0"/>
              <a:t>sa</a:t>
            </a:r>
            <a:r>
              <a:rPr lang="cs-CZ" dirty="0"/>
              <a:t>i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it-IT" dirty="0"/>
              <a:t>sapete</a:t>
            </a:r>
            <a:endParaRPr lang="cs-CZ" b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it-IT" b="1" dirty="0"/>
              <a:t>sa</a:t>
            </a:r>
            <a:r>
              <a:rPr lang="cs-CZ" dirty="0"/>
              <a:t>	(loro) </a:t>
            </a:r>
            <a:r>
              <a:rPr lang="it-IT" dirty="0"/>
              <a:t>sanno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76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BA5A4-A3C2-4857-8C96-1EA7636D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Verbi </a:t>
            </a:r>
            <a:r>
              <a:rPr lang="cs-CZ" dirty="0" err="1"/>
              <a:t>regolari</a:t>
            </a:r>
            <a:r>
              <a:rPr lang="cs-CZ" dirty="0"/>
              <a:t> </a:t>
            </a:r>
            <a:r>
              <a:rPr lang="cs-CZ" dirty="0" err="1"/>
              <a:t>della</a:t>
            </a:r>
            <a:r>
              <a:rPr lang="cs-CZ" dirty="0"/>
              <a:t> </a:t>
            </a:r>
            <a:r>
              <a:rPr lang="it-IT" dirty="0"/>
              <a:t>terza </a:t>
            </a:r>
            <a:r>
              <a:rPr lang="cs-CZ" dirty="0" err="1"/>
              <a:t>coniugazione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5B96A3-7EDE-4176-B075-6CADAAE7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819608" cy="367830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PARTIRE: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part</a:t>
            </a:r>
            <a:r>
              <a:rPr lang="cs-CZ" b="1" dirty="0"/>
              <a:t>o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dirty="0" err="1"/>
              <a:t>part</a:t>
            </a:r>
            <a:r>
              <a:rPr lang="cs-CZ" b="1" dirty="0" err="1"/>
              <a:t>iamo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(Tu) </a:t>
            </a:r>
            <a:r>
              <a:rPr lang="cs-CZ" dirty="0" err="1"/>
              <a:t>part</a:t>
            </a:r>
            <a:r>
              <a:rPr lang="cs-CZ" b="1" dirty="0" err="1"/>
              <a:t>i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dirty="0" err="1"/>
              <a:t>part</a:t>
            </a:r>
            <a:r>
              <a:rPr lang="cs-CZ" b="1" dirty="0" err="1"/>
              <a:t>ite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cs-CZ" dirty="0"/>
              <a:t>part</a:t>
            </a:r>
            <a:r>
              <a:rPr lang="cs-CZ" b="1" dirty="0"/>
              <a:t>e</a:t>
            </a:r>
            <a:r>
              <a:rPr lang="cs-CZ" dirty="0"/>
              <a:t>	(loro) </a:t>
            </a:r>
            <a:r>
              <a:rPr lang="cs-CZ" dirty="0" err="1"/>
              <a:t>part</a:t>
            </a:r>
            <a:r>
              <a:rPr lang="cs-CZ" b="1" dirty="0" err="1"/>
              <a:t>ono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45CC5C8D-410E-4293-A0C7-40CC255EF4D6}"/>
              </a:ext>
            </a:extLst>
          </p:cNvPr>
          <p:cNvSpPr txBox="1">
            <a:spLocks/>
          </p:cNvSpPr>
          <p:nvPr/>
        </p:nvSpPr>
        <p:spPr>
          <a:xfrm>
            <a:off x="7542679" y="2477541"/>
            <a:ext cx="3778372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cs-CZ" b="1" dirty="0" err="1"/>
              <a:t>Schema</a:t>
            </a:r>
            <a:r>
              <a:rPr lang="cs-CZ" b="1" dirty="0"/>
              <a:t> di verbi </a:t>
            </a:r>
            <a:r>
              <a:rPr lang="cs-CZ" b="1" dirty="0" err="1"/>
              <a:t>regolari</a:t>
            </a:r>
            <a:r>
              <a:rPr lang="cs-CZ" b="1" dirty="0"/>
              <a:t>: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IO		-o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TU		-i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LUI/LEO	</a:t>
            </a:r>
            <a:r>
              <a:rPr lang="cs-CZ" b="1" dirty="0"/>
              <a:t>-e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NOI		-</a:t>
            </a:r>
            <a:r>
              <a:rPr lang="cs-CZ" dirty="0" err="1"/>
              <a:t>iamo</a:t>
            </a:r>
            <a:endParaRPr lang="cs-CZ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VOI 		</a:t>
            </a:r>
            <a:r>
              <a:rPr lang="cs-CZ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-</a:t>
            </a:r>
            <a:r>
              <a:rPr lang="cs-CZ" b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ite</a:t>
            </a:r>
            <a:endParaRPr lang="cs-CZ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LORO	</a:t>
            </a:r>
            <a:r>
              <a:rPr lang="cs-CZ" b="1" dirty="0"/>
              <a:t>-ono</a:t>
            </a:r>
          </a:p>
        </p:txBody>
      </p:sp>
    </p:spTree>
    <p:extLst>
      <p:ext uri="{BB962C8B-B14F-4D97-AF65-F5344CB8AC3E}">
        <p14:creationId xmlns:p14="http://schemas.microsoft.com/office/powerpoint/2010/main" val="318706630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b0d7d3-03a4-45d7-a633-b486b0a29e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F892DC00D1B941AF9D8C886F87D21A" ma:contentTypeVersion="16" ma:contentTypeDescription="Vytvoří nový dokument" ma:contentTypeScope="" ma:versionID="b57971967e86bfa5586deee2bb30efe1">
  <xsd:schema xmlns:xsd="http://www.w3.org/2001/XMLSchema" xmlns:xs="http://www.w3.org/2001/XMLSchema" xmlns:p="http://schemas.microsoft.com/office/2006/metadata/properties" xmlns:ns3="ada8a008-7740-4e61-804a-5cd8da50e325" xmlns:ns4="81b0d7d3-03a4-45d7-a633-b486b0a29e22" targetNamespace="http://schemas.microsoft.com/office/2006/metadata/properties" ma:root="true" ma:fieldsID="87ee361a8a8256e2194ad4f623263caf" ns3:_="" ns4:_="">
    <xsd:import namespace="ada8a008-7740-4e61-804a-5cd8da50e325"/>
    <xsd:import namespace="81b0d7d3-03a4-45d7-a633-b486b0a29e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SystemTags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8a008-7740-4e61-804a-5cd8da50e3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0d7d3-03a4-45d7-a633-b486b0a29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50B195-54E0-4F02-8F00-3F13AC2C8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0441FE-5540-4F87-BEE0-08464BD2109D}">
  <ds:schemaRefs>
    <ds:schemaRef ds:uri="81b0d7d3-03a4-45d7-a633-b486b0a29e22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ada8a008-7740-4e61-804a-5cd8da50e325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6AC63C-A838-4EBB-8D8A-EB9BAEE07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8a008-7740-4e61-804a-5cd8da50e325"/>
    <ds:schemaRef ds:uri="81b0d7d3-03a4-45d7-a633-b486b0a29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4212</TotalTime>
  <Words>804</Words>
  <Application>Microsoft Office PowerPoint</Application>
  <PresentationFormat>Širokoúhlá obrazovka</PresentationFormat>
  <Paragraphs>101</Paragraphs>
  <Slides>16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MS Mincho</vt:lpstr>
      <vt:lpstr>Calibri</vt:lpstr>
      <vt:lpstr>Gill Sans MT</vt:lpstr>
      <vt:lpstr>Times New Roman</vt:lpstr>
      <vt:lpstr>Wingdings 2</vt:lpstr>
      <vt:lpstr>Dividenda</vt:lpstr>
      <vt:lpstr>DU1724 Italština pro historiky umění </vt:lpstr>
      <vt:lpstr>Prezentace aplikace PowerPoint</vt:lpstr>
      <vt:lpstr>Prezentace aplikace PowerPoint</vt:lpstr>
      <vt:lpstr>TEST DI COMPRENSIONE</vt:lpstr>
      <vt:lpstr>Verbi regolari della seconda coniugazione</vt:lpstr>
      <vt:lpstr>Verbi regolari della seconda coniugazione</vt:lpstr>
      <vt:lpstr>Altri verbi -ERE</vt:lpstr>
      <vt:lpstr>i Verbi servili / modali</vt:lpstr>
      <vt:lpstr>Verbi regolari della terza coniugazione</vt:lpstr>
      <vt:lpstr>Verbi regolari della terza coniugazione</vt:lpstr>
      <vt:lpstr>Preposizioni articolate </vt:lpstr>
      <vt:lpstr>Prezentace aplikace PowerPoint</vt:lpstr>
      <vt:lpstr>Prezentace aplikace PowerPoint</vt:lpstr>
      <vt:lpstr>Prezentace aplikace PowerPoint</vt:lpstr>
      <vt:lpstr>Descrizione della opera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DU1724 Italština pro historiky umění</dc:title>
  <dc:creator>Zuzana Urbanová</dc:creator>
  <cp:lastModifiedBy>Zuzana Urbanová</cp:lastModifiedBy>
  <cp:revision>20</cp:revision>
  <dcterms:created xsi:type="dcterms:W3CDTF">2024-03-11T18:37:16Z</dcterms:created>
  <dcterms:modified xsi:type="dcterms:W3CDTF">2024-03-17T09:51:51Z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0x01010047F892DC00D1B941AF9D8C886F87D21A</vt:lpwstr>
  </property>
</Properties>
</file>