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208884cbb3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208884cbb3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08884cbb3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08884cbb3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11451b8ce0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11451b8ce0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7a132e7b7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7a132e7b7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1544077145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1544077145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08884cbb35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08884cbb35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1544077145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1544077145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1544077145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1544077145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7a132e7b7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7a132e7b7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11544077145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11544077145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c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7.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jstor-org.ezproxy.muni.cz" TargetMode="External"/><Relationship Id="rId4" Type="http://schemas.openxmlformats.org/officeDocument/2006/relationships/hyperlink" Target="http://iam.atypon.com/action/ssostart?idp=https%3A%2F%2Fidp2.ics.muni.cz%2Fidp%2Fshibboleth&amp;redirectUri=http%3A%2F%2Fjournals.sagepub.com%2F&amp;targetSP=https%3A%2F%2Fjournals.sagepub.com" TargetMode="External"/><Relationship Id="rId5" Type="http://schemas.openxmlformats.org/officeDocument/2006/relationships/hyperlink" Target="http://iam.atypon.com/action/ssostart?idp=https%3A%2F%2Fidp2.ics.muni.cz%2Fidp%2Fshibboleth&amp;redirectUri=http%3A%2F%2Fjournals.sagepub.com%2F&amp;targetSP=https%3A%2F%2Fjournals.sagepub.com" TargetMode="External"/><Relationship Id="rId6" Type="http://schemas.openxmlformats.org/officeDocument/2006/relationships/hyperlink" Target="https://journals.sagepub.com" TargetMode="External"/><Relationship Id="rId7" Type="http://schemas.openxmlformats.org/officeDocument/2006/relationships/hyperlink" Target="https://espes.ff.unipo.sk/index.php/ESPES/issue/view/20" TargetMode="External"/><Relationship Id="rId8"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81000" y="295725"/>
            <a:ext cx="8451300" cy="3099600"/>
          </a:xfrm>
          <a:prstGeom prst="rect">
            <a:avLst/>
          </a:prstGeom>
        </p:spPr>
        <p:txBody>
          <a:bodyPr anchorCtr="0" anchor="b" bIns="91425" lIns="91425" spcFirstLastPara="1" rIns="91425" wrap="square" tIns="91425">
            <a:normAutofit/>
          </a:bodyPr>
          <a:lstStyle/>
          <a:p>
            <a:pPr indent="0" lvl="0" marL="0" rtl="0" algn="ctr">
              <a:lnSpc>
                <a:spcPct val="150000"/>
              </a:lnSpc>
              <a:spcBef>
                <a:spcPts val="0"/>
              </a:spcBef>
              <a:spcAft>
                <a:spcPts val="0"/>
              </a:spcAft>
              <a:buNone/>
            </a:pPr>
            <a:r>
              <a:rPr b="1" lang="cs" sz="2800"/>
              <a:t>Everyday Aesthetics</a:t>
            </a:r>
            <a:endParaRPr sz="2100"/>
          </a:p>
          <a:p>
            <a:pPr indent="0" lvl="0" marL="0" rtl="0" algn="l">
              <a:lnSpc>
                <a:spcPct val="150000"/>
              </a:lnSpc>
              <a:spcBef>
                <a:spcPts val="0"/>
              </a:spcBef>
              <a:spcAft>
                <a:spcPts val="0"/>
              </a:spcAft>
              <a:buClr>
                <a:schemeClr val="dk1"/>
              </a:buClr>
              <a:buSzPts val="1100"/>
              <a:buFont typeface="Arial"/>
              <a:buNone/>
            </a:pPr>
            <a:r>
              <a:t/>
            </a:r>
            <a:endParaRPr sz="2100"/>
          </a:p>
          <a:p>
            <a:pPr indent="0" lvl="0" marL="0" rtl="0" algn="ctr">
              <a:lnSpc>
                <a:spcPct val="150000"/>
              </a:lnSpc>
              <a:spcBef>
                <a:spcPts val="0"/>
              </a:spcBef>
              <a:spcAft>
                <a:spcPts val="0"/>
              </a:spcAft>
              <a:buNone/>
            </a:pPr>
            <a:r>
              <a:rPr lang="cs" sz="2100"/>
              <a:t>Masaryk University </a:t>
            </a:r>
            <a:endParaRPr sz="2100"/>
          </a:p>
          <a:p>
            <a:pPr indent="0" lvl="0" marL="0" rtl="0" algn="ctr">
              <a:lnSpc>
                <a:spcPct val="150000"/>
              </a:lnSpc>
              <a:spcBef>
                <a:spcPts val="0"/>
              </a:spcBef>
              <a:spcAft>
                <a:spcPts val="0"/>
              </a:spcAft>
              <a:buNone/>
            </a:pPr>
            <a:r>
              <a:rPr lang="cs" sz="2100"/>
              <a:t>Spring 2024</a:t>
            </a:r>
            <a:endParaRPr sz="2100"/>
          </a:p>
          <a:p>
            <a:pPr indent="0" lvl="0" marL="0" rtl="0" algn="ctr">
              <a:spcBef>
                <a:spcPts val="0"/>
              </a:spcBef>
              <a:spcAft>
                <a:spcPts val="0"/>
              </a:spcAft>
              <a:buClr>
                <a:schemeClr val="dk1"/>
              </a:buClr>
              <a:buSzPts val="1100"/>
              <a:buFont typeface="Arial"/>
              <a:buNone/>
            </a:pPr>
            <a:r>
              <a:rPr lang="cs" sz="2800"/>
              <a:t>Lee - Di Stefano - Ryynänen - Vrchlabský</a:t>
            </a:r>
            <a:endParaRPr sz="21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12" name="Google Shape;112;p22"/>
          <p:cNvSpPr txBox="1"/>
          <p:nvPr>
            <p:ph idx="1" type="body"/>
          </p:nvPr>
        </p:nvSpPr>
        <p:spPr>
          <a:xfrm>
            <a:off x="311700" y="1191525"/>
            <a:ext cx="8520600" cy="3416400"/>
          </a:xfrm>
          <a:prstGeom prst="rect">
            <a:avLst/>
          </a:prstGeom>
        </p:spPr>
        <p:txBody>
          <a:bodyPr anchorCtr="0" anchor="t" bIns="91425" lIns="91425" spcFirstLastPara="1" rIns="91425" wrap="square" tIns="91425">
            <a:normAutofit/>
          </a:bodyPr>
          <a:lstStyle/>
          <a:p>
            <a:pPr indent="0" lvl="0" marL="0" rtl="0" algn="l">
              <a:lnSpc>
                <a:spcPct val="150000"/>
              </a:lnSpc>
              <a:spcBef>
                <a:spcPts val="0"/>
              </a:spcBef>
              <a:spcAft>
                <a:spcPts val="0"/>
              </a:spcAft>
              <a:buNone/>
            </a:pPr>
            <a:r>
              <a:rPr lang="cs" sz="1200">
                <a:solidFill>
                  <a:srgbClr val="0A0A0A"/>
                </a:solidFill>
                <a:highlight>
                  <a:srgbClr val="D9EAD3"/>
                </a:highlight>
              </a:rPr>
              <a:t>Somavision and the Everyday - from Films to Robot Cars</a:t>
            </a:r>
            <a:endParaRPr sz="1200">
              <a:solidFill>
                <a:srgbClr val="0A0A0A"/>
              </a:solidFill>
              <a:highlight>
                <a:srgbClr val="D9EAD3"/>
              </a:highlight>
            </a:endParaRPr>
          </a:p>
          <a:p>
            <a:pPr indent="0" lvl="0" marL="0" rtl="0" algn="l">
              <a:lnSpc>
                <a:spcPct val="150000"/>
              </a:lnSpc>
              <a:spcBef>
                <a:spcPts val="0"/>
              </a:spcBef>
              <a:spcAft>
                <a:spcPts val="0"/>
              </a:spcAft>
              <a:buNone/>
            </a:pPr>
            <a:r>
              <a:rPr lang="cs" sz="1200">
                <a:solidFill>
                  <a:srgbClr val="0A0A0A"/>
                </a:solidFill>
                <a:highlight>
                  <a:srgbClr val="D9EAD3"/>
                </a:highlight>
              </a:rPr>
              <a:t>Both film - which is more often used by us as a sort of everyday practice than an art</a:t>
            </a:r>
            <a:endParaRPr sz="1200">
              <a:solidFill>
                <a:srgbClr val="0A0A0A"/>
              </a:solidFill>
              <a:highlight>
                <a:srgbClr val="D9EAD3"/>
              </a:highlight>
            </a:endParaRPr>
          </a:p>
          <a:p>
            <a:pPr indent="0" lvl="0" marL="0" rtl="0" algn="l">
              <a:lnSpc>
                <a:spcPct val="150000"/>
              </a:lnSpc>
              <a:spcBef>
                <a:spcPts val="0"/>
              </a:spcBef>
              <a:spcAft>
                <a:spcPts val="0"/>
              </a:spcAft>
              <a:buNone/>
            </a:pPr>
            <a:r>
              <a:rPr lang="cs" sz="1200">
                <a:solidFill>
                  <a:srgbClr val="0A0A0A"/>
                </a:solidFill>
                <a:highlight>
                  <a:srgbClr val="D9EAD3"/>
                </a:highlight>
              </a:rPr>
              <a:t>practice - and our currently developing relationship to robots are more about the</a:t>
            </a:r>
            <a:endParaRPr sz="1200">
              <a:solidFill>
                <a:srgbClr val="0A0A0A"/>
              </a:solidFill>
              <a:highlight>
                <a:srgbClr val="D9EAD3"/>
              </a:highlight>
            </a:endParaRPr>
          </a:p>
          <a:p>
            <a:pPr indent="0" lvl="0" marL="0" rtl="0" algn="l">
              <a:lnSpc>
                <a:spcPct val="150000"/>
              </a:lnSpc>
              <a:spcBef>
                <a:spcPts val="0"/>
              </a:spcBef>
              <a:spcAft>
                <a:spcPts val="0"/>
              </a:spcAft>
              <a:buNone/>
            </a:pPr>
            <a:r>
              <a:rPr lang="cs" sz="1200">
                <a:solidFill>
                  <a:srgbClr val="0A0A0A"/>
                </a:solidFill>
                <a:highlight>
                  <a:srgbClr val="D9EAD3"/>
                </a:highlight>
              </a:rPr>
              <a:t>body-mind than what we have realized. This lecture takes the initiative to theorize that</a:t>
            </a:r>
            <a:endParaRPr sz="1200">
              <a:solidFill>
                <a:srgbClr val="0A0A0A"/>
              </a:solidFill>
              <a:highlight>
                <a:srgbClr val="D9EAD3"/>
              </a:highlight>
            </a:endParaRPr>
          </a:p>
          <a:p>
            <a:pPr indent="0" lvl="0" marL="0" rtl="0" algn="l">
              <a:lnSpc>
                <a:spcPct val="150000"/>
              </a:lnSpc>
              <a:spcBef>
                <a:spcPts val="0"/>
              </a:spcBef>
              <a:spcAft>
                <a:spcPts val="0"/>
              </a:spcAft>
              <a:buNone/>
            </a:pPr>
            <a:r>
              <a:rPr lang="cs" sz="1200">
                <a:solidFill>
                  <a:srgbClr val="0A0A0A"/>
                </a:solidFill>
                <a:highlight>
                  <a:srgbClr val="D9EAD3"/>
                </a:highlight>
              </a:rPr>
              <a:t>through some leaps into brain research and theories of bodily engagement. </a:t>
            </a:r>
            <a:r>
              <a:rPr lang="cs" sz="1200">
                <a:solidFill>
                  <a:schemeClr val="dk1"/>
                </a:solidFill>
              </a:rPr>
              <a:t>(Max Ryynänen)</a:t>
            </a:r>
            <a:endParaRPr sz="1200">
              <a:solidFill>
                <a:schemeClr val="dk1"/>
              </a:solidFill>
            </a:endParaRPr>
          </a:p>
          <a:p>
            <a:pPr indent="0" lvl="0" marL="0" rtl="0" algn="l">
              <a:lnSpc>
                <a:spcPct val="150000"/>
              </a:lnSpc>
              <a:spcBef>
                <a:spcPts val="0"/>
              </a:spcBef>
              <a:spcAft>
                <a:spcPts val="0"/>
              </a:spcAft>
              <a:buNone/>
            </a:pPr>
            <a:r>
              <a:t/>
            </a:r>
            <a:endParaRPr sz="1200">
              <a:solidFill>
                <a:schemeClr val="dk1"/>
              </a:solidFill>
            </a:endParaRPr>
          </a:p>
          <a:p>
            <a:pPr indent="0" lvl="0" marL="0" rtl="0" algn="l">
              <a:spcBef>
                <a:spcPts val="1000"/>
              </a:spcBef>
              <a:spcAft>
                <a:spcPts val="0"/>
              </a:spcAft>
              <a:buNone/>
            </a:pPr>
            <a:r>
              <a:rPr lang="cs" sz="1200">
                <a:solidFill>
                  <a:srgbClr val="0A0A0A"/>
                </a:solidFill>
              </a:rPr>
              <a:t>"Aesthetic categories and ordinary objects" </a:t>
            </a:r>
            <a:endParaRPr sz="1200">
              <a:solidFill>
                <a:srgbClr val="0A0A0A"/>
              </a:solidFill>
            </a:endParaRPr>
          </a:p>
          <a:p>
            <a:pPr indent="0" lvl="0" marL="0" rtl="0" algn="l">
              <a:spcBef>
                <a:spcPts val="1000"/>
              </a:spcBef>
              <a:spcAft>
                <a:spcPts val="0"/>
              </a:spcAft>
              <a:buNone/>
            </a:pPr>
            <a:r>
              <a:rPr lang="cs" sz="1200">
                <a:solidFill>
                  <a:srgbClr val="0A0A0A"/>
                </a:solidFill>
              </a:rPr>
              <a:t>The lecture focuses on some aesthetic categories and in particular highlights the transformation of the notion of beauty, once considered a high value and now become only appearance (aestheticization of life). Finally, I will talk on decorum as a category more suited to everyday aesthetics. </a:t>
            </a:r>
            <a:r>
              <a:rPr lang="cs" sz="1200">
                <a:solidFill>
                  <a:schemeClr val="dk1"/>
                </a:solidFill>
              </a:rPr>
              <a:t> (Elisabetta di Stefano)</a:t>
            </a:r>
            <a:endParaRPr sz="1200">
              <a:solidFill>
                <a:schemeClr val="dk1"/>
              </a:solidFill>
            </a:endParaRPr>
          </a:p>
          <a:p>
            <a:pPr indent="0" lvl="0" marL="0" rtl="0" algn="l">
              <a:lnSpc>
                <a:spcPct val="150000"/>
              </a:lnSpc>
              <a:spcBef>
                <a:spcPts val="1000"/>
              </a:spcBef>
              <a:spcAft>
                <a:spcPts val="0"/>
              </a:spcAft>
              <a:buNone/>
            </a:pPr>
            <a:r>
              <a:t/>
            </a:r>
            <a:endParaRPr sz="12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18" name="Google Shape;118;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lnSpc>
                <a:spcPct val="150000"/>
              </a:lnSpc>
              <a:spcBef>
                <a:spcPts val="0"/>
              </a:spcBef>
              <a:spcAft>
                <a:spcPts val="0"/>
              </a:spcAft>
              <a:buNone/>
            </a:pPr>
            <a:r>
              <a:rPr lang="cs" sz="1200">
                <a:solidFill>
                  <a:srgbClr val="0A0A0A"/>
                </a:solidFill>
                <a:highlight>
                  <a:srgbClr val="FFF2CC"/>
                </a:highlight>
              </a:rPr>
              <a:t>“Alternative Everydays”</a:t>
            </a:r>
            <a:endParaRPr sz="1200">
              <a:solidFill>
                <a:srgbClr val="0A0A0A"/>
              </a:solidFill>
              <a:highlight>
                <a:srgbClr val="FFF2CC"/>
              </a:highlight>
            </a:endParaRPr>
          </a:p>
          <a:p>
            <a:pPr indent="0" lvl="0" marL="0" rtl="0" algn="l">
              <a:lnSpc>
                <a:spcPct val="150000"/>
              </a:lnSpc>
              <a:spcBef>
                <a:spcPts val="0"/>
              </a:spcBef>
              <a:spcAft>
                <a:spcPts val="0"/>
              </a:spcAft>
              <a:buNone/>
            </a:pPr>
            <a:r>
              <a:rPr lang="cs" sz="1200">
                <a:solidFill>
                  <a:srgbClr val="0A0A0A"/>
                </a:solidFill>
                <a:highlight>
                  <a:srgbClr val="FFF2CC"/>
                </a:highlight>
              </a:rPr>
              <a:t>There are many texts about the everyday, but (although this is slowly changing) nearly all of them end up talking about it being 'homey', taking up examples of design objects on the table, and it looks like the everyday, in philosophical discourse as much as the sociological, is a thing of the middle class of the West and/or the Global North. How did the discussion end up being like this? And how can we start studying other everydays? Most scholars have not collected trash for living nor been flying private jets. This lecture still proposes, that a careful, multicultural and class-wise open-minded selection of examples is very important for the discussion, and proposes some ideas on work that could be used for expanding it. (</a:t>
            </a:r>
            <a:r>
              <a:rPr lang="cs" sz="1200">
                <a:solidFill>
                  <a:schemeClr val="dk1"/>
                </a:solidFill>
                <a:highlight>
                  <a:srgbClr val="FFF2CC"/>
                </a:highlight>
              </a:rPr>
              <a:t>Max Ryynänen)</a:t>
            </a:r>
            <a:endParaRPr sz="1200">
              <a:solidFill>
                <a:schemeClr val="dk1"/>
              </a:solidFill>
              <a:highlight>
                <a:srgbClr val="FFF2CC"/>
              </a:highlight>
            </a:endParaRPr>
          </a:p>
          <a:p>
            <a:pPr indent="0" lvl="0" marL="0" rtl="0" algn="l">
              <a:spcBef>
                <a:spcPts val="1000"/>
              </a:spcBef>
              <a:spcAft>
                <a:spcPts val="0"/>
              </a:spcAft>
              <a:buNone/>
            </a:pPr>
            <a:r>
              <a:rPr lang="cs" sz="1200">
                <a:solidFill>
                  <a:srgbClr val="0A0A0A"/>
                </a:solidFill>
              </a:rPr>
              <a:t>Everyday Aesthetics: ordinary objects and daily practices"</a:t>
            </a:r>
            <a:endParaRPr sz="1200">
              <a:solidFill>
                <a:srgbClr val="0A0A0A"/>
              </a:solidFill>
            </a:endParaRPr>
          </a:p>
          <a:p>
            <a:pPr indent="0" lvl="0" marL="0" rtl="0" algn="l">
              <a:spcBef>
                <a:spcPts val="1000"/>
              </a:spcBef>
              <a:spcAft>
                <a:spcPts val="0"/>
              </a:spcAft>
              <a:buNone/>
            </a:pPr>
            <a:r>
              <a:rPr lang="cs" sz="1200">
                <a:solidFill>
                  <a:srgbClr val="0A0A0A"/>
                </a:solidFill>
              </a:rPr>
              <a:t>It is an introduction to Everyday Aesthetics. The lecture focuses on daily activities (and some daily </a:t>
            </a:r>
            <a:endParaRPr sz="1200">
              <a:solidFill>
                <a:srgbClr val="0A0A0A"/>
              </a:solidFill>
            </a:endParaRPr>
          </a:p>
          <a:p>
            <a:pPr indent="0" lvl="0" marL="0" rtl="0" algn="l">
              <a:spcBef>
                <a:spcPts val="1000"/>
              </a:spcBef>
              <a:spcAft>
                <a:spcPts val="0"/>
              </a:spcAft>
              <a:buNone/>
            </a:pPr>
            <a:r>
              <a:rPr lang="cs" sz="1200">
                <a:solidFill>
                  <a:srgbClr val="0A0A0A"/>
                </a:solidFill>
              </a:rPr>
              <a:t>objects) that acquires value in our life and give us aesthetic pleasure. </a:t>
            </a:r>
            <a:endParaRPr sz="1200">
              <a:solidFill>
                <a:schemeClr val="dk1"/>
              </a:solidFill>
              <a:highlight>
                <a:srgbClr val="FFF2CC"/>
              </a:highlight>
            </a:endParaRPr>
          </a:p>
          <a:p>
            <a:pPr indent="0" lvl="0" marL="457200" rtl="0" algn="l">
              <a:lnSpc>
                <a:spcPct val="150000"/>
              </a:lnSpc>
              <a:spcBef>
                <a:spcPts val="1000"/>
              </a:spcBef>
              <a:spcAft>
                <a:spcPts val="0"/>
              </a:spcAft>
              <a:buNone/>
            </a:pPr>
            <a:r>
              <a:t/>
            </a:r>
            <a:endParaRPr sz="1200">
              <a:solidFill>
                <a:schemeClr val="dk1"/>
              </a:solidFill>
              <a:highlight>
                <a:srgbClr val="FFF2CC"/>
              </a:highlight>
            </a:endParaRPr>
          </a:p>
          <a:p>
            <a:pPr indent="0" lvl="0" marL="0" rtl="0" algn="l">
              <a:spcBef>
                <a:spcPts val="0"/>
              </a:spcBef>
              <a:spcAft>
                <a:spcPts val="0"/>
              </a:spcAft>
              <a:buNone/>
            </a:pPr>
            <a:r>
              <a:t/>
            </a:r>
            <a:endParaRPr>
              <a:highlight>
                <a:srgbClr val="FFF2CC"/>
              </a:highlight>
            </a:endParaRPr>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DAF8"/>
        </a:solidFill>
      </p:bgPr>
    </p:bg>
    <p:spTree>
      <p:nvGrpSpPr>
        <p:cNvPr id="58" name="Shape 58"/>
        <p:cNvGrpSpPr/>
        <p:nvPr/>
      </p:nvGrpSpPr>
      <p:grpSpPr>
        <a:xfrm>
          <a:off x="0" y="0"/>
          <a:ext cx="0" cy="0"/>
          <a:chOff x="0" y="0"/>
          <a:chExt cx="0" cy="0"/>
        </a:xfrm>
      </p:grpSpPr>
      <p:sp>
        <p:nvSpPr>
          <p:cNvPr id="59" name="Google Shape;59;p14"/>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cs"/>
              <a:t>What is Everyday Aesthetics?</a:t>
            </a:r>
            <a:endParaRPr/>
          </a:p>
        </p:txBody>
      </p:sp>
      <p:sp>
        <p:nvSpPr>
          <p:cNvPr id="60" name="Google Shape;60;p14"/>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6"/>
        </a:solidFill>
      </p:bgPr>
    </p:bg>
    <p:spTree>
      <p:nvGrpSpPr>
        <p:cNvPr id="64" name="Shape 64"/>
        <p:cNvGrpSpPr/>
        <p:nvPr/>
      </p:nvGrpSpPr>
      <p:grpSpPr>
        <a:xfrm>
          <a:off x="0" y="0"/>
          <a:ext cx="0" cy="0"/>
          <a:chOff x="0" y="0"/>
          <a:chExt cx="0" cy="0"/>
        </a:xfrm>
      </p:grpSpPr>
      <p:sp>
        <p:nvSpPr>
          <p:cNvPr id="65" name="Google Shape;65;p15"/>
          <p:cNvSpPr txBox="1"/>
          <p:nvPr>
            <p:ph type="title"/>
          </p:nvPr>
        </p:nvSpPr>
        <p:spPr>
          <a:xfrm>
            <a:off x="311700" y="142500"/>
            <a:ext cx="8520600" cy="875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cs"/>
              <a:t>Topics:</a:t>
            </a:r>
            <a:endParaRPr/>
          </a:p>
        </p:txBody>
      </p:sp>
      <p:sp>
        <p:nvSpPr>
          <p:cNvPr id="66" name="Google Shape;66;p15"/>
          <p:cNvSpPr txBox="1"/>
          <p:nvPr>
            <p:ph idx="1" type="body"/>
          </p:nvPr>
        </p:nvSpPr>
        <p:spPr>
          <a:xfrm>
            <a:off x="311700" y="936425"/>
            <a:ext cx="8520600" cy="3632400"/>
          </a:xfrm>
          <a:prstGeom prst="rect">
            <a:avLst/>
          </a:prstGeom>
          <a:solidFill>
            <a:schemeClr val="accent6"/>
          </a:solidFill>
        </p:spPr>
        <p:txBody>
          <a:bodyPr anchorCtr="0" anchor="t" bIns="91425" lIns="91425" spcFirstLastPara="1" rIns="91425" wrap="square" tIns="91425">
            <a:noAutofit/>
          </a:bodyPr>
          <a:lstStyle/>
          <a:p>
            <a:pPr indent="0" lvl="0" marL="457200" rtl="0" algn="l">
              <a:lnSpc>
                <a:spcPct val="150000"/>
              </a:lnSpc>
              <a:spcBef>
                <a:spcPts val="0"/>
              </a:spcBef>
              <a:spcAft>
                <a:spcPts val="0"/>
              </a:spcAft>
              <a:buNone/>
            </a:pPr>
            <a:r>
              <a:t/>
            </a:r>
            <a:endParaRPr sz="1200">
              <a:solidFill>
                <a:srgbClr val="0A0A0A"/>
              </a:solidFill>
            </a:endParaRPr>
          </a:p>
          <a:p>
            <a:pPr indent="0" lvl="0" marL="0" rtl="0" algn="l">
              <a:spcBef>
                <a:spcPts val="1000"/>
              </a:spcBef>
              <a:spcAft>
                <a:spcPts val="0"/>
              </a:spcAft>
              <a:buClr>
                <a:schemeClr val="dk1"/>
              </a:buClr>
              <a:buSzPts val="1100"/>
              <a:buFont typeface="Arial"/>
              <a:buNone/>
            </a:pPr>
            <a:r>
              <a:rPr lang="cs" sz="1200">
                <a:solidFill>
                  <a:srgbClr val="0A0A0A"/>
                </a:solidFill>
              </a:rPr>
              <a:t>“Everyday Aesthetics: Introduction”</a:t>
            </a:r>
            <a:endParaRPr sz="1200">
              <a:solidFill>
                <a:srgbClr val="0A0A0A"/>
              </a:solidFill>
            </a:endParaRPr>
          </a:p>
          <a:p>
            <a:pPr indent="0" lvl="0" marL="0" rtl="0" algn="l">
              <a:spcBef>
                <a:spcPts val="1000"/>
              </a:spcBef>
              <a:spcAft>
                <a:spcPts val="0"/>
              </a:spcAft>
              <a:buClr>
                <a:schemeClr val="dk1"/>
              </a:buClr>
              <a:buSzPts val="1100"/>
              <a:buFont typeface="Arial"/>
              <a:buNone/>
            </a:pPr>
            <a:r>
              <a:rPr lang="cs" sz="1200">
                <a:solidFill>
                  <a:srgbClr val="0A0A0A"/>
                </a:solidFill>
              </a:rPr>
              <a:t>(Lee)</a:t>
            </a:r>
            <a:endParaRPr sz="1200">
              <a:solidFill>
                <a:schemeClr val="dk1"/>
              </a:solidFill>
            </a:endParaRPr>
          </a:p>
          <a:p>
            <a:pPr indent="0" lvl="0" marL="0" rtl="0" algn="l">
              <a:spcBef>
                <a:spcPts val="100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1000"/>
              </a:spcBef>
              <a:spcAft>
                <a:spcPts val="0"/>
              </a:spcAft>
              <a:buNone/>
            </a:pPr>
            <a:r>
              <a:rPr lang="cs" sz="1200">
                <a:solidFill>
                  <a:srgbClr val="0A0A0A"/>
                </a:solidFill>
              </a:rPr>
              <a:t>“Village contra City” (Lee)</a:t>
            </a:r>
            <a:endParaRPr sz="1200">
              <a:solidFill>
                <a:srgbClr val="0A0A0A"/>
              </a:solidFill>
            </a:endParaRPr>
          </a:p>
          <a:p>
            <a:pPr indent="-7199" lvl="0" marL="457200" rtl="0" algn="l">
              <a:lnSpc>
                <a:spcPct val="150000"/>
              </a:lnSpc>
              <a:spcBef>
                <a:spcPts val="0"/>
              </a:spcBef>
              <a:spcAft>
                <a:spcPts val="0"/>
              </a:spcAft>
              <a:buNone/>
            </a:pPr>
            <a:r>
              <a:t/>
            </a:r>
            <a:endParaRPr sz="1200">
              <a:solidFill>
                <a:schemeClr val="dk1"/>
              </a:solidFill>
              <a:highlight>
                <a:srgbClr val="D9EAD3"/>
              </a:highlight>
            </a:endParaRPr>
          </a:p>
          <a:p>
            <a:pPr indent="0" lvl="0" marL="0" rtl="0" algn="l">
              <a:lnSpc>
                <a:spcPct val="150000"/>
              </a:lnSpc>
              <a:spcBef>
                <a:spcPts val="0"/>
              </a:spcBef>
              <a:spcAft>
                <a:spcPts val="0"/>
              </a:spcAft>
              <a:buNone/>
            </a:pPr>
            <a:r>
              <a:rPr lang="cs" sz="1200">
                <a:solidFill>
                  <a:schemeClr val="dk1"/>
                </a:solidFill>
              </a:rPr>
              <a:t>“</a:t>
            </a:r>
            <a:r>
              <a:rPr lang="cs" sz="1300">
                <a:solidFill>
                  <a:schemeClr val="dk1"/>
                </a:solidFill>
              </a:rPr>
              <a:t>In the Seclusion near the Forest: </a:t>
            </a:r>
            <a:endParaRPr sz="1300">
              <a:solidFill>
                <a:schemeClr val="dk1"/>
              </a:solidFill>
            </a:endParaRPr>
          </a:p>
          <a:p>
            <a:pPr indent="0" lvl="0" marL="457200" rtl="0" algn="l">
              <a:lnSpc>
                <a:spcPct val="150000"/>
              </a:lnSpc>
              <a:spcBef>
                <a:spcPts val="0"/>
              </a:spcBef>
              <a:spcAft>
                <a:spcPts val="0"/>
              </a:spcAft>
              <a:buClr>
                <a:schemeClr val="dk1"/>
              </a:buClr>
              <a:buSzPts val="1100"/>
              <a:buFont typeface="Arial"/>
              <a:buNone/>
            </a:pPr>
            <a:r>
              <a:rPr lang="cs" sz="1300">
                <a:solidFill>
                  <a:schemeClr val="dk1"/>
                </a:solidFill>
              </a:rPr>
              <a:t>Czech Cottagers in the in the Era of Communism”</a:t>
            </a:r>
            <a:r>
              <a:rPr lang="cs" sz="1200">
                <a:solidFill>
                  <a:schemeClr val="dk1"/>
                </a:solidFill>
              </a:rPr>
              <a:t> (Lee)</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a:p>
        </p:txBody>
      </p:sp>
      <p:pic>
        <p:nvPicPr>
          <p:cNvPr id="67" name="Google Shape;67;p15"/>
          <p:cNvPicPr preferRelativeResize="0"/>
          <p:nvPr/>
        </p:nvPicPr>
        <p:blipFill>
          <a:blip r:embed="rId3">
            <a:alphaModFix/>
          </a:blip>
          <a:stretch>
            <a:fillRect/>
          </a:stretch>
        </p:blipFill>
        <p:spPr>
          <a:xfrm>
            <a:off x="7319199" y="291049"/>
            <a:ext cx="1430475" cy="21963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2E9"/>
        </a:solidFill>
      </p:bgPr>
    </p:bg>
    <p:spTree>
      <p:nvGrpSpPr>
        <p:cNvPr id="71" name="Shape 71"/>
        <p:cNvGrpSpPr/>
        <p:nvPr/>
      </p:nvGrpSpPr>
      <p:grpSpPr>
        <a:xfrm>
          <a:off x="0" y="0"/>
          <a:ext cx="0" cy="0"/>
          <a:chOff x="0" y="0"/>
          <a:chExt cx="0" cy="0"/>
        </a:xfrm>
      </p:grpSpPr>
      <p:sp>
        <p:nvSpPr>
          <p:cNvPr id="72" name="Google Shape;72;p16"/>
          <p:cNvSpPr txBox="1"/>
          <p:nvPr>
            <p:ph idx="1" type="body"/>
          </p:nvPr>
        </p:nvSpPr>
        <p:spPr>
          <a:xfrm>
            <a:off x="298575" y="352850"/>
            <a:ext cx="8533800" cy="4215900"/>
          </a:xfrm>
          <a:prstGeom prst="rect">
            <a:avLst/>
          </a:prstGeom>
          <a:solidFill>
            <a:srgbClr val="D9D2E9"/>
          </a:solidFill>
        </p:spPr>
        <p:txBody>
          <a:bodyPr anchorCtr="0" anchor="t" bIns="91425" lIns="91425" spcFirstLastPara="1" rIns="91425" wrap="square" tIns="91425">
            <a:normAutofit/>
          </a:bodyPr>
          <a:lstStyle/>
          <a:p>
            <a:pPr indent="0" lvl="0" marL="0" rtl="0" algn="l">
              <a:lnSpc>
                <a:spcPct val="150000"/>
              </a:lnSpc>
              <a:spcBef>
                <a:spcPts val="0"/>
              </a:spcBef>
              <a:spcAft>
                <a:spcPts val="0"/>
              </a:spcAft>
              <a:buNone/>
            </a:pPr>
            <a:r>
              <a:t/>
            </a:r>
            <a:endParaRPr sz="1200">
              <a:solidFill>
                <a:schemeClr val="dk1"/>
              </a:solidFill>
            </a:endParaRPr>
          </a:p>
          <a:p>
            <a:pPr indent="-304800" lvl="0" marL="457200" rtl="0" algn="l">
              <a:lnSpc>
                <a:spcPct val="150000"/>
              </a:lnSpc>
              <a:spcBef>
                <a:spcPts val="0"/>
              </a:spcBef>
              <a:spcAft>
                <a:spcPts val="0"/>
              </a:spcAft>
              <a:buClr>
                <a:schemeClr val="dk1"/>
              </a:buClr>
              <a:buSzPts val="1200"/>
              <a:buChar char="●"/>
            </a:pPr>
            <a:r>
              <a:rPr lang="cs" sz="1200">
                <a:solidFill>
                  <a:schemeClr val="dk1"/>
                </a:solidFill>
              </a:rPr>
              <a:t>Elisa di Stefano</a:t>
            </a:r>
            <a:endParaRPr sz="1200">
              <a:solidFill>
                <a:schemeClr val="dk1"/>
              </a:solidFill>
            </a:endParaRPr>
          </a:p>
          <a:p>
            <a:pPr indent="0" lvl="0" marL="457200" rtl="0" algn="l">
              <a:lnSpc>
                <a:spcPct val="150000"/>
              </a:lnSpc>
              <a:spcBef>
                <a:spcPts val="0"/>
              </a:spcBef>
              <a:spcAft>
                <a:spcPts val="0"/>
              </a:spcAft>
              <a:buNone/>
            </a:pPr>
            <a:r>
              <a:t/>
            </a:r>
            <a:endParaRPr sz="1200">
              <a:solidFill>
                <a:schemeClr val="dk1"/>
              </a:solidFill>
            </a:endParaRPr>
          </a:p>
          <a:p>
            <a:pPr indent="-304800" lvl="0" marL="457200" rtl="0" algn="l">
              <a:lnSpc>
                <a:spcPct val="150000"/>
              </a:lnSpc>
              <a:spcBef>
                <a:spcPts val="0"/>
              </a:spcBef>
              <a:spcAft>
                <a:spcPts val="0"/>
              </a:spcAft>
              <a:buClr>
                <a:schemeClr val="dk1"/>
              </a:buClr>
              <a:buSzPts val="1200"/>
              <a:buChar char="●"/>
            </a:pPr>
            <a:r>
              <a:rPr lang="cs" sz="1200">
                <a:solidFill>
                  <a:schemeClr val="dk1"/>
                </a:solidFill>
              </a:rPr>
              <a:t>Adam Vrchlabský</a:t>
            </a:r>
            <a:endParaRPr sz="1200">
              <a:solidFill>
                <a:schemeClr val="dk1"/>
              </a:solidFill>
            </a:endParaRPr>
          </a:p>
          <a:p>
            <a:pPr indent="-304800" lvl="0" marL="457200" rtl="0" algn="l">
              <a:lnSpc>
                <a:spcPct val="150000"/>
              </a:lnSpc>
              <a:spcBef>
                <a:spcPts val="0"/>
              </a:spcBef>
              <a:spcAft>
                <a:spcPts val="0"/>
              </a:spcAft>
              <a:buClr>
                <a:schemeClr val="dk1"/>
              </a:buClr>
              <a:buSzPts val="1200"/>
              <a:buChar char="●"/>
            </a:pPr>
            <a:r>
              <a:t/>
            </a:r>
            <a:endParaRPr sz="1200">
              <a:solidFill>
                <a:schemeClr val="dk1"/>
              </a:solidFill>
            </a:endParaRPr>
          </a:p>
          <a:p>
            <a:pPr indent="-304800" lvl="0" marL="457200" rtl="0" algn="l">
              <a:lnSpc>
                <a:spcPct val="150000"/>
              </a:lnSpc>
              <a:spcBef>
                <a:spcPts val="0"/>
              </a:spcBef>
              <a:spcAft>
                <a:spcPts val="0"/>
              </a:spcAft>
              <a:buClr>
                <a:schemeClr val="dk1"/>
              </a:buClr>
              <a:buSzPts val="1200"/>
              <a:buChar char="●"/>
            </a:pPr>
            <a:r>
              <a:rPr lang="cs" sz="1200">
                <a:solidFill>
                  <a:schemeClr val="dk1"/>
                </a:solidFill>
              </a:rPr>
              <a:t>Max Ryynänen </a:t>
            </a:r>
            <a:endParaRPr sz="1200">
              <a:solidFill>
                <a:schemeClr val="dk1"/>
              </a:solidFill>
            </a:endParaRPr>
          </a:p>
          <a:p>
            <a:pPr indent="0" lvl="0" marL="457200" rtl="0" algn="l">
              <a:lnSpc>
                <a:spcPct val="150000"/>
              </a:lnSpc>
              <a:spcBef>
                <a:spcPts val="0"/>
              </a:spcBef>
              <a:spcAft>
                <a:spcPts val="0"/>
              </a:spcAft>
              <a:buNone/>
            </a:pPr>
            <a:r>
              <a:t/>
            </a:r>
            <a:endParaRPr sz="1200">
              <a:solidFill>
                <a:schemeClr val="dk1"/>
              </a:solidFill>
            </a:endParaRPr>
          </a:p>
          <a:p>
            <a:pPr indent="0" lvl="0" marL="914400" rtl="0" algn="l">
              <a:lnSpc>
                <a:spcPct val="150000"/>
              </a:lnSpc>
              <a:spcBef>
                <a:spcPts val="0"/>
              </a:spcBef>
              <a:spcAft>
                <a:spcPts val="0"/>
              </a:spcAft>
              <a:buNone/>
            </a:pPr>
            <a:r>
              <a:t/>
            </a:r>
            <a:endParaRPr sz="1200">
              <a:solidFill>
                <a:schemeClr val="dk1"/>
              </a:solidFill>
            </a:endParaRPr>
          </a:p>
          <a:p>
            <a:pPr indent="0" lvl="0" marL="914400" rtl="0" algn="l">
              <a:lnSpc>
                <a:spcPct val="150000"/>
              </a:lnSpc>
              <a:spcBef>
                <a:spcPts val="0"/>
              </a:spcBef>
              <a:spcAft>
                <a:spcPts val="0"/>
              </a:spcAft>
              <a:buNone/>
            </a:pPr>
            <a:r>
              <a:t/>
            </a:r>
            <a:endParaRPr sz="1200">
              <a:solidFill>
                <a:schemeClr val="dk1"/>
              </a:solidFill>
            </a:endParaRPr>
          </a:p>
          <a:p>
            <a:pPr indent="0" lvl="0" marL="0" rtl="0" algn="l">
              <a:lnSpc>
                <a:spcPct val="150000"/>
              </a:lnSpc>
              <a:spcBef>
                <a:spcPts val="0"/>
              </a:spcBef>
              <a:spcAft>
                <a:spcPts val="0"/>
              </a:spcAft>
              <a:buNone/>
            </a:pPr>
            <a:r>
              <a:rPr lang="cs" sz="1200">
                <a:solidFill>
                  <a:schemeClr val="dk1"/>
                </a:solidFill>
              </a:rPr>
              <a:t>!!!The courses by Max and Elisa will be held in a hybrid form - online via MS Teams, also in a classroom (no recording).</a:t>
            </a:r>
            <a:endParaRPr sz="1200">
              <a:solidFill>
                <a:schemeClr val="dk1"/>
              </a:solidFill>
            </a:endParaRPr>
          </a:p>
          <a:p>
            <a:pPr indent="0" lvl="0" marL="0" rtl="0" algn="l">
              <a:lnSpc>
                <a:spcPct val="150000"/>
              </a:lnSpc>
              <a:spcBef>
                <a:spcPts val="0"/>
              </a:spcBef>
              <a:spcAft>
                <a:spcPts val="0"/>
              </a:spcAft>
              <a:buNone/>
            </a:pPr>
            <a:r>
              <a:rPr lang="cs" sz="1200">
                <a:solidFill>
                  <a:schemeClr val="dk1"/>
                </a:solidFill>
              </a:rPr>
              <a:t>Lenka's courses and student presentations will be held in a classroom (no recording).!!!</a:t>
            </a:r>
            <a:endParaRPr sz="1200">
              <a:solidFill>
                <a:schemeClr val="dk1"/>
              </a:solidFill>
            </a:endParaRPr>
          </a:p>
        </p:txBody>
      </p:sp>
      <p:pic>
        <p:nvPicPr>
          <p:cNvPr id="73" name="Google Shape;73;p16"/>
          <p:cNvPicPr preferRelativeResize="0"/>
          <p:nvPr/>
        </p:nvPicPr>
        <p:blipFill>
          <a:blip r:embed="rId3">
            <a:alphaModFix/>
          </a:blip>
          <a:stretch>
            <a:fillRect/>
          </a:stretch>
        </p:blipFill>
        <p:spPr>
          <a:xfrm>
            <a:off x="5404550" y="736150"/>
            <a:ext cx="3547174" cy="23647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77" name="Shape 77"/>
        <p:cNvGrpSpPr/>
        <p:nvPr/>
      </p:nvGrpSpPr>
      <p:grpSpPr>
        <a:xfrm>
          <a:off x="0" y="0"/>
          <a:ext cx="0" cy="0"/>
          <a:chOff x="0" y="0"/>
          <a:chExt cx="0" cy="0"/>
        </a:xfrm>
      </p:grpSpPr>
      <p:sp>
        <p:nvSpPr>
          <p:cNvPr id="78" name="Google Shape;78;p17"/>
          <p:cNvSpPr txBox="1"/>
          <p:nvPr>
            <p:ph idx="1" type="body"/>
          </p:nvPr>
        </p:nvSpPr>
        <p:spPr>
          <a:xfrm>
            <a:off x="279975" y="403675"/>
            <a:ext cx="8552400" cy="4165200"/>
          </a:xfrm>
          <a:prstGeom prst="rect">
            <a:avLst/>
          </a:prstGeom>
        </p:spPr>
        <p:txBody>
          <a:bodyPr anchorCtr="0" anchor="t" bIns="91425" lIns="91425" spcFirstLastPara="1" rIns="91425" wrap="square" tIns="91425">
            <a:normAutofit/>
          </a:bodyPr>
          <a:lstStyle/>
          <a:p>
            <a:pPr indent="0" lvl="0" marL="457200" rtl="0" algn="l">
              <a:spcBef>
                <a:spcPts val="0"/>
              </a:spcBef>
              <a:spcAft>
                <a:spcPts val="0"/>
              </a:spcAft>
              <a:buNone/>
            </a:pPr>
            <a:r>
              <a:t/>
            </a:r>
            <a:endParaRPr/>
          </a:p>
          <a:p>
            <a:pPr indent="0" lvl="0" marL="457200" rtl="0" algn="l">
              <a:spcBef>
                <a:spcPts val="1200"/>
              </a:spcBef>
              <a:spcAft>
                <a:spcPts val="0"/>
              </a:spcAft>
              <a:buNone/>
            </a:pPr>
            <a:r>
              <a:t/>
            </a:r>
            <a:endParaRPr/>
          </a:p>
          <a:p>
            <a:pPr indent="-342900" lvl="0" marL="457200" rtl="0" algn="l">
              <a:spcBef>
                <a:spcPts val="1200"/>
              </a:spcBef>
              <a:spcAft>
                <a:spcPts val="0"/>
              </a:spcAft>
              <a:buSzPts val="1800"/>
              <a:buChar char="●"/>
            </a:pPr>
            <a:r>
              <a:rPr b="1" lang="cs"/>
              <a:t>April 24th + </a:t>
            </a:r>
            <a:r>
              <a:rPr b="1" lang="cs"/>
              <a:t>May 15th: Presentations (students)</a:t>
            </a:r>
            <a:endParaRPr b="1"/>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9D9"/>
        </a:solidFill>
      </p:bgPr>
    </p:bg>
    <p:spTree>
      <p:nvGrpSpPr>
        <p:cNvPr id="82" name="Shape 82"/>
        <p:cNvGrpSpPr/>
        <p:nvPr/>
      </p:nvGrpSpPr>
      <p:grpSpPr>
        <a:xfrm>
          <a:off x="0" y="0"/>
          <a:ext cx="0" cy="0"/>
          <a:chOff x="0" y="0"/>
          <a:chExt cx="0" cy="0"/>
        </a:xfrm>
      </p:grpSpPr>
      <p:sp>
        <p:nvSpPr>
          <p:cNvPr id="83" name="Google Shape;83;p18"/>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cs" sz="1600"/>
              <a:t>Requirements </a:t>
            </a:r>
            <a:endParaRPr sz="3200"/>
          </a:p>
        </p:txBody>
      </p:sp>
      <p:sp>
        <p:nvSpPr>
          <p:cNvPr id="84" name="Google Shape;84;p18"/>
          <p:cNvSpPr txBox="1"/>
          <p:nvPr>
            <p:ph idx="1" type="body"/>
          </p:nvPr>
        </p:nvSpPr>
        <p:spPr>
          <a:xfrm>
            <a:off x="311700" y="1152475"/>
            <a:ext cx="4295700" cy="3416400"/>
          </a:xfrm>
          <a:prstGeom prst="rect">
            <a:avLst/>
          </a:prstGeom>
        </p:spPr>
        <p:txBody>
          <a:bodyPr anchorCtr="0" anchor="t" bIns="91425" lIns="91425" spcFirstLastPara="1" rIns="91425" wrap="square" tIns="91425">
            <a:normAutofit/>
          </a:bodyPr>
          <a:lstStyle/>
          <a:p>
            <a:pPr indent="0" lvl="0" marL="457200" rtl="0" algn="l">
              <a:spcBef>
                <a:spcPts val="0"/>
              </a:spcBef>
              <a:spcAft>
                <a:spcPts val="0"/>
              </a:spcAft>
              <a:buNone/>
            </a:pPr>
            <a:r>
              <a:t/>
            </a:r>
            <a:endParaRPr sz="1200">
              <a:solidFill>
                <a:schemeClr val="dk1"/>
              </a:solidFill>
            </a:endParaRPr>
          </a:p>
          <a:p>
            <a:pPr indent="-317500" lvl="0" marL="457200" rtl="0" algn="l">
              <a:spcBef>
                <a:spcPts val="1200"/>
              </a:spcBef>
              <a:spcAft>
                <a:spcPts val="0"/>
              </a:spcAft>
              <a:buClr>
                <a:schemeClr val="dk1"/>
              </a:buClr>
              <a:buSzPts val="1400"/>
              <a:buChar char="●"/>
            </a:pPr>
            <a:r>
              <a:rPr lang="cs" sz="1400">
                <a:solidFill>
                  <a:schemeClr val="dk1"/>
                </a:solidFill>
              </a:rPr>
              <a:t>Active participation: 8 times per semester </a:t>
            </a:r>
            <a:endParaRPr sz="1400">
              <a:solidFill>
                <a:schemeClr val="dk1"/>
              </a:solidFill>
            </a:endParaRPr>
          </a:p>
          <a:p>
            <a:pPr indent="0" lvl="0" marL="0" rtl="0" algn="l">
              <a:spcBef>
                <a:spcPts val="1200"/>
              </a:spcBef>
              <a:spcAft>
                <a:spcPts val="0"/>
              </a:spcAft>
              <a:buNone/>
            </a:pPr>
            <a:r>
              <a:t/>
            </a:r>
            <a:endParaRPr sz="1400">
              <a:solidFill>
                <a:schemeClr val="dk1"/>
              </a:solidFill>
            </a:endParaRPr>
          </a:p>
          <a:p>
            <a:pPr indent="-317500" lvl="0" marL="457200" rtl="0" algn="l">
              <a:spcBef>
                <a:spcPts val="1200"/>
              </a:spcBef>
              <a:spcAft>
                <a:spcPts val="0"/>
              </a:spcAft>
              <a:buClr>
                <a:schemeClr val="dk1"/>
              </a:buClr>
              <a:buSzPts val="1400"/>
              <a:buChar char="●"/>
            </a:pPr>
            <a:r>
              <a:rPr lang="cs" sz="1400">
                <a:solidFill>
                  <a:schemeClr val="dk1"/>
                </a:solidFill>
              </a:rPr>
              <a:t>Presentation</a:t>
            </a:r>
            <a:endParaRPr sz="1400">
              <a:solidFill>
                <a:schemeClr val="dk1"/>
              </a:solidFill>
            </a:endParaRPr>
          </a:p>
          <a:p>
            <a:pPr indent="0" lvl="0" marL="914400" rtl="0" algn="l">
              <a:spcBef>
                <a:spcPts val="1200"/>
              </a:spcBef>
              <a:spcAft>
                <a:spcPts val="1200"/>
              </a:spcAft>
              <a:buNone/>
            </a:pPr>
            <a:r>
              <a:t/>
            </a:r>
            <a:endParaRPr sz="1200">
              <a:solidFill>
                <a:schemeClr val="dk1"/>
              </a:solidFill>
            </a:endParaRPr>
          </a:p>
        </p:txBody>
      </p:sp>
      <p:pic>
        <p:nvPicPr>
          <p:cNvPr id="85" name="Google Shape;85;p18"/>
          <p:cNvPicPr preferRelativeResize="0"/>
          <p:nvPr/>
        </p:nvPicPr>
        <p:blipFill>
          <a:blip r:embed="rId3">
            <a:alphaModFix/>
          </a:blip>
          <a:stretch>
            <a:fillRect/>
          </a:stretch>
        </p:blipFill>
        <p:spPr>
          <a:xfrm>
            <a:off x="4572000" y="1139074"/>
            <a:ext cx="4295701" cy="28653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Presentations:</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20000"/>
          </a:bodyPr>
          <a:lstStyle/>
          <a:p>
            <a:pPr indent="-317182" lvl="0" marL="457200" rtl="0" algn="l">
              <a:spcBef>
                <a:spcPts val="0"/>
              </a:spcBef>
              <a:spcAft>
                <a:spcPts val="0"/>
              </a:spcAft>
              <a:buClr>
                <a:schemeClr val="dk1"/>
              </a:buClr>
              <a:buSzPct val="100000"/>
              <a:buChar char="-"/>
            </a:pPr>
            <a:r>
              <a:rPr lang="cs">
                <a:solidFill>
                  <a:schemeClr val="dk1"/>
                </a:solidFill>
              </a:rPr>
              <a:t>an </a:t>
            </a:r>
            <a:r>
              <a:rPr lang="cs">
                <a:solidFill>
                  <a:schemeClr val="dk1"/>
                </a:solidFill>
              </a:rPr>
              <a:t>article</a:t>
            </a:r>
            <a:r>
              <a:rPr lang="cs">
                <a:solidFill>
                  <a:schemeClr val="dk1"/>
                </a:solidFill>
              </a:rPr>
              <a:t>, a chapter from a book (15 - 25 pp.)</a:t>
            </a:r>
            <a:endParaRPr>
              <a:solidFill>
                <a:schemeClr val="dk1"/>
              </a:solidFill>
            </a:endParaRPr>
          </a:p>
          <a:p>
            <a:pPr indent="-317182" lvl="0" marL="457200" rtl="0" algn="l">
              <a:spcBef>
                <a:spcPts val="0"/>
              </a:spcBef>
              <a:spcAft>
                <a:spcPts val="0"/>
              </a:spcAft>
              <a:buClr>
                <a:schemeClr val="dk1"/>
              </a:buClr>
              <a:buSzPct val="100000"/>
              <a:buChar char="-"/>
            </a:pPr>
            <a:r>
              <a:rPr lang="cs">
                <a:solidFill>
                  <a:schemeClr val="dk1"/>
                </a:solidFill>
              </a:rPr>
              <a:t>send me the bibliographic data + title by </a:t>
            </a:r>
            <a:r>
              <a:rPr b="1" lang="cs">
                <a:solidFill>
                  <a:schemeClr val="dk1"/>
                </a:solidFill>
              </a:rPr>
              <a:t>April 3th</a:t>
            </a:r>
            <a:endParaRPr b="1">
              <a:solidFill>
                <a:schemeClr val="dk1"/>
              </a:solidFill>
            </a:endParaRPr>
          </a:p>
          <a:p>
            <a:pPr indent="0" lvl="0" marL="457200" rtl="0" algn="l">
              <a:spcBef>
                <a:spcPts val="1200"/>
              </a:spcBef>
              <a:spcAft>
                <a:spcPts val="0"/>
              </a:spcAft>
              <a:buNone/>
            </a:pPr>
            <a:r>
              <a:rPr b="1" lang="cs">
                <a:solidFill>
                  <a:schemeClr val="dk1"/>
                </a:solidFill>
              </a:rPr>
              <a:t>(</a:t>
            </a:r>
            <a:r>
              <a:rPr lang="cs">
                <a:solidFill>
                  <a:schemeClr val="dk1"/>
                </a:solidFill>
              </a:rPr>
              <a:t>to IS -&gt; Homework Vaults -&gt; Presentation_Title + Bibliography)</a:t>
            </a:r>
            <a:endParaRPr b="1">
              <a:solidFill>
                <a:schemeClr val="dk1"/>
              </a:solidFill>
            </a:endParaRPr>
          </a:p>
          <a:p>
            <a:pPr indent="-317182" lvl="0" marL="457200" rtl="0" algn="l">
              <a:spcBef>
                <a:spcPts val="1200"/>
              </a:spcBef>
              <a:spcAft>
                <a:spcPts val="0"/>
              </a:spcAft>
              <a:buClr>
                <a:schemeClr val="dk1"/>
              </a:buClr>
              <a:buSzPct val="100000"/>
              <a:buChar char="-"/>
            </a:pPr>
            <a:r>
              <a:rPr b="1" lang="cs">
                <a:solidFill>
                  <a:schemeClr val="dk1"/>
                </a:solidFill>
              </a:rPr>
              <a:t>10</a:t>
            </a:r>
            <a:r>
              <a:rPr lang="cs">
                <a:solidFill>
                  <a:schemeClr val="dk1"/>
                </a:solidFill>
              </a:rPr>
              <a:t> minutes in a classroom</a:t>
            </a:r>
            <a:endParaRPr>
              <a:solidFill>
                <a:schemeClr val="dk1"/>
              </a:solidFill>
            </a:endParaRPr>
          </a:p>
          <a:p>
            <a:pPr indent="-317182" lvl="0" marL="457200" rtl="0" algn="l">
              <a:spcBef>
                <a:spcPts val="0"/>
              </a:spcBef>
              <a:spcAft>
                <a:spcPts val="0"/>
              </a:spcAft>
              <a:buClr>
                <a:schemeClr val="dk1"/>
              </a:buClr>
              <a:buSzPct val="100000"/>
              <a:buChar char="-"/>
            </a:pPr>
            <a:r>
              <a:rPr lang="cs">
                <a:solidFill>
                  <a:schemeClr val="dk1"/>
                </a:solidFill>
              </a:rPr>
              <a:t>PP presentation</a:t>
            </a:r>
            <a:endParaRPr>
              <a:solidFill>
                <a:schemeClr val="dk1"/>
              </a:solidFill>
            </a:endParaRPr>
          </a:p>
          <a:p>
            <a:pPr indent="0" lvl="0" marL="457200" rtl="0" algn="l">
              <a:spcBef>
                <a:spcPts val="1200"/>
              </a:spcBef>
              <a:spcAft>
                <a:spcPts val="0"/>
              </a:spcAft>
              <a:buNone/>
            </a:pPr>
            <a:r>
              <a:t/>
            </a:r>
            <a:endParaRPr>
              <a:solidFill>
                <a:schemeClr val="dk1"/>
              </a:solidFill>
            </a:endParaRPr>
          </a:p>
          <a:p>
            <a:pPr indent="-317182" lvl="0" marL="457200" rtl="0" algn="l">
              <a:spcBef>
                <a:spcPts val="1200"/>
              </a:spcBef>
              <a:spcAft>
                <a:spcPts val="0"/>
              </a:spcAft>
              <a:buClr>
                <a:schemeClr val="dk1"/>
              </a:buClr>
              <a:buSzPct val="100000"/>
              <a:buAutoNum type="alphaLcParenR"/>
            </a:pPr>
            <a:r>
              <a:rPr lang="cs">
                <a:solidFill>
                  <a:schemeClr val="dk1"/>
                </a:solidFill>
              </a:rPr>
              <a:t>PP (Google Pres. etc.) presentation </a:t>
            </a:r>
            <a:r>
              <a:rPr lang="cs">
                <a:solidFill>
                  <a:schemeClr val="dk1"/>
                </a:solidFill>
              </a:rPr>
              <a:t>(submit a day before the presentation (Tuesday</a:t>
            </a:r>
            <a:r>
              <a:rPr b="1" lang="cs">
                <a:solidFill>
                  <a:schemeClr val="dk1"/>
                </a:solidFill>
              </a:rPr>
              <a:t> 20:00</a:t>
            </a:r>
            <a:r>
              <a:rPr lang="cs">
                <a:solidFill>
                  <a:schemeClr val="dk1"/>
                </a:solidFill>
              </a:rPr>
              <a:t>) to IS -&gt; Homework Vaults -&gt; Presentations_PP)</a:t>
            </a:r>
            <a:endParaRPr baseline="30000">
              <a:solidFill>
                <a:schemeClr val="dk1"/>
              </a:solidFill>
            </a:endParaRPr>
          </a:p>
          <a:p>
            <a:pPr indent="0" lvl="0" marL="457200" rtl="0" algn="l">
              <a:spcBef>
                <a:spcPts val="1200"/>
              </a:spcBef>
              <a:spcAft>
                <a:spcPts val="0"/>
              </a:spcAft>
              <a:buNone/>
            </a:pPr>
            <a:r>
              <a:t/>
            </a:r>
            <a:endParaRPr>
              <a:solidFill>
                <a:schemeClr val="dk1"/>
              </a:solidFill>
            </a:endParaRPr>
          </a:p>
          <a:p>
            <a:pPr indent="-360000" lvl="0" marL="360000" rtl="0" algn="l">
              <a:spcBef>
                <a:spcPts val="1200"/>
              </a:spcBef>
              <a:spcAft>
                <a:spcPts val="1200"/>
              </a:spcAft>
              <a:buNone/>
            </a:pPr>
            <a:r>
              <a:rPr lang="cs">
                <a:solidFill>
                  <a:schemeClr val="dk1"/>
                </a:solidFill>
              </a:rPr>
              <a:t>b)  In advance: 600 - 900 words abstract (</a:t>
            </a:r>
            <a:r>
              <a:rPr lang="cs">
                <a:solidFill>
                  <a:schemeClr val="dk1"/>
                </a:solidFill>
              </a:rPr>
              <a:t>submit three days before the presentation      (</a:t>
            </a:r>
            <a:r>
              <a:rPr b="1" lang="cs">
                <a:solidFill>
                  <a:schemeClr val="dk1"/>
                </a:solidFill>
              </a:rPr>
              <a:t>Sunday 23:59</a:t>
            </a:r>
            <a:r>
              <a:rPr lang="cs">
                <a:solidFill>
                  <a:schemeClr val="dk1"/>
                </a:solidFill>
              </a:rPr>
              <a:t>) to IS -&gt; Homework Vaults -&gt; Presentations_abstract)</a:t>
            </a:r>
            <a:endParaRPr baseline="30000">
              <a:solidFill>
                <a:schemeClr val="dk1"/>
              </a:solidFill>
            </a:endParaRPr>
          </a:p>
        </p:txBody>
      </p:sp>
      <p:pic>
        <p:nvPicPr>
          <p:cNvPr id="92" name="Google Shape;92;p19"/>
          <p:cNvPicPr preferRelativeResize="0"/>
          <p:nvPr/>
        </p:nvPicPr>
        <p:blipFill>
          <a:blip r:embed="rId3">
            <a:alphaModFix/>
          </a:blip>
          <a:stretch>
            <a:fillRect/>
          </a:stretch>
        </p:blipFill>
        <p:spPr>
          <a:xfrm>
            <a:off x="6555125" y="264575"/>
            <a:ext cx="2277176" cy="15181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96" name="Shape 96"/>
        <p:cNvGrpSpPr/>
        <p:nvPr/>
      </p:nvGrpSpPr>
      <p:grpSpPr>
        <a:xfrm>
          <a:off x="0" y="0"/>
          <a:ext cx="0" cy="0"/>
          <a:chOff x="0" y="0"/>
          <a:chExt cx="0" cy="0"/>
        </a:xfrm>
      </p:grpSpPr>
      <p:sp>
        <p:nvSpPr>
          <p:cNvPr id="97" name="Google Shape;97;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Bibliography:</a:t>
            </a:r>
            <a:endParaRPr/>
          </a:p>
          <a:p>
            <a:pPr indent="0" lvl="0" marL="0" rtl="0" algn="l">
              <a:spcBef>
                <a:spcPts val="0"/>
              </a:spcBef>
              <a:spcAft>
                <a:spcPts val="0"/>
              </a:spcAft>
              <a:buNone/>
            </a:pPr>
            <a:r>
              <a:t/>
            </a:r>
            <a:endParaRPr/>
          </a:p>
        </p:txBody>
      </p:sp>
      <p:sp>
        <p:nvSpPr>
          <p:cNvPr id="98" name="Google Shape;98;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50000"/>
              </a:lnSpc>
              <a:spcBef>
                <a:spcPts val="0"/>
              </a:spcBef>
              <a:spcAft>
                <a:spcPts val="0"/>
              </a:spcAft>
              <a:buClr>
                <a:schemeClr val="dk1"/>
              </a:buClr>
              <a:buSzPts val="1100"/>
              <a:buFont typeface="Arial"/>
              <a:buNone/>
            </a:pPr>
            <a:r>
              <a:rPr lang="cs" sz="2000">
                <a:solidFill>
                  <a:schemeClr val="dk1"/>
                </a:solidFill>
              </a:rPr>
              <a:t>See https://plato.stanford.edu/entries/aesthetics-of-everyday/#Bib</a:t>
            </a:r>
            <a:endParaRPr sz="2600"/>
          </a:p>
        </p:txBody>
      </p:sp>
      <p:pic>
        <p:nvPicPr>
          <p:cNvPr id="99" name="Google Shape;99;p20"/>
          <p:cNvPicPr preferRelativeResize="0"/>
          <p:nvPr/>
        </p:nvPicPr>
        <p:blipFill>
          <a:blip r:embed="rId3">
            <a:alphaModFix/>
          </a:blip>
          <a:stretch>
            <a:fillRect/>
          </a:stretch>
        </p:blipFill>
        <p:spPr>
          <a:xfrm>
            <a:off x="5756230" y="1975025"/>
            <a:ext cx="2138700" cy="285162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Presentation resources:</a:t>
            </a:r>
            <a:endParaRPr/>
          </a:p>
        </p:txBody>
      </p:sp>
      <p:sp>
        <p:nvSpPr>
          <p:cNvPr id="105" name="Google Shape;105;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57200" lvl="0" marL="0" rtl="0" algn="l">
              <a:lnSpc>
                <a:spcPct val="95000"/>
              </a:lnSpc>
              <a:spcBef>
                <a:spcPts val="0"/>
              </a:spcBef>
              <a:spcAft>
                <a:spcPts val="0"/>
              </a:spcAft>
              <a:buSzPts val="605"/>
              <a:buNone/>
            </a:pPr>
            <a:r>
              <a:rPr lang="cs" sz="1490">
                <a:solidFill>
                  <a:srgbClr val="0000FF"/>
                </a:solidFill>
              </a:rPr>
              <a:t>JSTOR</a:t>
            </a:r>
            <a:endParaRPr sz="1490">
              <a:solidFill>
                <a:srgbClr val="0000FF"/>
              </a:solidFill>
            </a:endParaRPr>
          </a:p>
          <a:p>
            <a:pPr indent="0" lvl="0" marL="0" rtl="0" algn="l">
              <a:lnSpc>
                <a:spcPct val="95000"/>
              </a:lnSpc>
              <a:spcBef>
                <a:spcPts val="1200"/>
              </a:spcBef>
              <a:spcAft>
                <a:spcPts val="0"/>
              </a:spcAft>
              <a:buSzPts val="605"/>
              <a:buNone/>
            </a:pPr>
            <a:r>
              <a:rPr lang="cs" sz="1490">
                <a:solidFill>
                  <a:srgbClr val="0000FF"/>
                </a:solidFill>
                <a:uFill>
                  <a:noFill/>
                </a:uFill>
                <a:hlinkClick r:id="rId3">
                  <a:extLst>
                    <a:ext uri="{A12FA001-AC4F-418D-AE19-62706E023703}">
                      <ahyp:hlinkClr val="tx"/>
                    </a:ext>
                  </a:extLst>
                </a:hlinkClick>
              </a:rPr>
              <a:t>https://www-jstor-org.ezproxy.muni.cz</a:t>
            </a:r>
            <a:endParaRPr sz="1490">
              <a:solidFill>
                <a:srgbClr val="0000FF"/>
              </a:solidFill>
            </a:endParaRPr>
          </a:p>
          <a:p>
            <a:pPr indent="457200" lvl="0" marL="0" rtl="0" algn="l">
              <a:lnSpc>
                <a:spcPct val="95000"/>
              </a:lnSpc>
              <a:spcBef>
                <a:spcPts val="1200"/>
              </a:spcBef>
              <a:spcAft>
                <a:spcPts val="0"/>
              </a:spcAft>
              <a:buSzPts val="605"/>
              <a:buNone/>
            </a:pPr>
            <a:r>
              <a:rPr lang="cs" sz="1490">
                <a:solidFill>
                  <a:srgbClr val="0000FF"/>
                </a:solidFill>
                <a:highlight>
                  <a:srgbClr val="C9DAF8"/>
                </a:highlight>
              </a:rPr>
              <a:t>SAGE</a:t>
            </a:r>
            <a:r>
              <a:rPr lang="cs" sz="1490">
                <a:solidFill>
                  <a:srgbClr val="0000FF"/>
                </a:solidFill>
                <a:highlight>
                  <a:srgbClr val="C9DAF8"/>
                </a:highlight>
                <a:uFill>
                  <a:noFill/>
                </a:uFill>
                <a:hlinkClick r:id="rId4">
                  <a:extLst>
                    <a:ext uri="{A12FA001-AC4F-418D-AE19-62706E023703}">
                      <ahyp:hlinkClr val="tx"/>
                    </a:ext>
                  </a:extLst>
                </a:hlinkClick>
              </a:rPr>
              <a:t> </a:t>
            </a:r>
            <a:r>
              <a:rPr lang="cs" sz="1490">
                <a:solidFill>
                  <a:srgbClr val="0000FF"/>
                </a:solidFill>
                <a:uFill>
                  <a:noFill/>
                </a:uFill>
                <a:hlinkClick r:id="rId5">
                  <a:extLst>
                    <a:ext uri="{A12FA001-AC4F-418D-AE19-62706E023703}">
                      <ahyp:hlinkClr val="tx"/>
                    </a:ext>
                  </a:extLst>
                </a:hlinkClick>
              </a:rPr>
              <a:t>Journals Online - HSS</a:t>
            </a:r>
            <a:endParaRPr sz="1820">
              <a:solidFill>
                <a:srgbClr val="0000FF"/>
              </a:solidFill>
            </a:endParaRPr>
          </a:p>
          <a:p>
            <a:pPr indent="0" lvl="0" marL="0" rtl="0" algn="l">
              <a:lnSpc>
                <a:spcPct val="95000"/>
              </a:lnSpc>
              <a:spcBef>
                <a:spcPts val="1200"/>
              </a:spcBef>
              <a:spcAft>
                <a:spcPts val="0"/>
              </a:spcAft>
              <a:buSzPts val="605"/>
              <a:buNone/>
            </a:pPr>
            <a:r>
              <a:rPr lang="cs" sz="1490">
                <a:solidFill>
                  <a:srgbClr val="0000FF"/>
                </a:solidFill>
                <a:uFill>
                  <a:noFill/>
                </a:uFill>
                <a:hlinkClick r:id="rId6">
                  <a:extLst>
                    <a:ext uri="{A12FA001-AC4F-418D-AE19-62706E023703}">
                      <ahyp:hlinkClr val="tx"/>
                    </a:ext>
                  </a:extLst>
                </a:hlinkClick>
              </a:rPr>
              <a:t>https://journals.sagepub.com</a:t>
            </a:r>
            <a:endParaRPr sz="1490">
              <a:solidFill>
                <a:srgbClr val="0000FF"/>
              </a:solidFill>
            </a:endParaRPr>
          </a:p>
          <a:p>
            <a:pPr indent="457200" lvl="0" marL="0" rtl="0" algn="l">
              <a:lnSpc>
                <a:spcPct val="95000"/>
              </a:lnSpc>
              <a:spcBef>
                <a:spcPts val="1200"/>
              </a:spcBef>
              <a:spcAft>
                <a:spcPts val="0"/>
              </a:spcAft>
              <a:buSzPts val="605"/>
              <a:buNone/>
            </a:pPr>
            <a:r>
              <a:rPr lang="cs" sz="1490">
                <a:solidFill>
                  <a:srgbClr val="0000FF"/>
                </a:solidFill>
              </a:rPr>
              <a:t>ESPES</a:t>
            </a:r>
            <a:endParaRPr sz="1490">
              <a:solidFill>
                <a:srgbClr val="0000FF"/>
              </a:solidFill>
            </a:endParaRPr>
          </a:p>
          <a:p>
            <a:pPr indent="0" lvl="0" marL="0" rtl="0" algn="l">
              <a:lnSpc>
                <a:spcPct val="95000"/>
              </a:lnSpc>
              <a:spcBef>
                <a:spcPts val="1200"/>
              </a:spcBef>
              <a:spcAft>
                <a:spcPts val="0"/>
              </a:spcAft>
              <a:buSzPts val="605"/>
              <a:buNone/>
            </a:pPr>
            <a:r>
              <a:rPr lang="cs" sz="1490">
                <a:solidFill>
                  <a:srgbClr val="0000FF"/>
                </a:solidFill>
                <a:uFill>
                  <a:noFill/>
                </a:uFill>
                <a:hlinkClick r:id="rId7">
                  <a:extLst>
                    <a:ext uri="{A12FA001-AC4F-418D-AE19-62706E023703}">
                      <ahyp:hlinkClr val="tx"/>
                    </a:ext>
                  </a:extLst>
                </a:hlinkClick>
              </a:rPr>
              <a:t>https://espes.ff.unipo.sk/index.php/ESPES/issue/view/20</a:t>
            </a:r>
            <a:endParaRPr sz="1490">
              <a:solidFill>
                <a:srgbClr val="0000FF"/>
              </a:solidFill>
            </a:endParaRPr>
          </a:p>
          <a:p>
            <a:pPr indent="0" lvl="0" marL="0" rtl="0" algn="l">
              <a:lnSpc>
                <a:spcPct val="95000"/>
              </a:lnSpc>
              <a:spcBef>
                <a:spcPts val="1200"/>
              </a:spcBef>
              <a:spcAft>
                <a:spcPts val="0"/>
              </a:spcAft>
              <a:buSzPts val="605"/>
              <a:buNone/>
            </a:pPr>
            <a:r>
              <a:rPr lang="cs" sz="1490">
                <a:solidFill>
                  <a:srgbClr val="0000FF"/>
                </a:solidFill>
              </a:rPr>
              <a:t>https://books.google.fi/books?id=BeVOEAAAQBAJ&amp;newbks=0&amp;printsec=frontcover&amp;hl=cs&amp;source=gbs_ge_summary_r&amp;cad=0#v=onepage&amp;q&amp;f=false</a:t>
            </a:r>
            <a:endParaRPr sz="1490">
              <a:solidFill>
                <a:srgbClr val="0000FF"/>
              </a:solidFill>
            </a:endParaRPr>
          </a:p>
          <a:p>
            <a:pPr indent="457200" lvl="0" marL="0" rtl="0" algn="l">
              <a:lnSpc>
                <a:spcPct val="95000"/>
              </a:lnSpc>
              <a:spcBef>
                <a:spcPts val="1200"/>
              </a:spcBef>
              <a:spcAft>
                <a:spcPts val="0"/>
              </a:spcAft>
              <a:buSzPts val="605"/>
              <a:buNone/>
            </a:pPr>
            <a:r>
              <a:rPr lang="cs" sz="1490">
                <a:solidFill>
                  <a:srgbClr val="0000FF"/>
                </a:solidFill>
              </a:rPr>
              <a:t>… and others…:-)</a:t>
            </a:r>
            <a:endParaRPr sz="1490">
              <a:solidFill>
                <a:srgbClr val="0000FF"/>
              </a:solidFill>
            </a:endParaRPr>
          </a:p>
          <a:p>
            <a:pPr indent="0" lvl="0" marL="0" rtl="0" algn="l">
              <a:lnSpc>
                <a:spcPct val="95000"/>
              </a:lnSpc>
              <a:spcBef>
                <a:spcPts val="1200"/>
              </a:spcBef>
              <a:spcAft>
                <a:spcPts val="0"/>
              </a:spcAft>
              <a:buSzPts val="605"/>
              <a:buNone/>
            </a:pPr>
            <a:r>
              <a:t/>
            </a:r>
            <a:endParaRPr sz="1490">
              <a:solidFill>
                <a:srgbClr val="0000FF"/>
              </a:solidFill>
            </a:endParaRPr>
          </a:p>
          <a:p>
            <a:pPr indent="0" lvl="0" marL="0" rtl="0" algn="l">
              <a:lnSpc>
                <a:spcPct val="95000"/>
              </a:lnSpc>
              <a:spcBef>
                <a:spcPts val="1200"/>
              </a:spcBef>
              <a:spcAft>
                <a:spcPts val="0"/>
              </a:spcAft>
              <a:buSzPts val="605"/>
              <a:buNone/>
            </a:pPr>
            <a:r>
              <a:t/>
            </a:r>
            <a:endParaRPr sz="1490">
              <a:solidFill>
                <a:srgbClr val="0000FF"/>
              </a:solidFill>
            </a:endParaRPr>
          </a:p>
          <a:p>
            <a:pPr indent="0" lvl="0" marL="0" rtl="0" algn="l">
              <a:lnSpc>
                <a:spcPct val="95000"/>
              </a:lnSpc>
              <a:spcBef>
                <a:spcPts val="1200"/>
              </a:spcBef>
              <a:spcAft>
                <a:spcPts val="1200"/>
              </a:spcAft>
              <a:buSzPts val="605"/>
              <a:buNone/>
            </a:pPr>
            <a:r>
              <a:t/>
            </a:r>
            <a:endParaRPr sz="1490">
              <a:solidFill>
                <a:srgbClr val="0000FF"/>
              </a:solidFill>
            </a:endParaRPr>
          </a:p>
        </p:txBody>
      </p:sp>
      <p:pic>
        <p:nvPicPr>
          <p:cNvPr id="106" name="Google Shape;106;p21"/>
          <p:cNvPicPr preferRelativeResize="0"/>
          <p:nvPr/>
        </p:nvPicPr>
        <p:blipFill>
          <a:blip r:embed="rId8">
            <a:alphaModFix/>
          </a:blip>
          <a:stretch>
            <a:fillRect/>
          </a:stretch>
        </p:blipFill>
        <p:spPr>
          <a:xfrm>
            <a:off x="5876350" y="1258550"/>
            <a:ext cx="2859475" cy="21612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