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2"/>
  </p:notesMasterIdLst>
  <p:handoutMasterIdLst>
    <p:handoutMasterId r:id="rId13"/>
  </p:handoutMasterIdLst>
  <p:sldIdLst>
    <p:sldId id="436" r:id="rId5"/>
    <p:sldId id="437" r:id="rId6"/>
    <p:sldId id="438" r:id="rId7"/>
    <p:sldId id="439" r:id="rId8"/>
    <p:sldId id="440" r:id="rId9"/>
    <p:sldId id="441" r:id="rId10"/>
    <p:sldId id="442" r:id="rId11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12BCB1-10AA-4C14-8D56-716F9508FEDA}" v="57" dt="2021-05-04T06:16:41.5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40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20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4012BCB1-10AA-4C14-8D56-716F9508FEDA}"/>
    <pc:docChg chg="custSel addSld delSld modSld">
      <pc:chgData name="Martin Wihoda" userId="58322e09a6bf6d7c" providerId="LiveId" clId="{4012BCB1-10AA-4C14-8D56-716F9508FEDA}" dt="2021-05-04T06:16:57.344" v="307" actId="14100"/>
      <pc:docMkLst>
        <pc:docMk/>
      </pc:docMkLst>
      <pc:sldChg chg="addSp delSp modSp mod">
        <pc:chgData name="Martin Wihoda" userId="58322e09a6bf6d7c" providerId="LiveId" clId="{4012BCB1-10AA-4C14-8D56-716F9508FEDA}" dt="2021-05-04T06:08:19.854" v="245" actId="1076"/>
        <pc:sldMkLst>
          <pc:docMk/>
          <pc:sldMk cId="3295407149" sldId="436"/>
        </pc:sldMkLst>
        <pc:spChg chg="del mod">
          <ac:chgData name="Martin Wihoda" userId="58322e09a6bf6d7c" providerId="LiveId" clId="{4012BCB1-10AA-4C14-8D56-716F9508FEDA}" dt="2021-05-04T06:06:22.801" v="221" actId="21"/>
          <ac:spMkLst>
            <pc:docMk/>
            <pc:sldMk cId="3295407149" sldId="436"/>
            <ac:spMk id="3" creationId="{00000000-0000-0000-0000-000000000000}"/>
          </ac:spMkLst>
        </pc:spChg>
        <pc:spChg chg="del">
          <ac:chgData name="Martin Wihoda" userId="58322e09a6bf6d7c" providerId="LiveId" clId="{4012BCB1-10AA-4C14-8D56-716F9508FEDA}" dt="2021-05-04T06:06:19.691" v="220" actId="21"/>
          <ac:spMkLst>
            <pc:docMk/>
            <pc:sldMk cId="3295407149" sldId="436"/>
            <ac:spMk id="4" creationId="{C701426D-ED6A-44AF-98A2-02FD345386CC}"/>
          </ac:spMkLst>
        </pc:spChg>
        <pc:spChg chg="add mod">
          <ac:chgData name="Martin Wihoda" userId="58322e09a6bf6d7c" providerId="LiveId" clId="{4012BCB1-10AA-4C14-8D56-716F9508FEDA}" dt="2021-05-04T06:08:19.854" v="245" actId="1076"/>
          <ac:spMkLst>
            <pc:docMk/>
            <pc:sldMk cId="3295407149" sldId="436"/>
            <ac:spMk id="7" creationId="{B83A7B1D-2A2D-42E4-B555-009D54608A23}"/>
          </ac:spMkLst>
        </pc:spChg>
        <pc:picChg chg="del">
          <ac:chgData name="Martin Wihoda" userId="58322e09a6bf6d7c" providerId="LiveId" clId="{4012BCB1-10AA-4C14-8D56-716F9508FEDA}" dt="2021-05-04T06:06:16.399" v="219" actId="21"/>
          <ac:picMkLst>
            <pc:docMk/>
            <pc:sldMk cId="3295407149" sldId="436"/>
            <ac:picMk id="5" creationId="{00000000-0000-0000-0000-000000000000}"/>
          </ac:picMkLst>
        </pc:picChg>
        <pc:picChg chg="add mod">
          <ac:chgData name="Martin Wihoda" userId="58322e09a6bf6d7c" providerId="LiveId" clId="{4012BCB1-10AA-4C14-8D56-716F9508FEDA}" dt="2021-05-04T06:07:55.710" v="243" actId="14100"/>
          <ac:picMkLst>
            <pc:docMk/>
            <pc:sldMk cId="3295407149" sldId="436"/>
            <ac:picMk id="6" creationId="{FED1DB65-6017-4D1A-A262-3E5C30168A1C}"/>
          </ac:picMkLst>
        </pc:picChg>
      </pc:sldChg>
      <pc:sldChg chg="addSp delSp modSp new mod">
        <pc:chgData name="Martin Wihoda" userId="58322e09a6bf6d7c" providerId="LiveId" clId="{4012BCB1-10AA-4C14-8D56-716F9508FEDA}" dt="2021-05-04T06:09:59.144" v="254" actId="1076"/>
        <pc:sldMkLst>
          <pc:docMk/>
          <pc:sldMk cId="47907985" sldId="437"/>
        </pc:sldMkLst>
        <pc:spChg chg="del">
          <ac:chgData name="Martin Wihoda" userId="58322e09a6bf6d7c" providerId="LiveId" clId="{4012BCB1-10AA-4C14-8D56-716F9508FEDA}" dt="2021-05-04T06:07:03.868" v="231" actId="21"/>
          <ac:spMkLst>
            <pc:docMk/>
            <pc:sldMk cId="47907985" sldId="437"/>
            <ac:spMk id="2" creationId="{C17860B6-D553-4006-9C3C-B9CF7FA15F01}"/>
          </ac:spMkLst>
        </pc:spChg>
        <pc:spChg chg="add mod">
          <ac:chgData name="Martin Wihoda" userId="58322e09a6bf6d7c" providerId="LiveId" clId="{4012BCB1-10AA-4C14-8D56-716F9508FEDA}" dt="2021-05-04T06:09:40" v="252" actId="1076"/>
          <ac:spMkLst>
            <pc:docMk/>
            <pc:sldMk cId="47907985" sldId="437"/>
            <ac:spMk id="6" creationId="{F518038E-4391-45B0-A6A0-388C7FD5F259}"/>
          </ac:spMkLst>
        </pc:spChg>
        <pc:spChg chg="add mod">
          <ac:chgData name="Martin Wihoda" userId="58322e09a6bf6d7c" providerId="LiveId" clId="{4012BCB1-10AA-4C14-8D56-716F9508FEDA}" dt="2021-05-04T06:09:59.144" v="254" actId="1076"/>
          <ac:spMkLst>
            <pc:docMk/>
            <pc:sldMk cId="47907985" sldId="437"/>
            <ac:spMk id="7" creationId="{925184FE-CB0E-4D97-B0A3-4A9A56DFEB4D}"/>
          </ac:spMkLst>
        </pc:spChg>
        <pc:picChg chg="add mod">
          <ac:chgData name="Martin Wihoda" userId="58322e09a6bf6d7c" providerId="LiveId" clId="{4012BCB1-10AA-4C14-8D56-716F9508FEDA}" dt="2021-05-04T06:08:35.175" v="246"/>
          <ac:picMkLst>
            <pc:docMk/>
            <pc:sldMk cId="47907985" sldId="437"/>
            <ac:picMk id="3" creationId="{C383A32F-3B88-4CAF-8C15-0783ABF2A6A4}"/>
          </ac:picMkLst>
        </pc:picChg>
        <pc:picChg chg="add mod">
          <ac:chgData name="Martin Wihoda" userId="58322e09a6bf6d7c" providerId="LiveId" clId="{4012BCB1-10AA-4C14-8D56-716F9508FEDA}" dt="2021-05-04T06:09:19.729" v="250" actId="1076"/>
          <ac:picMkLst>
            <pc:docMk/>
            <pc:sldMk cId="47907985" sldId="437"/>
            <ac:picMk id="4" creationId="{3D26C5A6-684B-4665-BD7D-780D8ED21450}"/>
          </ac:picMkLst>
        </pc:picChg>
        <pc:cxnChg chg="add mod">
          <ac:chgData name="Martin Wihoda" userId="58322e09a6bf6d7c" providerId="LiveId" clId="{4012BCB1-10AA-4C14-8D56-716F9508FEDA}" dt="2021-05-04T06:09:08.485" v="248"/>
          <ac:cxnSpMkLst>
            <pc:docMk/>
            <pc:sldMk cId="47907985" sldId="437"/>
            <ac:cxnSpMk id="5" creationId="{07203FB1-D3C6-4AFE-AA0A-3E89792033B9}"/>
          </ac:cxnSpMkLst>
        </pc:cxnChg>
      </pc:sldChg>
      <pc:sldChg chg="modSp del mod">
        <pc:chgData name="Martin Wihoda" userId="58322e09a6bf6d7c" providerId="LiveId" clId="{4012BCB1-10AA-4C14-8D56-716F9508FEDA}" dt="2021-05-04T06:06:13.190" v="218" actId="2696"/>
        <pc:sldMkLst>
          <pc:docMk/>
          <pc:sldMk cId="2336082588" sldId="437"/>
        </pc:sldMkLst>
        <pc:spChg chg="mod">
          <ac:chgData name="Martin Wihoda" userId="58322e09a6bf6d7c" providerId="LiveId" clId="{4012BCB1-10AA-4C14-8D56-716F9508FEDA}" dt="2021-04-28T06:47:42.592" v="172" actId="1076"/>
          <ac:spMkLst>
            <pc:docMk/>
            <pc:sldMk cId="2336082588" sldId="437"/>
            <ac:spMk id="4" creationId="{00000000-0000-0000-0000-000000000000}"/>
          </ac:spMkLst>
        </pc:spChg>
      </pc:sldChg>
      <pc:sldChg chg="addSp delSp modSp new">
        <pc:chgData name="Martin Wihoda" userId="58322e09a6bf6d7c" providerId="LiveId" clId="{4012BCB1-10AA-4C14-8D56-716F9508FEDA}" dt="2021-05-04T06:10:34.072" v="257"/>
        <pc:sldMkLst>
          <pc:docMk/>
          <pc:sldMk cId="573644767" sldId="438"/>
        </pc:sldMkLst>
        <pc:spChg chg="del">
          <ac:chgData name="Martin Wihoda" userId="58322e09a6bf6d7c" providerId="LiveId" clId="{4012BCB1-10AA-4C14-8D56-716F9508FEDA}" dt="2021-05-04T06:06:58.987" v="230" actId="21"/>
          <ac:spMkLst>
            <pc:docMk/>
            <pc:sldMk cId="573644767" sldId="438"/>
            <ac:spMk id="2" creationId="{78DCDA40-B083-4F71-BF91-EEC4D233C00F}"/>
          </ac:spMkLst>
        </pc:spChg>
        <pc:spChg chg="add mod">
          <ac:chgData name="Martin Wihoda" userId="58322e09a6bf6d7c" providerId="LiveId" clId="{4012BCB1-10AA-4C14-8D56-716F9508FEDA}" dt="2021-05-04T06:10:34.072" v="257"/>
          <ac:spMkLst>
            <pc:docMk/>
            <pc:sldMk cId="573644767" sldId="438"/>
            <ac:spMk id="4" creationId="{14A8E148-9358-4AC4-BB1A-48980EF0409E}"/>
          </ac:spMkLst>
        </pc:spChg>
        <pc:picChg chg="add mod">
          <ac:chgData name="Martin Wihoda" userId="58322e09a6bf6d7c" providerId="LiveId" clId="{4012BCB1-10AA-4C14-8D56-716F9508FEDA}" dt="2021-05-04T06:10:22.546" v="256" actId="14100"/>
          <ac:picMkLst>
            <pc:docMk/>
            <pc:sldMk cId="573644767" sldId="438"/>
            <ac:picMk id="3" creationId="{19FC3079-2B31-4E48-82D7-F93D48EEF13C}"/>
          </ac:picMkLst>
        </pc:picChg>
      </pc:sldChg>
      <pc:sldChg chg="addSp modSp del mod">
        <pc:chgData name="Martin Wihoda" userId="58322e09a6bf6d7c" providerId="LiveId" clId="{4012BCB1-10AA-4C14-8D56-716F9508FEDA}" dt="2021-04-29T06:24:37.305" v="203" actId="2696"/>
        <pc:sldMkLst>
          <pc:docMk/>
          <pc:sldMk cId="3603449901" sldId="438"/>
        </pc:sldMkLst>
        <pc:spChg chg="mod">
          <ac:chgData name="Martin Wihoda" userId="58322e09a6bf6d7c" providerId="LiveId" clId="{4012BCB1-10AA-4C14-8D56-716F9508FEDA}" dt="2021-04-28T06:48:13.887" v="189" actId="20577"/>
          <ac:spMkLst>
            <pc:docMk/>
            <pc:sldMk cId="3603449901" sldId="438"/>
            <ac:spMk id="5" creationId="{00000000-0000-0000-0000-000000000000}"/>
          </ac:spMkLst>
        </pc:spChg>
        <pc:spChg chg="add mod">
          <ac:chgData name="Martin Wihoda" userId="58322e09a6bf6d7c" providerId="LiveId" clId="{4012BCB1-10AA-4C14-8D56-716F9508FEDA}" dt="2021-04-29T06:24:16.088" v="200"/>
          <ac:spMkLst>
            <pc:docMk/>
            <pc:sldMk cId="3603449901" sldId="438"/>
            <ac:spMk id="6" creationId="{A2419B1F-9307-4B92-B17B-D639A3E09C9F}"/>
          </ac:spMkLst>
        </pc:spChg>
        <pc:picChg chg="mod">
          <ac:chgData name="Martin Wihoda" userId="58322e09a6bf6d7c" providerId="LiveId" clId="{4012BCB1-10AA-4C14-8D56-716F9508FEDA}" dt="2021-04-29T06:23:52.174" v="197" actId="1076"/>
          <ac:picMkLst>
            <pc:docMk/>
            <pc:sldMk cId="3603449901" sldId="438"/>
            <ac:picMk id="4" creationId="{00000000-0000-0000-0000-000000000000}"/>
          </ac:picMkLst>
        </pc:picChg>
      </pc:sldChg>
      <pc:sldChg chg="addSp modSp del mod">
        <pc:chgData name="Martin Wihoda" userId="58322e09a6bf6d7c" providerId="LiveId" clId="{4012BCB1-10AA-4C14-8D56-716F9508FEDA}" dt="2021-05-04T06:06:12.488" v="217" actId="2696"/>
        <pc:sldMkLst>
          <pc:docMk/>
          <pc:sldMk cId="1739913436" sldId="439"/>
        </pc:sldMkLst>
        <pc:spChg chg="mod">
          <ac:chgData name="Martin Wihoda" userId="58322e09a6bf6d7c" providerId="LiveId" clId="{4012BCB1-10AA-4C14-8D56-716F9508FEDA}" dt="2021-04-29T06:23:46.813" v="196" actId="207"/>
          <ac:spMkLst>
            <pc:docMk/>
            <pc:sldMk cId="1739913436" sldId="439"/>
            <ac:spMk id="3" creationId="{00000000-0000-0000-0000-000000000000}"/>
          </ac:spMkLst>
        </pc:spChg>
        <pc:spChg chg="add mod">
          <ac:chgData name="Martin Wihoda" userId="58322e09a6bf6d7c" providerId="LiveId" clId="{4012BCB1-10AA-4C14-8D56-716F9508FEDA}" dt="2021-04-29T06:24:30.519" v="202" actId="1076"/>
          <ac:spMkLst>
            <pc:docMk/>
            <pc:sldMk cId="1739913436" sldId="439"/>
            <ac:spMk id="5" creationId="{A72CA988-5290-40EA-A08B-CC13374AA61C}"/>
          </ac:spMkLst>
        </pc:spChg>
        <pc:picChg chg="add mod">
          <ac:chgData name="Martin Wihoda" userId="58322e09a6bf6d7c" providerId="LiveId" clId="{4012BCB1-10AA-4C14-8D56-716F9508FEDA}" dt="2021-04-29T06:24:05.107" v="199" actId="1076"/>
          <ac:picMkLst>
            <pc:docMk/>
            <pc:sldMk cId="1739913436" sldId="439"/>
            <ac:picMk id="4" creationId="{D6553011-98D6-4AFA-A894-F091A7CEAFA0}"/>
          </ac:picMkLst>
        </pc:picChg>
      </pc:sldChg>
      <pc:sldChg chg="addSp delSp modSp new mod">
        <pc:chgData name="Martin Wihoda" userId="58322e09a6bf6d7c" providerId="LiveId" clId="{4012BCB1-10AA-4C14-8D56-716F9508FEDA}" dt="2021-05-04T06:11:44.523" v="265" actId="207"/>
        <pc:sldMkLst>
          <pc:docMk/>
          <pc:sldMk cId="2215506019" sldId="439"/>
        </pc:sldMkLst>
        <pc:spChg chg="del">
          <ac:chgData name="Martin Wihoda" userId="58322e09a6bf6d7c" providerId="LiveId" clId="{4012BCB1-10AA-4C14-8D56-716F9508FEDA}" dt="2021-05-04T06:06:51.206" v="229" actId="21"/>
          <ac:spMkLst>
            <pc:docMk/>
            <pc:sldMk cId="2215506019" sldId="439"/>
            <ac:spMk id="2" creationId="{454DA9E3-888B-4C3A-B715-867F09512E02}"/>
          </ac:spMkLst>
        </pc:spChg>
        <pc:spChg chg="add mod">
          <ac:chgData name="Martin Wihoda" userId="58322e09a6bf6d7c" providerId="LiveId" clId="{4012BCB1-10AA-4C14-8D56-716F9508FEDA}" dt="2021-05-04T06:11:03.746" v="259" actId="1076"/>
          <ac:spMkLst>
            <pc:docMk/>
            <pc:sldMk cId="2215506019" sldId="439"/>
            <ac:spMk id="3" creationId="{318FAB38-8198-4D49-B2CB-26C8642119E3}"/>
          </ac:spMkLst>
        </pc:spChg>
        <pc:picChg chg="add mod">
          <ac:chgData name="Martin Wihoda" userId="58322e09a6bf6d7c" providerId="LiveId" clId="{4012BCB1-10AA-4C14-8D56-716F9508FEDA}" dt="2021-05-04T06:11:44.523" v="265" actId="207"/>
          <ac:picMkLst>
            <pc:docMk/>
            <pc:sldMk cId="2215506019" sldId="439"/>
            <ac:picMk id="4" creationId="{998803ED-ADDE-4F65-88BA-3BEF4A9A604F}"/>
          </ac:picMkLst>
        </pc:picChg>
      </pc:sldChg>
      <pc:sldChg chg="addSp delSp modSp new mod">
        <pc:chgData name="Martin Wihoda" userId="58322e09a6bf6d7c" providerId="LiveId" clId="{4012BCB1-10AA-4C14-8D56-716F9508FEDA}" dt="2021-05-04T06:13:05.383" v="275" actId="1076"/>
        <pc:sldMkLst>
          <pc:docMk/>
          <pc:sldMk cId="1320891831" sldId="440"/>
        </pc:sldMkLst>
        <pc:spChg chg="del">
          <ac:chgData name="Martin Wihoda" userId="58322e09a6bf6d7c" providerId="LiveId" clId="{4012BCB1-10AA-4C14-8D56-716F9508FEDA}" dt="2021-05-04T06:06:47.401" v="228" actId="21"/>
          <ac:spMkLst>
            <pc:docMk/>
            <pc:sldMk cId="1320891831" sldId="440"/>
            <ac:spMk id="2" creationId="{15941787-F9AA-4444-BD99-7DD0406E3494}"/>
          </ac:spMkLst>
        </pc:spChg>
        <pc:spChg chg="add mod">
          <ac:chgData name="Martin Wihoda" userId="58322e09a6bf6d7c" providerId="LiveId" clId="{4012BCB1-10AA-4C14-8D56-716F9508FEDA}" dt="2021-05-04T06:12:45.060" v="272" actId="1076"/>
          <ac:spMkLst>
            <pc:docMk/>
            <pc:sldMk cId="1320891831" sldId="440"/>
            <ac:spMk id="5" creationId="{909B9722-38C3-4D87-8780-B06487A9D3EA}"/>
          </ac:spMkLst>
        </pc:spChg>
        <pc:spChg chg="add mod">
          <ac:chgData name="Martin Wihoda" userId="58322e09a6bf6d7c" providerId="LiveId" clId="{4012BCB1-10AA-4C14-8D56-716F9508FEDA}" dt="2021-05-04T06:13:05.383" v="275" actId="1076"/>
          <ac:spMkLst>
            <pc:docMk/>
            <pc:sldMk cId="1320891831" sldId="440"/>
            <ac:spMk id="6" creationId="{63A48642-908F-4FE6-ADAB-1877765155AE}"/>
          </ac:spMkLst>
        </pc:spChg>
        <pc:picChg chg="add mod">
          <ac:chgData name="Martin Wihoda" userId="58322e09a6bf6d7c" providerId="LiveId" clId="{4012BCB1-10AA-4C14-8D56-716F9508FEDA}" dt="2021-05-04T06:12:10.035" v="268" actId="14100"/>
          <ac:picMkLst>
            <pc:docMk/>
            <pc:sldMk cId="1320891831" sldId="440"/>
            <ac:picMk id="3" creationId="{C4073E46-F352-439C-B63E-218852688FFB}"/>
          </ac:picMkLst>
        </pc:picChg>
        <pc:picChg chg="add mod">
          <ac:chgData name="Martin Wihoda" userId="58322e09a6bf6d7c" providerId="LiveId" clId="{4012BCB1-10AA-4C14-8D56-716F9508FEDA}" dt="2021-05-04T06:12:27.006" v="270" actId="1076"/>
          <ac:picMkLst>
            <pc:docMk/>
            <pc:sldMk cId="1320891831" sldId="440"/>
            <ac:picMk id="4" creationId="{662A1F32-383D-4A14-B86C-896324B70A30}"/>
          </ac:picMkLst>
        </pc:picChg>
      </pc:sldChg>
      <pc:sldChg chg="modSp del mod">
        <pc:chgData name="Martin Wihoda" userId="58322e09a6bf6d7c" providerId="LiveId" clId="{4012BCB1-10AA-4C14-8D56-716F9508FEDA}" dt="2021-05-04T06:06:11.048" v="216" actId="2696"/>
        <pc:sldMkLst>
          <pc:docMk/>
          <pc:sldMk cId="3803359198" sldId="440"/>
        </pc:sldMkLst>
        <pc:spChg chg="mod">
          <ac:chgData name="Martin Wihoda" userId="58322e09a6bf6d7c" providerId="LiveId" clId="{4012BCB1-10AA-4C14-8D56-716F9508FEDA}" dt="2021-04-29T06:29:27.761" v="212" actId="20577"/>
          <ac:spMkLst>
            <pc:docMk/>
            <pc:sldMk cId="3803359198" sldId="440"/>
            <ac:spMk id="4" creationId="{00000000-0000-0000-0000-000000000000}"/>
          </ac:spMkLst>
        </pc:spChg>
        <pc:spChg chg="mod">
          <ac:chgData name="Martin Wihoda" userId="58322e09a6bf6d7c" providerId="LiveId" clId="{4012BCB1-10AA-4C14-8D56-716F9508FEDA}" dt="2021-04-28T06:48:31.430" v="191" actId="1076"/>
          <ac:spMkLst>
            <pc:docMk/>
            <pc:sldMk cId="3803359198" sldId="440"/>
            <ac:spMk id="5" creationId="{00000000-0000-0000-0000-000000000000}"/>
          </ac:spMkLst>
        </pc:spChg>
        <pc:picChg chg="mod">
          <ac:chgData name="Martin Wihoda" userId="58322e09a6bf6d7c" providerId="LiveId" clId="{4012BCB1-10AA-4C14-8D56-716F9508FEDA}" dt="2021-04-28T06:48:26.172" v="190" actId="14100"/>
          <ac:picMkLst>
            <pc:docMk/>
            <pc:sldMk cId="3803359198" sldId="440"/>
            <ac:picMk id="3" creationId="{00000000-0000-0000-0000-000000000000}"/>
          </ac:picMkLst>
        </pc:picChg>
      </pc:sldChg>
      <pc:sldChg chg="addSp delSp modSp new mod">
        <pc:chgData name="Martin Wihoda" userId="58322e09a6bf6d7c" providerId="LiveId" clId="{4012BCB1-10AA-4C14-8D56-716F9508FEDA}" dt="2021-05-04T06:15:25.849" v="296" actId="1076"/>
        <pc:sldMkLst>
          <pc:docMk/>
          <pc:sldMk cId="2975042725" sldId="441"/>
        </pc:sldMkLst>
        <pc:spChg chg="del">
          <ac:chgData name="Martin Wihoda" userId="58322e09a6bf6d7c" providerId="LiveId" clId="{4012BCB1-10AA-4C14-8D56-716F9508FEDA}" dt="2021-05-04T06:06:41.404" v="227" actId="21"/>
          <ac:spMkLst>
            <pc:docMk/>
            <pc:sldMk cId="2975042725" sldId="441"/>
            <ac:spMk id="2" creationId="{8B8C6B8A-25A3-4F73-B6F1-341ACD90B883}"/>
          </ac:spMkLst>
        </pc:spChg>
        <pc:spChg chg="add mod">
          <ac:chgData name="Martin Wihoda" userId="58322e09a6bf6d7c" providerId="LiveId" clId="{4012BCB1-10AA-4C14-8D56-716F9508FEDA}" dt="2021-05-04T06:15:00.490" v="291" actId="1076"/>
          <ac:spMkLst>
            <pc:docMk/>
            <pc:sldMk cId="2975042725" sldId="441"/>
            <ac:spMk id="4" creationId="{8F07D620-EF0E-4BF3-9326-E7B51E0E3B7E}"/>
          </ac:spMkLst>
        </pc:spChg>
        <pc:spChg chg="add mod">
          <ac:chgData name="Martin Wihoda" userId="58322e09a6bf6d7c" providerId="LiveId" clId="{4012BCB1-10AA-4C14-8D56-716F9508FEDA}" dt="2021-05-04T06:14:52.514" v="290" actId="14100"/>
          <ac:spMkLst>
            <pc:docMk/>
            <pc:sldMk cId="2975042725" sldId="441"/>
            <ac:spMk id="5" creationId="{08F57023-9D19-435B-A03D-2D69AEB22D17}"/>
          </ac:spMkLst>
        </pc:spChg>
        <pc:picChg chg="add mod">
          <ac:chgData name="Martin Wihoda" userId="58322e09a6bf6d7c" providerId="LiveId" clId="{4012BCB1-10AA-4C14-8D56-716F9508FEDA}" dt="2021-05-04T06:14:39.813" v="286" actId="14100"/>
          <ac:picMkLst>
            <pc:docMk/>
            <pc:sldMk cId="2975042725" sldId="441"/>
            <ac:picMk id="3" creationId="{7BCF13F1-1ACE-420D-B54B-E060F79196B0}"/>
          </ac:picMkLst>
        </pc:picChg>
        <pc:picChg chg="add mod">
          <ac:chgData name="Martin Wihoda" userId="58322e09a6bf6d7c" providerId="LiveId" clId="{4012BCB1-10AA-4C14-8D56-716F9508FEDA}" dt="2021-05-04T06:15:25.849" v="296" actId="1076"/>
          <ac:picMkLst>
            <pc:docMk/>
            <pc:sldMk cId="2975042725" sldId="441"/>
            <ac:picMk id="6" creationId="{6495522A-8DCD-4872-B38B-24BF57530E08}"/>
          </ac:picMkLst>
        </pc:picChg>
      </pc:sldChg>
      <pc:sldChg chg="del">
        <pc:chgData name="Martin Wihoda" userId="58322e09a6bf6d7c" providerId="LiveId" clId="{4012BCB1-10AA-4C14-8D56-716F9508FEDA}" dt="2021-05-04T06:06:09.275" v="215" actId="2696"/>
        <pc:sldMkLst>
          <pc:docMk/>
          <pc:sldMk cId="601301648" sldId="442"/>
        </pc:sldMkLst>
      </pc:sldChg>
      <pc:sldChg chg="addSp delSp modSp new mod">
        <pc:chgData name="Martin Wihoda" userId="58322e09a6bf6d7c" providerId="LiveId" clId="{4012BCB1-10AA-4C14-8D56-716F9508FEDA}" dt="2021-05-04T06:16:57.344" v="307" actId="14100"/>
        <pc:sldMkLst>
          <pc:docMk/>
          <pc:sldMk cId="1344134385" sldId="442"/>
        </pc:sldMkLst>
        <pc:spChg chg="del">
          <ac:chgData name="Martin Wihoda" userId="58322e09a6bf6d7c" providerId="LiveId" clId="{4012BCB1-10AA-4C14-8D56-716F9508FEDA}" dt="2021-05-04T06:15:35.498" v="298" actId="21"/>
          <ac:spMkLst>
            <pc:docMk/>
            <pc:sldMk cId="1344134385" sldId="442"/>
            <ac:spMk id="2" creationId="{9F03E74D-1BD3-4295-9D5A-0E8893ECC148}"/>
          </ac:spMkLst>
        </pc:spChg>
        <pc:spChg chg="add mod">
          <ac:chgData name="Martin Wihoda" userId="58322e09a6bf6d7c" providerId="LiveId" clId="{4012BCB1-10AA-4C14-8D56-716F9508FEDA}" dt="2021-05-04T06:16:27.140" v="302"/>
          <ac:spMkLst>
            <pc:docMk/>
            <pc:sldMk cId="1344134385" sldId="442"/>
            <ac:spMk id="5" creationId="{E2AA9874-A920-454A-A249-322960336041}"/>
          </ac:spMkLst>
        </pc:spChg>
        <pc:spChg chg="add mod">
          <ac:chgData name="Martin Wihoda" userId="58322e09a6bf6d7c" providerId="LiveId" clId="{4012BCB1-10AA-4C14-8D56-716F9508FEDA}" dt="2021-05-04T06:16:57.344" v="307" actId="14100"/>
          <ac:spMkLst>
            <pc:docMk/>
            <pc:sldMk cId="1344134385" sldId="442"/>
            <ac:spMk id="6" creationId="{48A1296B-1E22-44FB-AA6D-82CE1C8D1C87}"/>
          </ac:spMkLst>
        </pc:spChg>
        <pc:picChg chg="add mod">
          <ac:chgData name="Martin Wihoda" userId="58322e09a6bf6d7c" providerId="LiveId" clId="{4012BCB1-10AA-4C14-8D56-716F9508FEDA}" dt="2021-05-04T06:16:48.511" v="305" actId="1076"/>
          <ac:picMkLst>
            <pc:docMk/>
            <pc:sldMk cId="1344134385" sldId="442"/>
            <ac:picMk id="3" creationId="{74EA1EB7-976E-4849-9987-7146BD9876C5}"/>
          </ac:picMkLst>
        </pc:picChg>
        <pc:picChg chg="add del mod">
          <ac:chgData name="Martin Wihoda" userId="58322e09a6bf6d7c" providerId="LiveId" clId="{4012BCB1-10AA-4C14-8D56-716F9508FEDA}" dt="2021-05-04T06:16:14.745" v="301"/>
          <ac:picMkLst>
            <pc:docMk/>
            <pc:sldMk cId="1344134385" sldId="442"/>
            <ac:picMk id="4" creationId="{8E8CDD63-989B-4107-8CCB-99208AF39D06}"/>
          </ac:picMkLst>
        </pc:picChg>
      </pc:sldChg>
      <pc:sldChg chg="modSp del mod">
        <pc:chgData name="Martin Wihoda" userId="58322e09a6bf6d7c" providerId="LiveId" clId="{4012BCB1-10AA-4C14-8D56-716F9508FEDA}" dt="2021-05-04T06:06:07.732" v="213" actId="2696"/>
        <pc:sldMkLst>
          <pc:docMk/>
          <pc:sldMk cId="3125076705" sldId="444"/>
        </pc:sldMkLst>
        <pc:spChg chg="mod">
          <ac:chgData name="Martin Wihoda" userId="58322e09a6bf6d7c" providerId="LiveId" clId="{4012BCB1-10AA-4C14-8D56-716F9508FEDA}" dt="2021-04-29T06:29:03.193" v="205" actId="1076"/>
          <ac:spMkLst>
            <pc:docMk/>
            <pc:sldMk cId="3125076705" sldId="444"/>
            <ac:spMk id="6" creationId="{00000000-0000-0000-0000-000000000000}"/>
          </ac:spMkLst>
        </pc:spChg>
        <pc:picChg chg="mod">
          <ac:chgData name="Martin Wihoda" userId="58322e09a6bf6d7c" providerId="LiveId" clId="{4012BCB1-10AA-4C14-8D56-716F9508FEDA}" dt="2021-04-29T06:28:59.061" v="204" actId="14100"/>
          <ac:picMkLst>
            <pc:docMk/>
            <pc:sldMk cId="3125076705" sldId="444"/>
            <ac:picMk id="5" creationId="{00000000-0000-0000-0000-000000000000}"/>
          </ac:picMkLst>
        </pc:picChg>
      </pc:sldChg>
      <pc:sldChg chg="del">
        <pc:chgData name="Martin Wihoda" userId="58322e09a6bf6d7c" providerId="LiveId" clId="{4012BCB1-10AA-4C14-8D56-716F9508FEDA}" dt="2021-05-04T06:06:08.443" v="214" actId="2696"/>
        <pc:sldMkLst>
          <pc:docMk/>
          <pc:sldMk cId="1046332714" sldId="445"/>
        </pc:sldMkLst>
      </pc:sldChg>
    </pc:docChg>
  </pc:docChgLst>
  <pc:docChgLst>
    <pc:chgData name="Martin Wihoda" userId="58322e09a6bf6d7c" providerId="LiveId" clId="{2507BB03-91D4-4011-99EF-E88F0508AE49}"/>
    <pc:docChg chg="undo custSel addSld delSld modSld sldOrd">
      <pc:chgData name="Martin Wihoda" userId="58322e09a6bf6d7c" providerId="LiveId" clId="{2507BB03-91D4-4011-99EF-E88F0508AE49}" dt="2020-11-03T08:35:13.183" v="1182" actId="20577"/>
      <pc:docMkLst>
        <pc:docMk/>
      </pc:docMkLst>
      <pc:sldChg chg="addSp delSp modSp mod">
        <pc:chgData name="Martin Wihoda" userId="58322e09a6bf6d7c" providerId="LiveId" clId="{2507BB03-91D4-4011-99EF-E88F0508AE49}" dt="2020-11-03T08:03:06.550" v="71" actId="14100"/>
        <pc:sldMkLst>
          <pc:docMk/>
          <pc:sldMk cId="3295407149" sldId="436"/>
        </pc:sldMkLst>
        <pc:spChg chg="add mod">
          <ac:chgData name="Martin Wihoda" userId="58322e09a6bf6d7c" providerId="LiveId" clId="{2507BB03-91D4-4011-99EF-E88F0508AE49}" dt="2020-11-03T08:03:00.086" v="69" actId="255"/>
          <ac:spMkLst>
            <pc:docMk/>
            <pc:sldMk cId="3295407149" sldId="436"/>
            <ac:spMk id="4" creationId="{C701426D-ED6A-44AF-98A2-02FD345386CC}"/>
          </ac:spMkLst>
        </pc:spChg>
        <pc:spChg chg="del">
          <ac:chgData name="Martin Wihoda" userId="58322e09a6bf6d7c" providerId="LiveId" clId="{2507BB03-91D4-4011-99EF-E88F0508AE49}" dt="2020-11-02T16:38:43.333" v="4" actId="21"/>
          <ac:spMkLst>
            <pc:docMk/>
            <pc:sldMk cId="3295407149" sldId="436"/>
            <ac:spMk id="7" creationId="{00000000-0000-0000-0000-000000000000}"/>
          </ac:spMkLst>
        </pc:spChg>
        <pc:picChg chg="add mod">
          <ac:chgData name="Martin Wihoda" userId="58322e09a6bf6d7c" providerId="LiveId" clId="{2507BB03-91D4-4011-99EF-E88F0508AE49}" dt="2020-11-03T08:03:06.550" v="71" actId="14100"/>
          <ac:picMkLst>
            <pc:docMk/>
            <pc:sldMk cId="3295407149" sldId="436"/>
            <ac:picMk id="3" creationId="{8E18ACF4-C307-49A0-95A4-0FF037A6FB72}"/>
          </ac:picMkLst>
        </pc:picChg>
        <pc:picChg chg="del mod">
          <ac:chgData name="Martin Wihoda" userId="58322e09a6bf6d7c" providerId="LiveId" clId="{2507BB03-91D4-4011-99EF-E88F0508AE49}" dt="2020-11-02T16:38:23.678" v="1" actId="21"/>
          <ac:picMkLst>
            <pc:docMk/>
            <pc:sldMk cId="3295407149" sldId="436"/>
            <ac:picMk id="8" creationId="{00000000-0000-0000-0000-000000000000}"/>
          </ac:picMkLst>
        </pc:picChg>
      </pc:sldChg>
      <pc:sldChg chg="del">
        <pc:chgData name="Martin Wihoda" userId="58322e09a6bf6d7c" providerId="LiveId" clId="{2507BB03-91D4-4011-99EF-E88F0508AE49}" dt="2020-11-02T16:39:13.774" v="10" actId="2696"/>
        <pc:sldMkLst>
          <pc:docMk/>
          <pc:sldMk cId="2322237152" sldId="437"/>
        </pc:sldMkLst>
      </pc:sldChg>
      <pc:sldChg chg="addSp delSp modSp new mod">
        <pc:chgData name="Martin Wihoda" userId="58322e09a6bf6d7c" providerId="LiveId" clId="{2507BB03-91D4-4011-99EF-E88F0508AE49}" dt="2020-11-03T08:20:56.047" v="614" actId="1076"/>
        <pc:sldMkLst>
          <pc:docMk/>
          <pc:sldMk cId="3364217968" sldId="437"/>
        </pc:sldMkLst>
        <pc:spChg chg="del">
          <ac:chgData name="Martin Wihoda" userId="58322e09a6bf6d7c" providerId="LiveId" clId="{2507BB03-91D4-4011-99EF-E88F0508AE49}" dt="2020-11-02T16:39:29.667" v="13" actId="21"/>
          <ac:spMkLst>
            <pc:docMk/>
            <pc:sldMk cId="3364217968" sldId="437"/>
            <ac:spMk id="2" creationId="{0C8AE42E-993B-4A6E-84BD-006DA83A0BB4}"/>
          </ac:spMkLst>
        </pc:spChg>
        <pc:spChg chg="add mod">
          <ac:chgData name="Martin Wihoda" userId="58322e09a6bf6d7c" providerId="LiveId" clId="{2507BB03-91D4-4011-99EF-E88F0508AE49}" dt="2020-11-03T08:05:39.283" v="97" actId="1076"/>
          <ac:spMkLst>
            <pc:docMk/>
            <pc:sldMk cId="3364217968" sldId="437"/>
            <ac:spMk id="5" creationId="{62EDFA3A-8A48-4FDF-B0BB-789AD6D5E60A}"/>
          </ac:spMkLst>
        </pc:spChg>
        <pc:spChg chg="add mod">
          <ac:chgData name="Martin Wihoda" userId="58322e09a6bf6d7c" providerId="LiveId" clId="{2507BB03-91D4-4011-99EF-E88F0508AE49}" dt="2020-11-03T08:20:52.174" v="613" actId="14100"/>
          <ac:spMkLst>
            <pc:docMk/>
            <pc:sldMk cId="3364217968" sldId="437"/>
            <ac:spMk id="6" creationId="{CC7A3E25-C92E-408B-8D83-8A585663E4F1}"/>
          </ac:spMkLst>
        </pc:spChg>
        <pc:picChg chg="add mod">
          <ac:chgData name="Martin Wihoda" userId="58322e09a6bf6d7c" providerId="LiveId" clId="{2507BB03-91D4-4011-99EF-E88F0508AE49}" dt="2020-11-03T08:20:56.047" v="614" actId="1076"/>
          <ac:picMkLst>
            <pc:docMk/>
            <pc:sldMk cId="3364217968" sldId="437"/>
            <ac:picMk id="4" creationId="{9D600745-152C-41AF-8538-E45E39EAABA6}"/>
          </ac:picMkLst>
        </pc:picChg>
      </pc:sldChg>
      <pc:sldChg chg="addSp delSp modSp new mod">
        <pc:chgData name="Martin Wihoda" userId="58322e09a6bf6d7c" providerId="LiveId" clId="{2507BB03-91D4-4011-99EF-E88F0508AE49}" dt="2020-11-03T08:35:13.183" v="1182" actId="20577"/>
        <pc:sldMkLst>
          <pc:docMk/>
          <pc:sldMk cId="2598323548" sldId="438"/>
        </pc:sldMkLst>
        <pc:spChg chg="del">
          <ac:chgData name="Martin Wihoda" userId="58322e09a6bf6d7c" providerId="LiveId" clId="{2507BB03-91D4-4011-99EF-E88F0508AE49}" dt="2020-11-02T16:39:37.206" v="15" actId="21"/>
          <ac:spMkLst>
            <pc:docMk/>
            <pc:sldMk cId="2598323548" sldId="438"/>
            <ac:spMk id="2" creationId="{7005DBDE-7965-46B8-B626-662869FFD7BC}"/>
          </ac:spMkLst>
        </pc:spChg>
        <pc:spChg chg="add del">
          <ac:chgData name="Martin Wihoda" userId="58322e09a6bf6d7c" providerId="LiveId" clId="{2507BB03-91D4-4011-99EF-E88F0508AE49}" dt="2020-11-02T16:41:28.586" v="25" actId="22"/>
          <ac:spMkLst>
            <pc:docMk/>
            <pc:sldMk cId="2598323548" sldId="438"/>
            <ac:spMk id="4" creationId="{53F726A0-AD05-4557-A62C-76819F9E6EE5}"/>
          </ac:spMkLst>
        </pc:spChg>
        <pc:spChg chg="add mod">
          <ac:chgData name="Martin Wihoda" userId="58322e09a6bf6d7c" providerId="LiveId" clId="{2507BB03-91D4-4011-99EF-E88F0508AE49}" dt="2020-11-03T08:32:30.074" v="1105" actId="1076"/>
          <ac:spMkLst>
            <pc:docMk/>
            <pc:sldMk cId="2598323548" sldId="438"/>
            <ac:spMk id="7" creationId="{F78310BC-DD5A-4508-A204-4EAE6D9929EE}"/>
          </ac:spMkLst>
        </pc:spChg>
        <pc:spChg chg="add mod">
          <ac:chgData name="Martin Wihoda" userId="58322e09a6bf6d7c" providerId="LiveId" clId="{2507BB03-91D4-4011-99EF-E88F0508AE49}" dt="2020-11-03T08:35:13.183" v="1182" actId="20577"/>
          <ac:spMkLst>
            <pc:docMk/>
            <pc:sldMk cId="2598323548" sldId="438"/>
            <ac:spMk id="9" creationId="{D9B67FF3-DF65-4588-8E1A-74D323307EF0}"/>
          </ac:spMkLst>
        </pc:spChg>
        <pc:picChg chg="add mod">
          <ac:chgData name="Martin Wihoda" userId="58322e09a6bf6d7c" providerId="LiveId" clId="{2507BB03-91D4-4011-99EF-E88F0508AE49}" dt="2020-11-03T08:21:12.761" v="617" actId="14100"/>
          <ac:picMkLst>
            <pc:docMk/>
            <pc:sldMk cId="2598323548" sldId="438"/>
            <ac:picMk id="3" creationId="{35020FB0-A882-4DD0-B1D7-148D742876E1}"/>
          </ac:picMkLst>
        </pc:picChg>
        <pc:picChg chg="add">
          <ac:chgData name="Martin Wihoda" userId="58322e09a6bf6d7c" providerId="LiveId" clId="{2507BB03-91D4-4011-99EF-E88F0508AE49}" dt="2020-11-02T16:42:05.967" v="27" actId="22"/>
          <ac:picMkLst>
            <pc:docMk/>
            <pc:sldMk cId="2598323548" sldId="438"/>
            <ac:picMk id="5" creationId="{E1A2A7B6-378B-441D-B1F7-1BC40A52249F}"/>
          </ac:picMkLst>
        </pc:picChg>
      </pc:sldChg>
      <pc:sldChg chg="del">
        <pc:chgData name="Martin Wihoda" userId="58322e09a6bf6d7c" providerId="LiveId" clId="{2507BB03-91D4-4011-99EF-E88F0508AE49}" dt="2020-11-02T16:39:14.895" v="11" actId="2696"/>
        <pc:sldMkLst>
          <pc:docMk/>
          <pc:sldMk cId="1957631614" sldId="439"/>
        </pc:sldMkLst>
      </pc:sldChg>
      <pc:sldChg chg="addSp delSp modSp new mod modAnim">
        <pc:chgData name="Martin Wihoda" userId="58322e09a6bf6d7c" providerId="LiveId" clId="{2507BB03-91D4-4011-99EF-E88F0508AE49}" dt="2020-11-03T08:21:27.989" v="619" actId="1076"/>
        <pc:sldMkLst>
          <pc:docMk/>
          <pc:sldMk cId="4105454376" sldId="439"/>
        </pc:sldMkLst>
        <pc:spChg chg="add del mod">
          <ac:chgData name="Martin Wihoda" userId="58322e09a6bf6d7c" providerId="LiveId" clId="{2507BB03-91D4-4011-99EF-E88F0508AE49}" dt="2020-11-03T08:07:55.511" v="220" actId="21"/>
          <ac:spMkLst>
            <pc:docMk/>
            <pc:sldMk cId="4105454376" sldId="439"/>
            <ac:spMk id="2" creationId="{8348E4AD-FF5F-4234-9DB8-0705179123D5}"/>
          </ac:spMkLst>
        </pc:spChg>
        <pc:spChg chg="del">
          <ac:chgData name="Martin Wihoda" userId="58322e09a6bf6d7c" providerId="LiveId" clId="{2507BB03-91D4-4011-99EF-E88F0508AE49}" dt="2020-11-02T16:39:44.169" v="17" actId="21"/>
          <ac:spMkLst>
            <pc:docMk/>
            <pc:sldMk cId="4105454376" sldId="439"/>
            <ac:spMk id="2" creationId="{BFD78FF7-C09E-40A9-8371-3F8834E44B10}"/>
          </ac:spMkLst>
        </pc:spChg>
        <pc:spChg chg="add mod">
          <ac:chgData name="Martin Wihoda" userId="58322e09a6bf6d7c" providerId="LiveId" clId="{2507BB03-91D4-4011-99EF-E88F0508AE49}" dt="2020-11-03T08:09:09.865" v="234" actId="1076"/>
          <ac:spMkLst>
            <pc:docMk/>
            <pc:sldMk cId="4105454376" sldId="439"/>
            <ac:spMk id="6" creationId="{3607F07D-ADCE-45E6-A931-FE2DA01C36B7}"/>
          </ac:spMkLst>
        </pc:spChg>
        <pc:spChg chg="add mod">
          <ac:chgData name="Martin Wihoda" userId="58322e09a6bf6d7c" providerId="LiveId" clId="{2507BB03-91D4-4011-99EF-E88F0508AE49}" dt="2020-11-03T08:21:27.989" v="619" actId="1076"/>
          <ac:spMkLst>
            <pc:docMk/>
            <pc:sldMk cId="4105454376" sldId="439"/>
            <ac:spMk id="8" creationId="{93CA8388-8697-4FE8-B08D-93C09220B2C2}"/>
          </ac:spMkLst>
        </pc:spChg>
        <pc:picChg chg="add">
          <ac:chgData name="Martin Wihoda" userId="58322e09a6bf6d7c" providerId="LiveId" clId="{2507BB03-91D4-4011-99EF-E88F0508AE49}" dt="2020-11-02T16:42:57.948" v="30" actId="22"/>
          <ac:picMkLst>
            <pc:docMk/>
            <pc:sldMk cId="4105454376" sldId="439"/>
            <ac:picMk id="3" creationId="{19EA1BFB-270A-4E2C-8EFC-642379075060}"/>
          </ac:picMkLst>
        </pc:picChg>
        <pc:picChg chg="add mod">
          <ac:chgData name="Martin Wihoda" userId="58322e09a6bf6d7c" providerId="LiveId" clId="{2507BB03-91D4-4011-99EF-E88F0508AE49}" dt="2020-11-03T08:21:19.728" v="618" actId="1076"/>
          <ac:picMkLst>
            <pc:docMk/>
            <pc:sldMk cId="4105454376" sldId="439"/>
            <ac:picMk id="4" creationId="{761B668D-D06F-4353-BCCF-FCB2BD2D0104}"/>
          </ac:picMkLst>
        </pc:picChg>
      </pc:sldChg>
      <pc:sldChg chg="del">
        <pc:chgData name="Martin Wihoda" userId="58322e09a6bf6d7c" providerId="LiveId" clId="{2507BB03-91D4-4011-99EF-E88F0508AE49}" dt="2020-11-02T16:39:13.084" v="9" actId="2696"/>
        <pc:sldMkLst>
          <pc:docMk/>
          <pc:sldMk cId="2487501760" sldId="440"/>
        </pc:sldMkLst>
      </pc:sldChg>
      <pc:sldChg chg="addSp delSp new del mod">
        <pc:chgData name="Martin Wihoda" userId="58322e09a6bf6d7c" providerId="LiveId" clId="{2507BB03-91D4-4011-99EF-E88F0508AE49}" dt="2020-11-03T08:08:38.295" v="229" actId="2696"/>
        <pc:sldMkLst>
          <pc:docMk/>
          <pc:sldMk cId="2871404667" sldId="440"/>
        </pc:sldMkLst>
        <pc:spChg chg="del">
          <ac:chgData name="Martin Wihoda" userId="58322e09a6bf6d7c" providerId="LiveId" clId="{2507BB03-91D4-4011-99EF-E88F0508AE49}" dt="2020-11-02T16:39:51.245" v="19" actId="21"/>
          <ac:spMkLst>
            <pc:docMk/>
            <pc:sldMk cId="2871404667" sldId="440"/>
            <ac:spMk id="2" creationId="{D7825AA5-4295-40EB-83B7-1294267DFB68}"/>
          </ac:spMkLst>
        </pc:spChg>
        <pc:spChg chg="add">
          <ac:chgData name="Martin Wihoda" userId="58322e09a6bf6d7c" providerId="LiveId" clId="{2507BB03-91D4-4011-99EF-E88F0508AE49}" dt="2020-11-02T16:44:23.006" v="35" actId="22"/>
          <ac:spMkLst>
            <pc:docMk/>
            <pc:sldMk cId="2871404667" sldId="440"/>
            <ac:spMk id="7" creationId="{C96DFC4C-8B88-41BC-9D18-C5ABA3DDDC74}"/>
          </ac:spMkLst>
        </pc:spChg>
        <pc:picChg chg="add">
          <ac:chgData name="Martin Wihoda" userId="58322e09a6bf6d7c" providerId="LiveId" clId="{2507BB03-91D4-4011-99EF-E88F0508AE49}" dt="2020-11-02T16:43:57.434" v="33" actId="22"/>
          <ac:picMkLst>
            <pc:docMk/>
            <pc:sldMk cId="2871404667" sldId="440"/>
            <ac:picMk id="3" creationId="{D213B1D3-859E-4C61-8A62-1F6C528F2543}"/>
          </ac:picMkLst>
        </pc:picChg>
        <pc:picChg chg="add">
          <ac:chgData name="Martin Wihoda" userId="58322e09a6bf6d7c" providerId="LiveId" clId="{2507BB03-91D4-4011-99EF-E88F0508AE49}" dt="2020-11-02T16:44:10.741" v="34" actId="22"/>
          <ac:picMkLst>
            <pc:docMk/>
            <pc:sldMk cId="2871404667" sldId="440"/>
            <ac:picMk id="5" creationId="{B9DD4A3C-BE5B-4776-A18A-3564BC16F113}"/>
          </ac:picMkLst>
        </pc:picChg>
      </pc:sldChg>
      <pc:sldChg chg="del">
        <pc:chgData name="Martin Wihoda" userId="58322e09a6bf6d7c" providerId="LiveId" clId="{2507BB03-91D4-4011-99EF-E88F0508AE49}" dt="2020-11-02T16:39:12.312" v="8" actId="2696"/>
        <pc:sldMkLst>
          <pc:docMk/>
          <pc:sldMk cId="2232978098" sldId="441"/>
        </pc:sldMkLst>
      </pc:sldChg>
      <pc:sldChg chg="addSp delSp new del mod">
        <pc:chgData name="Martin Wihoda" userId="58322e09a6bf6d7c" providerId="LiveId" clId="{2507BB03-91D4-4011-99EF-E88F0508AE49}" dt="2020-11-03T08:13:31.141" v="467" actId="2696"/>
        <pc:sldMkLst>
          <pc:docMk/>
          <pc:sldMk cId="3726746733" sldId="441"/>
        </pc:sldMkLst>
        <pc:spChg chg="del">
          <ac:chgData name="Martin Wihoda" userId="58322e09a6bf6d7c" providerId="LiveId" clId="{2507BB03-91D4-4011-99EF-E88F0508AE49}" dt="2020-11-02T16:44:42.613" v="39" actId="21"/>
          <ac:spMkLst>
            <pc:docMk/>
            <pc:sldMk cId="3726746733" sldId="441"/>
            <ac:spMk id="2" creationId="{BE38E1B5-490B-4B9C-B884-D4C414DBA88E}"/>
          </ac:spMkLst>
        </pc:spChg>
        <pc:spChg chg="add">
          <ac:chgData name="Martin Wihoda" userId="58322e09a6bf6d7c" providerId="LiveId" clId="{2507BB03-91D4-4011-99EF-E88F0508AE49}" dt="2020-11-02T16:45:16.352" v="41" actId="22"/>
          <ac:spMkLst>
            <pc:docMk/>
            <pc:sldMk cId="3726746733" sldId="441"/>
            <ac:spMk id="6" creationId="{1FDDFEEB-E23C-4C32-BF91-D3E671EB9887}"/>
          </ac:spMkLst>
        </pc:spChg>
        <pc:picChg chg="add">
          <ac:chgData name="Martin Wihoda" userId="58322e09a6bf6d7c" providerId="LiveId" clId="{2507BB03-91D4-4011-99EF-E88F0508AE49}" dt="2020-11-02T16:44:58.746" v="40" actId="22"/>
          <ac:picMkLst>
            <pc:docMk/>
            <pc:sldMk cId="3726746733" sldId="441"/>
            <ac:picMk id="4" creationId="{EFF1A89F-B38E-46AF-9A47-C5BCA1F43441}"/>
          </ac:picMkLst>
        </pc:picChg>
      </pc:sldChg>
      <pc:sldChg chg="addSp delSp modSp new mod ord">
        <pc:chgData name="Martin Wihoda" userId="58322e09a6bf6d7c" providerId="LiveId" clId="{2507BB03-91D4-4011-99EF-E88F0508AE49}" dt="2020-11-03T08:13:22.314" v="466" actId="20577"/>
        <pc:sldMkLst>
          <pc:docMk/>
          <pc:sldMk cId="2976106515" sldId="442"/>
        </pc:sldMkLst>
        <pc:spChg chg="del">
          <ac:chgData name="Martin Wihoda" userId="58322e09a6bf6d7c" providerId="LiveId" clId="{2507BB03-91D4-4011-99EF-E88F0508AE49}" dt="2020-11-02T16:44:37.950" v="38" actId="21"/>
          <ac:spMkLst>
            <pc:docMk/>
            <pc:sldMk cId="2976106515" sldId="442"/>
            <ac:spMk id="2" creationId="{FB88D2D6-E88F-460D-B642-CF9D24628FB5}"/>
          </ac:spMkLst>
        </pc:spChg>
        <pc:spChg chg="add mod">
          <ac:chgData name="Martin Wihoda" userId="58322e09a6bf6d7c" providerId="LiveId" clId="{2507BB03-91D4-4011-99EF-E88F0508AE49}" dt="2020-11-03T08:13:02.062" v="455" actId="20577"/>
          <ac:spMkLst>
            <pc:docMk/>
            <pc:sldMk cId="2976106515" sldId="442"/>
            <ac:spMk id="7" creationId="{42F89EAB-81CB-4194-AFF2-CC3FE8096F06}"/>
          </ac:spMkLst>
        </pc:spChg>
        <pc:spChg chg="add mod">
          <ac:chgData name="Martin Wihoda" userId="58322e09a6bf6d7c" providerId="LiveId" clId="{2507BB03-91D4-4011-99EF-E88F0508AE49}" dt="2020-11-03T08:13:22.314" v="466" actId="20577"/>
          <ac:spMkLst>
            <pc:docMk/>
            <pc:sldMk cId="2976106515" sldId="442"/>
            <ac:spMk id="8" creationId="{84B731F8-A1BC-4530-BA46-ECE80D63748C}"/>
          </ac:spMkLst>
        </pc:spChg>
        <pc:picChg chg="add mod">
          <ac:chgData name="Martin Wihoda" userId="58322e09a6bf6d7c" providerId="LiveId" clId="{2507BB03-91D4-4011-99EF-E88F0508AE49}" dt="2020-11-03T08:10:31.198" v="249" actId="1076"/>
          <ac:picMkLst>
            <pc:docMk/>
            <pc:sldMk cId="2976106515" sldId="442"/>
            <ac:picMk id="3" creationId="{BC77E1AD-0249-43D3-B835-74A67BD26483}"/>
          </ac:picMkLst>
        </pc:picChg>
        <pc:picChg chg="add mod">
          <ac:chgData name="Martin Wihoda" userId="58322e09a6bf6d7c" providerId="LiveId" clId="{2507BB03-91D4-4011-99EF-E88F0508AE49}" dt="2020-11-03T08:13:08.950" v="456" actId="1076"/>
          <ac:picMkLst>
            <pc:docMk/>
            <pc:sldMk cId="2976106515" sldId="442"/>
            <ac:picMk id="4" creationId="{18506A66-4D0B-4F9C-A943-21A85D89A9DC}"/>
          </ac:picMkLst>
        </pc:picChg>
        <pc:picChg chg="add">
          <ac:chgData name="Martin Wihoda" userId="58322e09a6bf6d7c" providerId="LiveId" clId="{2507BB03-91D4-4011-99EF-E88F0508AE49}" dt="2020-11-02T16:45:41.372" v="43" actId="22"/>
          <ac:picMkLst>
            <pc:docMk/>
            <pc:sldMk cId="2976106515" sldId="442"/>
            <ac:picMk id="6" creationId="{8EBA5B8C-8D2A-43BB-AB51-2B3BD54DE3A6}"/>
          </ac:picMkLst>
        </pc:picChg>
      </pc:sldChg>
      <pc:sldChg chg="del">
        <pc:chgData name="Martin Wihoda" userId="58322e09a6bf6d7c" providerId="LiveId" clId="{2507BB03-91D4-4011-99EF-E88F0508AE49}" dt="2020-11-02T16:39:11.694" v="7" actId="2696"/>
        <pc:sldMkLst>
          <pc:docMk/>
          <pc:sldMk cId="4228161166" sldId="442"/>
        </pc:sldMkLst>
      </pc:sldChg>
      <pc:sldChg chg="addSp delSp modSp new mod modAnim">
        <pc:chgData name="Martin Wihoda" userId="58322e09a6bf6d7c" providerId="LiveId" clId="{2507BB03-91D4-4011-99EF-E88F0508AE49}" dt="2020-11-03T08:16:07.843" v="542" actId="1076"/>
        <pc:sldMkLst>
          <pc:docMk/>
          <pc:sldMk cId="3954090722" sldId="443"/>
        </pc:sldMkLst>
        <pc:spChg chg="del">
          <ac:chgData name="Martin Wihoda" userId="58322e09a6bf6d7c" providerId="LiveId" clId="{2507BB03-91D4-4011-99EF-E88F0508AE49}" dt="2020-11-02T16:46:08.134" v="46" actId="21"/>
          <ac:spMkLst>
            <pc:docMk/>
            <pc:sldMk cId="3954090722" sldId="443"/>
            <ac:spMk id="2" creationId="{32F50463-49DA-4968-8481-47DD284BAE1B}"/>
          </ac:spMkLst>
        </pc:spChg>
        <pc:spChg chg="add mod">
          <ac:chgData name="Martin Wihoda" userId="58322e09a6bf6d7c" providerId="LiveId" clId="{2507BB03-91D4-4011-99EF-E88F0508AE49}" dt="2020-11-03T08:15:58.204" v="540" actId="1076"/>
          <ac:spMkLst>
            <pc:docMk/>
            <pc:sldMk cId="3954090722" sldId="443"/>
            <ac:spMk id="4" creationId="{383F16EB-C571-4F61-B3AD-8D6BDF6C475F}"/>
          </ac:spMkLst>
        </pc:spChg>
        <pc:spChg chg="add mod">
          <ac:chgData name="Martin Wihoda" userId="58322e09a6bf6d7c" providerId="LiveId" clId="{2507BB03-91D4-4011-99EF-E88F0508AE49}" dt="2020-11-03T08:16:07.843" v="542" actId="1076"/>
          <ac:spMkLst>
            <pc:docMk/>
            <pc:sldMk cId="3954090722" sldId="443"/>
            <ac:spMk id="6" creationId="{A304EBD5-3E11-4C82-893B-16BED3676973}"/>
          </ac:spMkLst>
        </pc:spChg>
        <pc:picChg chg="add del mod">
          <ac:chgData name="Martin Wihoda" userId="58322e09a6bf6d7c" providerId="LiveId" clId="{2507BB03-91D4-4011-99EF-E88F0508AE49}" dt="2020-11-03T08:15:29.457" v="532" actId="21"/>
          <ac:picMkLst>
            <pc:docMk/>
            <pc:sldMk cId="3954090722" sldId="443"/>
            <ac:picMk id="5" creationId="{60B5B05F-FB09-400A-BC8F-31E30ACB325F}"/>
          </ac:picMkLst>
        </pc:picChg>
        <pc:picChg chg="add mod">
          <ac:chgData name="Martin Wihoda" userId="58322e09a6bf6d7c" providerId="LiveId" clId="{2507BB03-91D4-4011-99EF-E88F0508AE49}" dt="2020-11-03T08:15:54.161" v="539" actId="14100"/>
          <ac:picMkLst>
            <pc:docMk/>
            <pc:sldMk cId="3954090722" sldId="443"/>
            <ac:picMk id="7" creationId="{B6DBFD7C-F178-48AB-98D8-EAB425F1201C}"/>
          </ac:picMkLst>
        </pc:picChg>
      </pc:sldChg>
      <pc:sldChg chg="addSp delSp modSp new mod">
        <pc:chgData name="Martin Wihoda" userId="58322e09a6bf6d7c" providerId="LiveId" clId="{2507BB03-91D4-4011-99EF-E88F0508AE49}" dt="2020-11-03T08:20:23.243" v="612" actId="20577"/>
        <pc:sldMkLst>
          <pc:docMk/>
          <pc:sldMk cId="2252022676" sldId="444"/>
        </pc:sldMkLst>
        <pc:spChg chg="del">
          <ac:chgData name="Martin Wihoda" userId="58322e09a6bf6d7c" providerId="LiveId" clId="{2507BB03-91D4-4011-99EF-E88F0508AE49}" dt="2020-11-02T16:46:16.185" v="48" actId="21"/>
          <ac:spMkLst>
            <pc:docMk/>
            <pc:sldMk cId="2252022676" sldId="444"/>
            <ac:spMk id="2" creationId="{E2CF4A38-6E2B-41B8-90A4-85094AC60E96}"/>
          </ac:spMkLst>
        </pc:spChg>
        <pc:spChg chg="add mod">
          <ac:chgData name="Martin Wihoda" userId="58322e09a6bf6d7c" providerId="LiveId" clId="{2507BB03-91D4-4011-99EF-E88F0508AE49}" dt="2020-11-03T08:19:39.824" v="591" actId="207"/>
          <ac:spMkLst>
            <pc:docMk/>
            <pc:sldMk cId="2252022676" sldId="444"/>
            <ac:spMk id="5" creationId="{C8B6A290-3394-4235-8CDE-CBB704B9E173}"/>
          </ac:spMkLst>
        </pc:spChg>
        <pc:spChg chg="add mod">
          <ac:chgData name="Martin Wihoda" userId="58322e09a6bf6d7c" providerId="LiveId" clId="{2507BB03-91D4-4011-99EF-E88F0508AE49}" dt="2020-11-03T08:20:23.243" v="612" actId="20577"/>
          <ac:spMkLst>
            <pc:docMk/>
            <pc:sldMk cId="2252022676" sldId="444"/>
            <ac:spMk id="6" creationId="{7CFFBC25-32CB-49AB-B695-5318D5A00266}"/>
          </ac:spMkLst>
        </pc:spChg>
        <pc:picChg chg="add mod">
          <ac:chgData name="Martin Wihoda" userId="58322e09a6bf6d7c" providerId="LiveId" clId="{2507BB03-91D4-4011-99EF-E88F0508AE49}" dt="2020-11-03T08:19:07.146" v="575" actId="1076"/>
          <ac:picMkLst>
            <pc:docMk/>
            <pc:sldMk cId="2252022676" sldId="444"/>
            <ac:picMk id="4" creationId="{58F29357-0645-4E3E-A86B-AFEB4A83EA9C}"/>
          </ac:picMkLst>
        </pc:picChg>
      </pc:sldChg>
      <pc:sldChg chg="addSp delSp modSp new mod modAnim">
        <pc:chgData name="Martin Wihoda" userId="58322e09a6bf6d7c" providerId="LiveId" clId="{2507BB03-91D4-4011-99EF-E88F0508AE49}" dt="2020-11-03T08:30:42.867" v="1000"/>
        <pc:sldMkLst>
          <pc:docMk/>
          <pc:sldMk cId="1414967275" sldId="445"/>
        </pc:sldMkLst>
        <pc:spChg chg="del">
          <ac:chgData name="Martin Wihoda" userId="58322e09a6bf6d7c" providerId="LiveId" clId="{2507BB03-91D4-4011-99EF-E88F0508AE49}" dt="2020-11-03T08:00:27.611" v="59" actId="21"/>
          <ac:spMkLst>
            <pc:docMk/>
            <pc:sldMk cId="1414967275" sldId="445"/>
            <ac:spMk id="2" creationId="{443DC128-3C2F-4E00-917C-B51B24C88484}"/>
          </ac:spMkLst>
        </pc:spChg>
        <pc:spChg chg="add mod">
          <ac:chgData name="Martin Wihoda" userId="58322e09a6bf6d7c" providerId="LiveId" clId="{2507BB03-91D4-4011-99EF-E88F0508AE49}" dt="2020-11-03T08:22:31.569" v="649" actId="20577"/>
          <ac:spMkLst>
            <pc:docMk/>
            <pc:sldMk cId="1414967275" sldId="445"/>
            <ac:spMk id="6" creationId="{03793107-3ED2-49C0-959C-1986E84067DA}"/>
          </ac:spMkLst>
        </pc:spChg>
        <pc:spChg chg="add mod">
          <ac:chgData name="Martin Wihoda" userId="58322e09a6bf6d7c" providerId="LiveId" clId="{2507BB03-91D4-4011-99EF-E88F0508AE49}" dt="2020-11-03T08:17:15.657" v="554" actId="1076"/>
          <ac:spMkLst>
            <pc:docMk/>
            <pc:sldMk cId="1414967275" sldId="445"/>
            <ac:spMk id="9" creationId="{C76A437C-5AFF-4EC6-A14C-86964A89BFD4}"/>
          </ac:spMkLst>
        </pc:spChg>
        <pc:picChg chg="add mod">
          <ac:chgData name="Martin Wihoda" userId="58322e09a6bf6d7c" providerId="LiveId" clId="{2507BB03-91D4-4011-99EF-E88F0508AE49}" dt="2020-11-03T08:17:25.264" v="556" actId="1076"/>
          <ac:picMkLst>
            <pc:docMk/>
            <pc:sldMk cId="1414967275" sldId="445"/>
            <ac:picMk id="4" creationId="{4D0C047D-03F5-4CFF-8E21-828E8CBAF7BA}"/>
          </ac:picMkLst>
        </pc:picChg>
        <pc:picChg chg="add mod">
          <ac:chgData name="Martin Wihoda" userId="58322e09a6bf6d7c" providerId="LiveId" clId="{2507BB03-91D4-4011-99EF-E88F0508AE49}" dt="2020-11-03T08:17:09.973" v="553" actId="1076"/>
          <ac:picMkLst>
            <pc:docMk/>
            <pc:sldMk cId="1414967275" sldId="445"/>
            <ac:picMk id="7" creationId="{828DCACE-F708-45D3-B51E-E554B9C68E3B}"/>
          </ac:picMkLst>
        </pc:picChg>
      </pc:sldChg>
      <pc:sldChg chg="addSp delSp modSp new mod">
        <pc:chgData name="Martin Wihoda" userId="58322e09a6bf6d7c" providerId="LiveId" clId="{2507BB03-91D4-4011-99EF-E88F0508AE49}" dt="2020-11-03T08:28:09.158" v="999" actId="1076"/>
        <pc:sldMkLst>
          <pc:docMk/>
          <pc:sldMk cId="1907088566" sldId="446"/>
        </pc:sldMkLst>
        <pc:spChg chg="del">
          <ac:chgData name="Martin Wihoda" userId="58322e09a6bf6d7c" providerId="LiveId" clId="{2507BB03-91D4-4011-99EF-E88F0508AE49}" dt="2020-11-03T08:01:37.086" v="64" actId="21"/>
          <ac:spMkLst>
            <pc:docMk/>
            <pc:sldMk cId="1907088566" sldId="446"/>
            <ac:spMk id="2" creationId="{CAEF28E4-0A2E-40EF-B395-9EB336043105}"/>
          </ac:spMkLst>
        </pc:spChg>
        <pc:spChg chg="add mod">
          <ac:chgData name="Martin Wihoda" userId="58322e09a6bf6d7c" providerId="LiveId" clId="{2507BB03-91D4-4011-99EF-E88F0508AE49}" dt="2020-11-03T08:28:09.158" v="999" actId="1076"/>
          <ac:spMkLst>
            <pc:docMk/>
            <pc:sldMk cId="1907088566" sldId="446"/>
            <ac:spMk id="5" creationId="{7169DAAA-7D48-4687-8EE5-D8108B7C5B70}"/>
          </ac:spMkLst>
        </pc:spChg>
        <pc:spChg chg="add mod">
          <ac:chgData name="Martin Wihoda" userId="58322e09a6bf6d7c" providerId="LiveId" clId="{2507BB03-91D4-4011-99EF-E88F0508AE49}" dt="2020-11-03T08:28:02.648" v="997" actId="14100"/>
          <ac:spMkLst>
            <pc:docMk/>
            <pc:sldMk cId="1907088566" sldId="446"/>
            <ac:spMk id="8" creationId="{E8118566-2372-4D32-804B-00F351A3BE1A}"/>
          </ac:spMkLst>
        </pc:spChg>
        <pc:picChg chg="add mod">
          <ac:chgData name="Martin Wihoda" userId="58322e09a6bf6d7c" providerId="LiveId" clId="{2507BB03-91D4-4011-99EF-E88F0508AE49}" dt="2020-11-03T08:28:05.715" v="998" actId="1076"/>
          <ac:picMkLst>
            <pc:docMk/>
            <pc:sldMk cId="1907088566" sldId="446"/>
            <ac:picMk id="4" creationId="{B3170B16-DE49-4744-9BD5-28F06B0836AE}"/>
          </ac:picMkLst>
        </pc:picChg>
        <pc:picChg chg="add del">
          <ac:chgData name="Martin Wihoda" userId="58322e09a6bf6d7c" providerId="LiveId" clId="{2507BB03-91D4-4011-99EF-E88F0508AE49}" dt="2020-11-03T08:02:12.760" v="67" actId="22"/>
          <ac:picMkLst>
            <pc:docMk/>
            <pc:sldMk cId="1907088566" sldId="446"/>
            <ac:picMk id="6" creationId="{F9257DCB-C201-4965-AA12-BBCB0B7404B6}"/>
          </ac:picMkLst>
        </pc:picChg>
      </pc:sldChg>
    </pc:docChg>
  </pc:docChgLst>
  <pc:docChgLst>
    <pc:chgData name="Martin Wihoda" userId="58322e09a6bf6d7c" providerId="LiveId" clId="{39491009-59A5-4EA2-9341-78FBC8070160}"/>
    <pc:docChg chg="delSld">
      <pc:chgData name="Martin Wihoda" userId="58322e09a6bf6d7c" providerId="LiveId" clId="{39491009-59A5-4EA2-9341-78FBC8070160}" dt="2020-10-27T12:20:31.876" v="0" actId="2696"/>
      <pc:docMkLst>
        <pc:docMk/>
      </pc:docMkLst>
      <pc:sldChg chg="del">
        <pc:chgData name="Martin Wihoda" userId="58322e09a6bf6d7c" providerId="LiveId" clId="{39491009-59A5-4EA2-9341-78FBC8070160}" dt="2020-10-27T12:20:31.876" v="0" actId="2696"/>
        <pc:sldMkLst>
          <pc:docMk/>
          <pc:sldMk cId="3953290518" sldId="43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B83A7B1D-2A2D-42E4-B555-009D54608A23}"/>
              </a:ext>
            </a:extLst>
          </p:cNvPr>
          <p:cNvSpPr/>
          <p:nvPr/>
        </p:nvSpPr>
        <p:spPr>
          <a:xfrm>
            <a:off x="2304053" y="3583973"/>
            <a:ext cx="2531715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cs-CZ" altLang="de-DE" sz="1600" b="1" dirty="0">
                <a:latin typeface="Times New Roman" panose="02020603050405020304" pitchFamily="18" charset="0"/>
              </a:rPr>
              <a:t>„</a:t>
            </a:r>
            <a:r>
              <a:rPr lang="cs-CZ" altLang="de-DE" sz="1600" b="1" dirty="0" err="1">
                <a:latin typeface="Times New Roman" panose="02020603050405020304" pitchFamily="18" charset="0"/>
              </a:rPr>
              <a:t>Teritorializace</a:t>
            </a:r>
            <a:r>
              <a:rPr lang="cs-CZ" altLang="de-DE" sz="1600" b="1" dirty="0">
                <a:latin typeface="Times New Roman" panose="02020603050405020304" pitchFamily="18" charset="0"/>
              </a:rPr>
              <a:t>“</a:t>
            </a:r>
          </a:p>
          <a:p>
            <a:pPr algn="ctr"/>
            <a:r>
              <a:rPr lang="cs-CZ" altLang="de-DE" sz="1600" b="1" dirty="0">
                <a:latin typeface="Times New Roman" panose="02020603050405020304" pitchFamily="18" charset="0"/>
              </a:rPr>
              <a:t>Římsko-německé říše</a:t>
            </a:r>
          </a:p>
          <a:p>
            <a:pPr algn="ctr"/>
            <a:r>
              <a:rPr lang="cs-CZ" altLang="de-DE" sz="1600" b="1" dirty="0">
                <a:latin typeface="Times New Roman" panose="02020603050405020304" pitchFamily="18" charset="0"/>
              </a:rPr>
              <a:t>1076–1806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07203FB1-D3C6-4AFE-AA0A-3E89792033B9}"/>
              </a:ext>
            </a:extLst>
          </p:cNvPr>
          <p:cNvCxnSpPr/>
          <p:nvPr/>
        </p:nvCxnSpPr>
        <p:spPr bwMode="auto">
          <a:xfrm flipV="1">
            <a:off x="3234526" y="2490867"/>
            <a:ext cx="3749040" cy="12893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Obdélník 5">
            <a:extLst>
              <a:ext uri="{FF2B5EF4-FFF2-40B4-BE49-F238E27FC236}">
                <a16:creationId xmlns:a16="http://schemas.microsoft.com/office/drawing/2014/main" id="{F518038E-4391-45B0-A6A0-388C7FD5F259}"/>
              </a:ext>
            </a:extLst>
          </p:cNvPr>
          <p:cNvSpPr/>
          <p:nvPr/>
        </p:nvSpPr>
        <p:spPr>
          <a:xfrm>
            <a:off x="312865" y="1148801"/>
            <a:ext cx="3114955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Římsko-německá říše v 10. století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25184FE-CB0E-4D97-B0A3-4A9A56DFEB4D}"/>
              </a:ext>
            </a:extLst>
          </p:cNvPr>
          <p:cNvSpPr/>
          <p:nvPr/>
        </p:nvSpPr>
        <p:spPr>
          <a:xfrm>
            <a:off x="7071088" y="5369641"/>
            <a:ext cx="1829347" cy="2769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cs-CZ" altLang="de-DE" sz="1200" b="1" dirty="0">
                <a:latin typeface="Times New Roman" panose="02020603050405020304" pitchFamily="18" charset="0"/>
              </a:rPr>
              <a:t>…a o čtyři století později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47907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14A8E148-9358-4AC4-BB1A-48980EF0409E}"/>
              </a:ext>
            </a:extLst>
          </p:cNvPr>
          <p:cNvSpPr/>
          <p:nvPr/>
        </p:nvSpPr>
        <p:spPr>
          <a:xfrm>
            <a:off x="438377" y="551289"/>
            <a:ext cx="3825892" cy="575542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Řetězec příčin a následků</a:t>
            </a:r>
          </a:p>
          <a:p>
            <a:endParaRPr lang="cs-CZ" altLang="de-DE" sz="1600" b="1" dirty="0">
              <a:latin typeface="Times New Roman" panose="02020603050405020304" pitchFamily="18" charset="0"/>
            </a:endParaRPr>
          </a:p>
          <a:p>
            <a:r>
              <a:rPr lang="cs-CZ" altLang="de-DE" sz="1600" b="1" dirty="0">
                <a:latin typeface="Times New Roman" panose="02020603050405020304" pitchFamily="18" charset="0"/>
              </a:rPr>
              <a:t>1.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Systémová příčina: 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Povaha moci římsko-německých králů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Absence kompaktního rodového majetku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- Volební hlas říšských knížat</a:t>
            </a:r>
          </a:p>
          <a:p>
            <a:endParaRPr lang="cs-CZ" altLang="de-DE" sz="1600" b="1" dirty="0">
              <a:latin typeface="Times New Roman" panose="02020603050405020304" pitchFamily="18" charset="0"/>
            </a:endParaRPr>
          </a:p>
          <a:p>
            <a:r>
              <a:rPr lang="cs-CZ" altLang="de-DE" sz="1600" b="1" dirty="0">
                <a:latin typeface="Times New Roman" panose="02020603050405020304" pitchFamily="18" charset="0"/>
              </a:rPr>
              <a:t>2.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Impuls: 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Boj o investituru (1075–1122)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b="1" dirty="0">
                <a:latin typeface="Times New Roman" panose="02020603050405020304" pitchFamily="18" charset="0"/>
              </a:rPr>
              <a:t>3.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Následek: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Vzestup moci říšských knížat: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 err="1">
                <a:latin typeface="Times New Roman" panose="02020603050405020304" pitchFamily="18" charset="0"/>
              </a:rPr>
              <a:t>Welfové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 err="1">
                <a:latin typeface="Times New Roman" panose="02020603050405020304" pitchFamily="18" charset="0"/>
              </a:rPr>
              <a:t>Wittelsbachové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 err="1">
                <a:latin typeface="Times New Roman" panose="02020603050405020304" pitchFamily="18" charset="0"/>
              </a:rPr>
              <a:t>Štaufové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Babenberkové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Přemyslovci</a:t>
            </a:r>
          </a:p>
          <a:p>
            <a:r>
              <a:rPr lang="cs-CZ" altLang="de-DE" sz="1600" dirty="0" err="1">
                <a:latin typeface="Times New Roman" panose="02020603050405020304" pitchFamily="18" charset="0"/>
              </a:rPr>
              <a:t>Wettinové</a:t>
            </a:r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 err="1">
                <a:latin typeface="Times New Roman" panose="02020603050405020304" pitchFamily="18" charset="0"/>
              </a:rPr>
              <a:t>Askánci</a:t>
            </a:r>
            <a:endParaRPr lang="cs-CZ" altLang="de-DE" sz="1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644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318FAB38-8198-4D49-B2CB-26C8642119E3}"/>
              </a:ext>
            </a:extLst>
          </p:cNvPr>
          <p:cNvSpPr/>
          <p:nvPr/>
        </p:nvSpPr>
        <p:spPr>
          <a:xfrm>
            <a:off x="519632" y="622798"/>
            <a:ext cx="3094005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cs-CZ" altLang="de-DE" sz="1600" b="1" dirty="0">
                <a:latin typeface="Times New Roman" panose="02020603050405020304" pitchFamily="18" charset="0"/>
              </a:rPr>
              <a:t>Volba Friedricha I. Barbarossy</a:t>
            </a:r>
          </a:p>
          <a:p>
            <a:pPr algn="ctr"/>
            <a:r>
              <a:rPr lang="cs-CZ" altLang="de-DE" sz="1600" dirty="0">
                <a:latin typeface="Times New Roman" panose="02020603050405020304" pitchFamily="18" charset="0"/>
              </a:rPr>
              <a:t>(4. března 1152)</a:t>
            </a:r>
          </a:p>
        </p:txBody>
      </p:sp>
    </p:spTree>
    <p:extLst>
      <p:ext uri="{BB962C8B-B14F-4D97-AF65-F5344CB8AC3E}">
        <p14:creationId xmlns:p14="http://schemas.microsoft.com/office/powerpoint/2010/main" val="2215506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909B9722-38C3-4D87-8780-B06487A9D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769" y="561408"/>
            <a:ext cx="3653564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„Honor </a:t>
            </a:r>
            <a:r>
              <a:rPr lang="cs-CZ" altLang="de-DE" sz="16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imperii</a:t>
            </a:r>
            <a:r>
              <a:rPr lang="cs-CZ" altLang="de-DE" sz="1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“: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Pokus o obnovu říšského univerzalismu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63A48642-908F-4FE6-ADAB-1877765155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769" y="1817948"/>
            <a:ext cx="2902531" cy="32932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solidFill>
                  <a:schemeClr val="tx1"/>
                </a:solidFill>
                <a:latin typeface="Times New Roman" panose="02020603050405020304" pitchFamily="18" charset="0"/>
              </a:rPr>
              <a:t>1158: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solidFill>
                  <a:schemeClr val="tx1"/>
                </a:solidFill>
                <a:latin typeface="Times New Roman" panose="02020603050405020304" pitchFamily="18" charset="0"/>
              </a:rPr>
              <a:t>Dobytí Milána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solidFill>
                  <a:schemeClr val="tx1"/>
                </a:solidFill>
                <a:latin typeface="Times New Roman" panose="02020603050405020304" pitchFamily="18" charset="0"/>
              </a:rPr>
              <a:t>1167: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solidFill>
                  <a:schemeClr val="tx1"/>
                </a:solidFill>
                <a:latin typeface="Times New Roman" panose="02020603050405020304" pitchFamily="18" charset="0"/>
              </a:rPr>
              <a:t>Katastrofa před Římem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solidFill>
                  <a:schemeClr val="tx1"/>
                </a:solidFill>
                <a:latin typeface="Times New Roman" panose="02020603050405020304" pitchFamily="18" charset="0"/>
              </a:rPr>
              <a:t>1175: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solidFill>
                  <a:schemeClr val="tx1"/>
                </a:solidFill>
                <a:latin typeface="Times New Roman" panose="02020603050405020304" pitchFamily="18" charset="0"/>
              </a:rPr>
              <a:t>Bitva u </a:t>
            </a:r>
            <a:r>
              <a:rPr lang="cs-CZ" altLang="de-DE" sz="16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Legnana</a:t>
            </a:r>
            <a:endParaRPr lang="cs-CZ" altLang="de-DE" sz="16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solidFill>
                  <a:schemeClr val="tx1"/>
                </a:solidFill>
                <a:latin typeface="Times New Roman" panose="02020603050405020304" pitchFamily="18" charset="0"/>
              </a:rPr>
              <a:t>1177: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solidFill>
                  <a:schemeClr val="tx1"/>
                </a:solidFill>
                <a:latin typeface="Times New Roman" panose="02020603050405020304" pitchFamily="18" charset="0"/>
              </a:rPr>
              <a:t>Benátský mír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solidFill>
                  <a:schemeClr val="tx1"/>
                </a:solidFill>
                <a:latin typeface="Times New Roman" panose="02020603050405020304" pitchFamily="18" charset="0"/>
              </a:rPr>
              <a:t>1180: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solidFill>
                  <a:schemeClr val="tx1"/>
                </a:solidFill>
                <a:latin typeface="Times New Roman" panose="02020603050405020304" pitchFamily="18" charset="0"/>
              </a:rPr>
              <a:t>Proces nad Jindřichem Lvem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de-DE" sz="16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Návrat ke konsenzuálnímu výkonu císařské moci</a:t>
            </a:r>
            <a:endParaRPr lang="cs-CZ" altLang="de-DE" sz="16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891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8F07D620-EF0E-4BF3-9326-E7B51E0E3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322" y="296263"/>
            <a:ext cx="2318263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Třetí „křížová výprava“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(1189–1192)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8F57023-9D19-435B-A03D-2D69AEB22D17}"/>
              </a:ext>
            </a:extLst>
          </p:cNvPr>
          <p:cNvSpPr/>
          <p:nvPr/>
        </p:nvSpPr>
        <p:spPr>
          <a:xfrm>
            <a:off x="4132385" y="296263"/>
            <a:ext cx="7183315" cy="206210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Vyhlášena papežem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Řehořem VIII.</a:t>
            </a:r>
            <a:r>
              <a:rPr lang="cs-CZ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znovudobytí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Jeruzaléma</a:t>
            </a:r>
            <a:r>
              <a:rPr lang="cs-CZ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který po bitvě u </a:t>
            </a:r>
            <a:r>
              <a:rPr lang="cs-CZ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Hattínu</a:t>
            </a:r>
            <a:r>
              <a:rPr lang="cs-CZ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roku 1187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zabral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Saladin</a:t>
            </a:r>
            <a:endParaRPr lang="cs-CZ" sz="16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Papež Řehoř VIII. odpověděl vyhlášením třetí křížové výpravy, k níž se přihlásili i nejmocnější panovníci křesťanského světa: </a:t>
            </a:r>
          </a:p>
          <a:p>
            <a:r>
              <a:rPr lang="cs-CZ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římsko-německý císař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Fridrich Barbarossa</a:t>
            </a:r>
            <a:endParaRPr lang="cs-CZ" sz="16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francouzský král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Filip II. August</a:t>
            </a:r>
            <a:r>
              <a:rPr lang="cs-CZ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anglický král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Jindřich II.</a:t>
            </a:r>
            <a:r>
              <a:rPr lang="cs-CZ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po jeho smrti jeho syn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Richard.</a:t>
            </a:r>
          </a:p>
        </p:txBody>
      </p:sp>
    </p:spTree>
    <p:extLst>
      <p:ext uri="{BB962C8B-B14F-4D97-AF65-F5344CB8AC3E}">
        <p14:creationId xmlns:p14="http://schemas.microsoft.com/office/powerpoint/2010/main" val="2975042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E2AA9874-A920-454A-A249-322960336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686" y="771168"/>
            <a:ext cx="5805269" cy="60016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dirty="0">
                <a:latin typeface="Times New Roman" panose="02020603050405020304" pitchFamily="18" charset="0"/>
              </a:rPr>
              <a:t>26. duben 1220: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i="1" dirty="0">
                <a:latin typeface="Times New Roman" panose="02020603050405020304" pitchFamily="18" charset="0"/>
              </a:rPr>
              <a:t>„</a:t>
            </a:r>
            <a:r>
              <a:rPr lang="cs-CZ" altLang="cs-CZ" sz="1600" i="1" dirty="0" err="1">
                <a:latin typeface="Times New Roman" panose="02020603050405020304" pitchFamily="18" charset="0"/>
              </a:rPr>
              <a:t>Confoederatio</a:t>
            </a:r>
            <a:r>
              <a:rPr lang="cs-CZ" altLang="cs-CZ" sz="1600" i="1" dirty="0">
                <a:latin typeface="Times New Roman" panose="02020603050405020304" pitchFamily="18" charset="0"/>
              </a:rPr>
              <a:t> </a:t>
            </a:r>
            <a:r>
              <a:rPr lang="cs-CZ" altLang="cs-CZ" sz="1600" i="1" dirty="0" err="1">
                <a:latin typeface="Times New Roman" panose="02020603050405020304" pitchFamily="18" charset="0"/>
              </a:rPr>
              <a:t>cum</a:t>
            </a:r>
            <a:r>
              <a:rPr lang="cs-CZ" altLang="cs-CZ" sz="1600" i="1" dirty="0">
                <a:latin typeface="Times New Roman" panose="02020603050405020304" pitchFamily="18" charset="0"/>
              </a:rPr>
              <a:t> </a:t>
            </a:r>
            <a:r>
              <a:rPr lang="cs-CZ" altLang="cs-CZ" sz="1600" i="1" dirty="0" err="1">
                <a:latin typeface="Times New Roman" panose="02020603050405020304" pitchFamily="18" charset="0"/>
              </a:rPr>
              <a:t>principibus</a:t>
            </a:r>
            <a:r>
              <a:rPr lang="cs-CZ" altLang="cs-CZ" sz="1600" i="1" dirty="0">
                <a:latin typeface="Times New Roman" panose="02020603050405020304" pitchFamily="18" charset="0"/>
              </a:rPr>
              <a:t> </a:t>
            </a:r>
            <a:r>
              <a:rPr lang="cs-CZ" altLang="cs-CZ" sz="1600" i="1" dirty="0" err="1">
                <a:latin typeface="Times New Roman" panose="02020603050405020304" pitchFamily="18" charset="0"/>
              </a:rPr>
              <a:t>ecclesiasticis</a:t>
            </a:r>
            <a:r>
              <a:rPr lang="cs-CZ" altLang="cs-CZ" sz="1600" dirty="0">
                <a:latin typeface="Times New Roman" panose="02020603050405020304" pitchFamily="18" charset="0"/>
              </a:rPr>
              <a:t>“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dirty="0">
                <a:latin typeface="Times New Roman" panose="02020603050405020304" pitchFamily="18" charset="0"/>
              </a:rPr>
              <a:t>22. listopadu 1220: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dirty="0">
                <a:latin typeface="Times New Roman" panose="02020603050405020304" pitchFamily="18" charset="0"/>
              </a:rPr>
              <a:t>Císařská korunovace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dirty="0">
                <a:latin typeface="Times New Roman" panose="02020603050405020304" pitchFamily="18" charset="0"/>
              </a:rPr>
              <a:t>1224: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dirty="0">
                <a:latin typeface="Times New Roman" panose="02020603050405020304" pitchFamily="18" charset="0"/>
              </a:rPr>
              <a:t>Založení univerzity v Neapoli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dirty="0">
                <a:latin typeface="Times New Roman" panose="02020603050405020304" pitchFamily="18" charset="0"/>
              </a:rPr>
              <a:t>1227: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dirty="0">
                <a:latin typeface="Times New Roman" panose="02020603050405020304" pitchFamily="18" charset="0"/>
              </a:rPr>
              <a:t>První exkomunikace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dirty="0">
                <a:latin typeface="Times New Roman" panose="02020603050405020304" pitchFamily="18" charset="0"/>
              </a:rPr>
              <a:t>1228–1229: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dirty="0">
                <a:latin typeface="Times New Roman" panose="02020603050405020304" pitchFamily="18" charset="0"/>
              </a:rPr>
              <a:t>Pouť do Svaté země, Jeruzalém přešel pod správu křesťanů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dirty="0">
                <a:latin typeface="Times New Roman" panose="02020603050405020304" pitchFamily="18" charset="0"/>
              </a:rPr>
              <a:t>1231: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dirty="0">
                <a:latin typeface="Times New Roman" panose="02020603050405020304" pitchFamily="18" charset="0"/>
              </a:rPr>
              <a:t>„</a:t>
            </a:r>
            <a:r>
              <a:rPr lang="cs-CZ" altLang="cs-CZ" sz="1600" i="1" dirty="0" err="1">
                <a:latin typeface="Times New Roman" panose="02020603050405020304" pitchFamily="18" charset="0"/>
              </a:rPr>
              <a:t>Constitutiones</a:t>
            </a:r>
            <a:r>
              <a:rPr lang="cs-CZ" altLang="cs-CZ" sz="1600" i="1" dirty="0">
                <a:latin typeface="Times New Roman" panose="02020603050405020304" pitchFamily="18" charset="0"/>
              </a:rPr>
              <a:t> </a:t>
            </a:r>
            <a:r>
              <a:rPr lang="cs-CZ" altLang="cs-CZ" sz="1600" i="1" dirty="0" err="1">
                <a:latin typeface="Times New Roman" panose="02020603050405020304" pitchFamily="18" charset="0"/>
              </a:rPr>
              <a:t>Melfenses</a:t>
            </a:r>
            <a:r>
              <a:rPr lang="cs-CZ" altLang="cs-CZ" sz="1600" dirty="0">
                <a:latin typeface="Times New Roman" panose="02020603050405020304" pitchFamily="18" charset="0"/>
              </a:rPr>
              <a:t>“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dirty="0">
                <a:latin typeface="Times New Roman" panose="02020603050405020304" pitchFamily="18" charset="0"/>
              </a:rPr>
              <a:t>Květen 1232: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dirty="0">
                <a:latin typeface="Times New Roman" panose="02020603050405020304" pitchFamily="18" charset="0"/>
              </a:rPr>
              <a:t>„</a:t>
            </a:r>
            <a:r>
              <a:rPr lang="cs-CZ" altLang="cs-CZ" sz="1600" i="1" dirty="0" err="1">
                <a:latin typeface="Times New Roman" panose="02020603050405020304" pitchFamily="18" charset="0"/>
              </a:rPr>
              <a:t>Statutum</a:t>
            </a:r>
            <a:r>
              <a:rPr lang="cs-CZ" altLang="cs-CZ" sz="1600" i="1" dirty="0">
                <a:latin typeface="Times New Roman" panose="02020603050405020304" pitchFamily="18" charset="0"/>
              </a:rPr>
              <a:t> in </a:t>
            </a:r>
            <a:r>
              <a:rPr lang="cs-CZ" altLang="cs-CZ" sz="1600" i="1" dirty="0" err="1">
                <a:latin typeface="Times New Roman" panose="02020603050405020304" pitchFamily="18" charset="0"/>
              </a:rPr>
              <a:t>favorem</a:t>
            </a:r>
            <a:r>
              <a:rPr lang="cs-CZ" altLang="cs-CZ" sz="1600" i="1" dirty="0">
                <a:latin typeface="Times New Roman" panose="02020603050405020304" pitchFamily="18" charset="0"/>
              </a:rPr>
              <a:t> </a:t>
            </a:r>
            <a:r>
              <a:rPr lang="cs-CZ" altLang="cs-CZ" sz="1600" i="1" dirty="0" err="1">
                <a:latin typeface="Times New Roman" panose="02020603050405020304" pitchFamily="18" charset="0"/>
              </a:rPr>
              <a:t>principum</a:t>
            </a:r>
            <a:r>
              <a:rPr lang="cs-CZ" altLang="cs-CZ" sz="1600" dirty="0">
                <a:latin typeface="Times New Roman" panose="02020603050405020304" pitchFamily="18" charset="0"/>
              </a:rPr>
              <a:t>“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dirty="0">
                <a:latin typeface="Times New Roman" panose="02020603050405020304" pitchFamily="18" charset="0"/>
              </a:rPr>
              <a:t>1239: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dirty="0">
                <a:latin typeface="Times New Roman" panose="02020603050405020304" pitchFamily="18" charset="0"/>
              </a:rPr>
              <a:t>Druhá exkomunikace, vítězství u </a:t>
            </a:r>
            <a:r>
              <a:rPr lang="cs-CZ" altLang="cs-CZ" sz="1600" dirty="0" err="1">
                <a:latin typeface="Times New Roman" panose="02020603050405020304" pitchFamily="18" charset="0"/>
              </a:rPr>
              <a:t>Montecristo</a:t>
            </a:r>
            <a:r>
              <a:rPr lang="cs-CZ" altLang="cs-CZ" sz="1600" dirty="0">
                <a:latin typeface="Times New Roman" panose="02020603050405020304" pitchFamily="18" charset="0"/>
              </a:rPr>
              <a:t> (1241)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dirty="0">
                <a:latin typeface="Times New Roman" panose="02020603050405020304" pitchFamily="18" charset="0"/>
              </a:rPr>
              <a:t>1246: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dirty="0">
                <a:latin typeface="Times New Roman" panose="02020603050405020304" pitchFamily="18" charset="0"/>
              </a:rPr>
              <a:t>První spiknutí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dirty="0">
                <a:latin typeface="Times New Roman" panose="02020603050405020304" pitchFamily="18" charset="0"/>
              </a:rPr>
              <a:t>1248: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dirty="0">
                <a:latin typeface="Times New Roman" panose="02020603050405020304" pitchFamily="18" charset="0"/>
              </a:rPr>
              <a:t>Porážka před Parmou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dirty="0">
                <a:latin typeface="Times New Roman" panose="02020603050405020304" pitchFamily="18" charset="0"/>
              </a:rPr>
              <a:t>1249: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dirty="0">
                <a:latin typeface="Times New Roman" panose="02020603050405020304" pitchFamily="18" charset="0"/>
              </a:rPr>
              <a:t>Druhé spiknutí (Petr z </a:t>
            </a:r>
            <a:r>
              <a:rPr lang="cs-CZ" altLang="cs-CZ" sz="1600" dirty="0" err="1">
                <a:latin typeface="Times New Roman" panose="02020603050405020304" pitchFamily="18" charset="0"/>
              </a:rPr>
              <a:t>Viney</a:t>
            </a:r>
            <a:r>
              <a:rPr lang="cs-CZ" altLang="cs-CZ" sz="1600" dirty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dirty="0">
                <a:latin typeface="Times New Roman" panose="02020603050405020304" pitchFamily="18" charset="0"/>
              </a:rPr>
              <a:t>13. prosinec 1250: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dirty="0" err="1">
                <a:latin typeface="Times New Roman" panose="02020603050405020304" pitchFamily="18" charset="0"/>
              </a:rPr>
              <a:t>Castel</a:t>
            </a:r>
            <a:r>
              <a:rPr lang="cs-CZ" altLang="cs-CZ" sz="1600" dirty="0">
                <a:latin typeface="Times New Roman" panose="02020603050405020304" pitchFamily="18" charset="0"/>
              </a:rPr>
              <a:t> </a:t>
            </a:r>
            <a:r>
              <a:rPr lang="cs-CZ" altLang="cs-CZ" sz="1600" dirty="0" err="1">
                <a:latin typeface="Times New Roman" panose="02020603050405020304" pitchFamily="18" charset="0"/>
              </a:rPr>
              <a:t>Fiorentiono</a:t>
            </a:r>
            <a:r>
              <a:rPr lang="cs-CZ" altLang="cs-CZ" sz="1600" dirty="0">
                <a:latin typeface="Times New Roman" panose="02020603050405020304" pitchFamily="18" charset="0"/>
              </a:rPr>
              <a:t> (</a:t>
            </a:r>
            <a:r>
              <a:rPr lang="cs-CZ" altLang="cs-CZ" sz="1600" dirty="0" err="1">
                <a:latin typeface="Times New Roman" panose="02020603050405020304" pitchFamily="18" charset="0"/>
              </a:rPr>
              <a:t>Lucera</a:t>
            </a:r>
            <a:r>
              <a:rPr lang="cs-CZ" altLang="cs-CZ" sz="1600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48A1296B-1E22-44FB-AA6D-82CE1C8D1C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686" y="85189"/>
            <a:ext cx="5005168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Friedrich II. Sicilský: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de-DE" sz="1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Přesun mocenského těžiště na Jih/Západ</a:t>
            </a:r>
          </a:p>
        </p:txBody>
      </p:sp>
    </p:spTree>
    <p:extLst>
      <p:ext uri="{BB962C8B-B14F-4D97-AF65-F5344CB8AC3E}">
        <p14:creationId xmlns:p14="http://schemas.microsoft.com/office/powerpoint/2010/main" val="134413438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313</Words>
  <Application>Microsoft Office PowerPoint</Application>
  <PresentationFormat>Širokoúhlá obrazovka</PresentationFormat>
  <Paragraphs>82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284</cp:revision>
  <cp:lastPrinted>2019-10-16T06:26:31Z</cp:lastPrinted>
  <dcterms:created xsi:type="dcterms:W3CDTF">2019-09-26T11:11:15Z</dcterms:created>
  <dcterms:modified xsi:type="dcterms:W3CDTF">2024-04-29T07:20:13Z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