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79" r:id="rId4"/>
    <p:sldId id="280" r:id="rId5"/>
    <p:sldId id="281" r:id="rId6"/>
    <p:sldId id="282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423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282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803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2037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6539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2890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778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4026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210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0471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9565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D4B64-6B83-42E9-BEE9-C014BDC6FA28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07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cap="small" dirty="0">
                <a:solidFill>
                  <a:schemeClr val="accent1"/>
                </a:solidFill>
              </a:rPr>
              <a:t>České dějiny 19 století</a:t>
            </a:r>
            <a:br>
              <a:rPr lang="cs-CZ" b="1" cap="small" dirty="0">
                <a:solidFill>
                  <a:schemeClr val="accent1"/>
                </a:solidFill>
              </a:rPr>
            </a:br>
            <a:r>
              <a:rPr lang="cs-CZ" sz="4000" b="1" cap="small" dirty="0">
                <a:solidFill>
                  <a:schemeClr val="accent1"/>
                </a:solidFill>
              </a:rPr>
              <a:t>Referát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4000" cap="small" dirty="0">
                <a:solidFill>
                  <a:srgbClr val="00B0F0"/>
                </a:solidFill>
              </a:rPr>
              <a:t>Zdeňka Stoklásková</a:t>
            </a:r>
          </a:p>
        </p:txBody>
      </p:sp>
    </p:spTree>
    <p:extLst>
      <p:ext uri="{BB962C8B-B14F-4D97-AF65-F5344CB8AC3E}">
        <p14:creationId xmlns:p14="http://schemas.microsoft.com/office/powerpoint/2010/main" val="2160621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cap="small" dirty="0">
                <a:solidFill>
                  <a:schemeClr val="accent5"/>
                </a:solidFill>
              </a:rPr>
              <a:t>Struktura vystoupení</a:t>
            </a:r>
            <a:br>
              <a:rPr lang="cs-CZ" b="1" dirty="0">
                <a:solidFill>
                  <a:schemeClr val="accent5"/>
                </a:solidFill>
              </a:rPr>
            </a:br>
            <a:endParaRPr lang="cs-CZ" b="1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Představení tématu</a:t>
            </a:r>
            <a:endParaRPr lang="cs-CZ" dirty="0"/>
          </a:p>
          <a:p>
            <a:r>
              <a:rPr lang="cs-CZ" dirty="0"/>
              <a:t>Proč jsem si téma vybral </a:t>
            </a:r>
          </a:p>
          <a:p>
            <a:endParaRPr lang="cs-CZ" dirty="0"/>
          </a:p>
          <a:p>
            <a:r>
              <a:rPr lang="cs-CZ" b="1" dirty="0">
                <a:solidFill>
                  <a:schemeClr val="accent1"/>
                </a:solidFill>
              </a:rPr>
              <a:t>Cíl referátu</a:t>
            </a:r>
          </a:p>
          <a:p>
            <a:r>
              <a:rPr lang="cs-CZ" dirty="0"/>
              <a:t> Nástin dané problematiky</a:t>
            </a:r>
          </a:p>
          <a:p>
            <a:pPr marL="0" indent="0" algn="just">
              <a:buNone/>
            </a:pPr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5345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cap="small" dirty="0">
                <a:solidFill>
                  <a:schemeClr val="accent5"/>
                </a:solidFill>
              </a:rPr>
              <a:t>Struktura vystoupení</a:t>
            </a:r>
            <a:br>
              <a:rPr lang="cs-CZ" b="1" dirty="0">
                <a:solidFill>
                  <a:schemeClr val="accent5"/>
                </a:solidFill>
              </a:rPr>
            </a:br>
            <a:endParaRPr lang="cs-CZ" b="1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Zajímavosti tématu</a:t>
            </a:r>
          </a:p>
          <a:p>
            <a:r>
              <a:rPr lang="cs-CZ" dirty="0"/>
              <a:t>Seznámení posluchačů se zajímavými momenty</a:t>
            </a:r>
          </a:p>
          <a:p>
            <a:endParaRPr lang="cs-CZ" dirty="0"/>
          </a:p>
          <a:p>
            <a:r>
              <a:rPr lang="cs-CZ" b="1" dirty="0">
                <a:solidFill>
                  <a:schemeClr val="accent1"/>
                </a:solidFill>
              </a:rPr>
              <a:t>Zamyšlení nad problematikou</a:t>
            </a:r>
          </a:p>
          <a:p>
            <a:r>
              <a:rPr lang="cs-CZ" dirty="0"/>
              <a:t> Je to vskutku tak, jak autoři nastiňují, daly by se případné prameny interpretovat i jinak?</a:t>
            </a:r>
          </a:p>
          <a:p>
            <a:pPr marL="0" indent="0" algn="just">
              <a:buNone/>
            </a:pPr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7111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cap="small" dirty="0">
                <a:solidFill>
                  <a:schemeClr val="accent5"/>
                </a:solidFill>
              </a:rPr>
              <a:t>Struktura vystoupení</a:t>
            </a:r>
            <a:br>
              <a:rPr lang="cs-CZ" b="1" dirty="0">
                <a:solidFill>
                  <a:schemeClr val="accent5"/>
                </a:solidFill>
              </a:rPr>
            </a:br>
            <a:endParaRPr lang="cs-CZ" b="1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Literatura k tématu</a:t>
            </a:r>
          </a:p>
          <a:p>
            <a:r>
              <a:rPr lang="cs-CZ" dirty="0"/>
              <a:t>Je dostatečná?</a:t>
            </a:r>
          </a:p>
          <a:p>
            <a:r>
              <a:rPr lang="cs-CZ" dirty="0"/>
              <a:t>Je dostupná?</a:t>
            </a:r>
          </a:p>
          <a:p>
            <a:r>
              <a:rPr lang="cs-CZ" dirty="0"/>
              <a:t>Pouze cizojazyčná či zemská specialita?</a:t>
            </a:r>
          </a:p>
          <a:p>
            <a:r>
              <a:rPr lang="cs-CZ"/>
              <a:t>Vycházejí </a:t>
            </a:r>
            <a:r>
              <a:rPr lang="cs-CZ" dirty="0"/>
              <a:t>autoři mnou studovaných knih z pramenů či pouze z interpretace literatury?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5848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cap="small" dirty="0">
                <a:solidFill>
                  <a:schemeClr val="accent5"/>
                </a:solidFill>
              </a:rPr>
              <a:t>Struktura vystoupení</a:t>
            </a:r>
            <a:br>
              <a:rPr lang="cs-CZ" b="1" dirty="0">
                <a:solidFill>
                  <a:schemeClr val="accent5"/>
                </a:solidFill>
              </a:rPr>
            </a:br>
            <a:endParaRPr lang="cs-CZ" b="1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b="1" dirty="0">
              <a:solidFill>
                <a:schemeClr val="accent1"/>
              </a:solidFill>
            </a:endParaRPr>
          </a:p>
          <a:p>
            <a:r>
              <a:rPr lang="cs-CZ" b="1" dirty="0">
                <a:solidFill>
                  <a:schemeClr val="accent1"/>
                </a:solidFill>
              </a:rPr>
              <a:t>Závěr</a:t>
            </a:r>
          </a:p>
          <a:p>
            <a:r>
              <a:rPr lang="cs-CZ" dirty="0"/>
              <a:t>Téma se mi líbilo/nelíbilo</a:t>
            </a:r>
          </a:p>
          <a:p>
            <a:r>
              <a:rPr lang="cs-CZ" dirty="0"/>
              <a:t>Pro mne dobrá či naopak negativní zkušenost</a:t>
            </a:r>
          </a:p>
          <a:p>
            <a:r>
              <a:rPr lang="cs-CZ" dirty="0"/>
              <a:t>Této subdisciplíně historie se již nikdy nechci/chci věnovat</a:t>
            </a:r>
          </a:p>
          <a:p>
            <a:r>
              <a:rPr lang="cs-CZ" dirty="0"/>
              <a:t>Doporučení kolegům: literatura doporučení vhodná/není vhodná</a:t>
            </a:r>
          </a:p>
          <a:p>
            <a:pPr marL="0" indent="0" algn="just">
              <a:buNone/>
            </a:pPr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8709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cap="small" dirty="0">
                <a:solidFill>
                  <a:schemeClr val="accent5"/>
                </a:solidFill>
              </a:rPr>
              <a:t>Parametry referátu</a:t>
            </a:r>
            <a:br>
              <a:rPr lang="cs-CZ" b="1" dirty="0">
                <a:solidFill>
                  <a:schemeClr val="accent5"/>
                </a:solidFill>
              </a:rPr>
            </a:br>
            <a:endParaRPr lang="cs-CZ" b="1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sz="3300" b="1" dirty="0">
                <a:solidFill>
                  <a:schemeClr val="accent1"/>
                </a:solidFill>
              </a:rPr>
              <a:t>Prezentace</a:t>
            </a:r>
            <a:r>
              <a:rPr lang="cs-CZ" dirty="0"/>
              <a:t> </a:t>
            </a:r>
          </a:p>
          <a:p>
            <a:r>
              <a:rPr lang="cs-CZ" dirty="0"/>
              <a:t>V délce 10 minut</a:t>
            </a:r>
          </a:p>
          <a:p>
            <a:endParaRPr lang="cs-CZ" dirty="0"/>
          </a:p>
          <a:p>
            <a:r>
              <a:rPr lang="cs-CZ" sz="3400" b="1" dirty="0">
                <a:solidFill>
                  <a:schemeClr val="accent1"/>
                </a:solidFill>
              </a:rPr>
              <a:t>Písemná podoba na odevzdání</a:t>
            </a:r>
          </a:p>
          <a:p>
            <a:r>
              <a:rPr lang="cs-CZ" dirty="0"/>
              <a:t>3-5 stran Wordu</a:t>
            </a:r>
          </a:p>
          <a:p>
            <a:r>
              <a:rPr lang="cs-CZ" dirty="0"/>
              <a:t>Možno odevzdat v </a:t>
            </a:r>
            <a:r>
              <a:rPr lang="cs-CZ" dirty="0" err="1"/>
              <a:t>Power</a:t>
            </a:r>
            <a:r>
              <a:rPr lang="cs-CZ" dirty="0"/>
              <a:t> Pointu - delší prezentace</a:t>
            </a:r>
          </a:p>
          <a:p>
            <a:r>
              <a:rPr lang="cs-CZ" dirty="0"/>
              <a:t>Možná kombinace </a:t>
            </a:r>
            <a:r>
              <a:rPr lang="cs-CZ" dirty="0" err="1"/>
              <a:t>Power</a:t>
            </a:r>
            <a:r>
              <a:rPr lang="cs-CZ" dirty="0"/>
              <a:t> Pointu i wordového souboru</a:t>
            </a:r>
          </a:p>
          <a:p>
            <a:endParaRPr lang="cs-CZ" dirty="0"/>
          </a:p>
          <a:p>
            <a:r>
              <a:rPr lang="cs-CZ" sz="3500" b="1" dirty="0">
                <a:solidFill>
                  <a:schemeClr val="accent1"/>
                </a:solidFill>
              </a:rPr>
              <a:t>Odevzdání</a:t>
            </a:r>
          </a:p>
          <a:p>
            <a:r>
              <a:rPr lang="cs-CZ" dirty="0"/>
              <a:t>Do Odevzdávárny do složky Seminární práce HIAb08b/01 Stoklásková</a:t>
            </a:r>
          </a:p>
          <a:p>
            <a:r>
              <a:rPr lang="cs-CZ" dirty="0"/>
              <a:t>Seminární práce vložit s názvem </a:t>
            </a:r>
            <a:r>
              <a:rPr lang="cs-CZ" dirty="0" err="1"/>
              <a:t>Příjmení_Téma</a:t>
            </a:r>
            <a:r>
              <a:rPr lang="cs-CZ" dirty="0"/>
              <a:t>, např. </a:t>
            </a:r>
            <a:r>
              <a:rPr lang="cs-CZ" dirty="0" err="1"/>
              <a:t>Bukovský_Armáda</a:t>
            </a:r>
            <a:r>
              <a:rPr lang="cs-CZ" dirty="0"/>
              <a:t> nebo </a:t>
            </a:r>
            <a:r>
              <a:rPr lang="cs-CZ" dirty="0" err="1"/>
              <a:t>Růžičková_Šlechtična</a:t>
            </a:r>
            <a:endParaRPr lang="cs-CZ" dirty="0"/>
          </a:p>
          <a:p>
            <a:r>
              <a:rPr lang="cs-CZ" dirty="0"/>
              <a:t>Termín odevzdání: poslední </a:t>
            </a:r>
            <a:r>
              <a:rPr lang="cs-CZ"/>
              <a:t>týden semestru</a:t>
            </a:r>
            <a:endParaRPr lang="cs-CZ" dirty="0"/>
          </a:p>
          <a:p>
            <a:endParaRPr lang="cs-CZ" sz="3500" b="1" dirty="0">
              <a:solidFill>
                <a:schemeClr val="accent1"/>
              </a:solidFill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23354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191</Words>
  <Application>Microsoft Office PowerPoint</Application>
  <PresentationFormat>Širokoúhlá obrazovka</PresentationFormat>
  <Paragraphs>46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České dějiny 19 století Referát </vt:lpstr>
      <vt:lpstr>Struktura vystoupení </vt:lpstr>
      <vt:lpstr>Struktura vystoupení </vt:lpstr>
      <vt:lpstr>Struktura vystoupení </vt:lpstr>
      <vt:lpstr>Struktura vystoupení </vt:lpstr>
      <vt:lpstr>Parametry referátu 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studia dějepisu</dc:title>
  <dc:creator>user</dc:creator>
  <cp:lastModifiedBy>Zdeňka Stoklásková</cp:lastModifiedBy>
  <cp:revision>31</cp:revision>
  <dcterms:created xsi:type="dcterms:W3CDTF">2017-09-18T13:46:52Z</dcterms:created>
  <dcterms:modified xsi:type="dcterms:W3CDTF">2024-02-26T09:46:04Z</dcterms:modified>
</cp:coreProperties>
</file>