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7"/>
  </p:notesMasterIdLst>
  <p:sldIdLst>
    <p:sldId id="259" r:id="rId2"/>
    <p:sldId id="334" r:id="rId3"/>
    <p:sldId id="338" r:id="rId4"/>
    <p:sldId id="359" r:id="rId5"/>
    <p:sldId id="357" r:id="rId6"/>
    <p:sldId id="360" r:id="rId7"/>
    <p:sldId id="362" r:id="rId8"/>
    <p:sldId id="361" r:id="rId9"/>
    <p:sldId id="335" r:id="rId10"/>
    <p:sldId id="336" r:id="rId11"/>
    <p:sldId id="337" r:id="rId12"/>
    <p:sldId id="339" r:id="rId13"/>
    <p:sldId id="340" r:id="rId14"/>
    <p:sldId id="341" r:id="rId15"/>
    <p:sldId id="358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FE87B8-598F-44D0-BFB3-826C6B6EBFB8}" v="3" dt="2024-05-14T15:57:31.9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 varScale="1">
        <p:scale>
          <a:sx n="78" d="100"/>
          <a:sy n="78" d="100"/>
        </p:scale>
        <p:origin x="1013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75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bina Ondrackova" userId="c9ce10a7e75fb3be" providerId="LiveId" clId="{0BFE87B8-598F-44D0-BFB3-826C6B6EBFB8}"/>
    <pc:docChg chg="undo custSel addSld delSld modSld">
      <pc:chgData name="Sabina Ondrackova" userId="c9ce10a7e75fb3be" providerId="LiveId" clId="{0BFE87B8-598F-44D0-BFB3-826C6B6EBFB8}" dt="2024-05-17T18:27:34.753" v="10334" actId="20577"/>
      <pc:docMkLst>
        <pc:docMk/>
      </pc:docMkLst>
      <pc:sldChg chg="modSp mod">
        <pc:chgData name="Sabina Ondrackova" userId="c9ce10a7e75fb3be" providerId="LiveId" clId="{0BFE87B8-598F-44D0-BFB3-826C6B6EBFB8}" dt="2024-05-14T15:40:10.661" v="92" actId="20577"/>
        <pc:sldMkLst>
          <pc:docMk/>
          <pc:sldMk cId="2186713974" sldId="259"/>
        </pc:sldMkLst>
        <pc:spChg chg="mod">
          <ac:chgData name="Sabina Ondrackova" userId="c9ce10a7e75fb3be" providerId="LiveId" clId="{0BFE87B8-598F-44D0-BFB3-826C6B6EBFB8}" dt="2024-05-14T15:40:10.661" v="92" actId="20577"/>
          <ac:spMkLst>
            <pc:docMk/>
            <pc:sldMk cId="2186713974" sldId="259"/>
            <ac:spMk id="2" creationId="{00000000-0000-0000-0000-000000000000}"/>
          </ac:spMkLst>
        </pc:spChg>
      </pc:sldChg>
      <pc:sldChg chg="del">
        <pc:chgData name="Sabina Ondrackova" userId="c9ce10a7e75fb3be" providerId="LiveId" clId="{0BFE87B8-598F-44D0-BFB3-826C6B6EBFB8}" dt="2024-05-14T18:39:12.679" v="9139" actId="47"/>
        <pc:sldMkLst>
          <pc:docMk/>
          <pc:sldMk cId="2135612723" sldId="324"/>
        </pc:sldMkLst>
      </pc:sldChg>
      <pc:sldChg chg="modSp mod">
        <pc:chgData name="Sabina Ondrackova" userId="c9ce10a7e75fb3be" providerId="LiveId" clId="{0BFE87B8-598F-44D0-BFB3-826C6B6EBFB8}" dt="2024-05-14T16:07:49.638" v="1931" actId="113"/>
        <pc:sldMkLst>
          <pc:docMk/>
          <pc:sldMk cId="3605722467" sldId="334"/>
        </pc:sldMkLst>
        <pc:spChg chg="mod">
          <ac:chgData name="Sabina Ondrackova" userId="c9ce10a7e75fb3be" providerId="LiveId" clId="{0BFE87B8-598F-44D0-BFB3-826C6B6EBFB8}" dt="2024-05-14T16:07:49.638" v="1931" actId="113"/>
          <ac:spMkLst>
            <pc:docMk/>
            <pc:sldMk cId="3605722467" sldId="334"/>
            <ac:spMk id="3" creationId="{00000000-0000-0000-0000-000000000000}"/>
          </ac:spMkLst>
        </pc:spChg>
      </pc:sldChg>
      <pc:sldChg chg="modSp mod">
        <pc:chgData name="Sabina Ondrackova" userId="c9ce10a7e75fb3be" providerId="LiveId" clId="{0BFE87B8-598F-44D0-BFB3-826C6B6EBFB8}" dt="2024-05-14T18:16:41.543" v="8118" actId="20577"/>
        <pc:sldMkLst>
          <pc:docMk/>
          <pc:sldMk cId="1024228539" sldId="335"/>
        </pc:sldMkLst>
        <pc:spChg chg="mod">
          <ac:chgData name="Sabina Ondrackova" userId="c9ce10a7e75fb3be" providerId="LiveId" clId="{0BFE87B8-598F-44D0-BFB3-826C6B6EBFB8}" dt="2024-05-14T18:16:41.543" v="8118" actId="20577"/>
          <ac:spMkLst>
            <pc:docMk/>
            <pc:sldMk cId="1024228539" sldId="335"/>
            <ac:spMk id="3" creationId="{00000000-0000-0000-0000-000000000000}"/>
          </ac:spMkLst>
        </pc:spChg>
      </pc:sldChg>
      <pc:sldChg chg="modSp mod">
        <pc:chgData name="Sabina Ondrackova" userId="c9ce10a7e75fb3be" providerId="LiveId" clId="{0BFE87B8-598F-44D0-BFB3-826C6B6EBFB8}" dt="2024-05-16T12:18:01.236" v="10210" actId="6549"/>
        <pc:sldMkLst>
          <pc:docMk/>
          <pc:sldMk cId="736528750" sldId="336"/>
        </pc:sldMkLst>
        <pc:spChg chg="mod">
          <ac:chgData name="Sabina Ondrackova" userId="c9ce10a7e75fb3be" providerId="LiveId" clId="{0BFE87B8-598F-44D0-BFB3-826C6B6EBFB8}" dt="2024-05-16T12:18:01.236" v="10210" actId="6549"/>
          <ac:spMkLst>
            <pc:docMk/>
            <pc:sldMk cId="736528750" sldId="336"/>
            <ac:spMk id="3" creationId="{00000000-0000-0000-0000-000000000000}"/>
          </ac:spMkLst>
        </pc:spChg>
      </pc:sldChg>
      <pc:sldChg chg="modSp mod">
        <pc:chgData name="Sabina Ondrackova" userId="c9ce10a7e75fb3be" providerId="LiveId" clId="{0BFE87B8-598F-44D0-BFB3-826C6B6EBFB8}" dt="2024-05-14T18:17:40.085" v="8138" actId="20577"/>
        <pc:sldMkLst>
          <pc:docMk/>
          <pc:sldMk cId="767163213" sldId="337"/>
        </pc:sldMkLst>
        <pc:spChg chg="mod">
          <ac:chgData name="Sabina Ondrackova" userId="c9ce10a7e75fb3be" providerId="LiveId" clId="{0BFE87B8-598F-44D0-BFB3-826C6B6EBFB8}" dt="2024-05-14T18:17:40.085" v="8138" actId="20577"/>
          <ac:spMkLst>
            <pc:docMk/>
            <pc:sldMk cId="767163213" sldId="337"/>
            <ac:spMk id="3" creationId="{00000000-0000-0000-0000-000000000000}"/>
          </ac:spMkLst>
        </pc:spChg>
      </pc:sldChg>
      <pc:sldChg chg="modSp mod">
        <pc:chgData name="Sabina Ondrackova" userId="c9ce10a7e75fb3be" providerId="LiveId" clId="{0BFE87B8-598F-44D0-BFB3-826C6B6EBFB8}" dt="2024-05-16T12:14:22.469" v="10183" actId="20577"/>
        <pc:sldMkLst>
          <pc:docMk/>
          <pc:sldMk cId="2966429047" sldId="338"/>
        </pc:sldMkLst>
        <pc:spChg chg="mod">
          <ac:chgData name="Sabina Ondrackova" userId="c9ce10a7e75fb3be" providerId="LiveId" clId="{0BFE87B8-598F-44D0-BFB3-826C6B6EBFB8}" dt="2024-05-16T12:14:22.469" v="10183" actId="20577"/>
          <ac:spMkLst>
            <pc:docMk/>
            <pc:sldMk cId="2966429047" sldId="338"/>
            <ac:spMk id="3" creationId="{00000000-0000-0000-0000-000000000000}"/>
          </ac:spMkLst>
        </pc:spChg>
      </pc:sldChg>
      <pc:sldChg chg="modSp mod">
        <pc:chgData name="Sabina Ondrackova" userId="c9ce10a7e75fb3be" providerId="LiveId" clId="{0BFE87B8-598F-44D0-BFB3-826C6B6EBFB8}" dt="2024-05-14T18:23:22.630" v="8357" actId="20577"/>
        <pc:sldMkLst>
          <pc:docMk/>
          <pc:sldMk cId="3103140023" sldId="339"/>
        </pc:sldMkLst>
        <pc:spChg chg="mod">
          <ac:chgData name="Sabina Ondrackova" userId="c9ce10a7e75fb3be" providerId="LiveId" clId="{0BFE87B8-598F-44D0-BFB3-826C6B6EBFB8}" dt="2024-05-14T18:23:22.630" v="8357" actId="20577"/>
          <ac:spMkLst>
            <pc:docMk/>
            <pc:sldMk cId="3103140023" sldId="339"/>
            <ac:spMk id="3" creationId="{00000000-0000-0000-0000-000000000000}"/>
          </ac:spMkLst>
        </pc:spChg>
      </pc:sldChg>
      <pc:sldChg chg="modSp mod">
        <pc:chgData name="Sabina Ondrackova" userId="c9ce10a7e75fb3be" providerId="LiveId" clId="{0BFE87B8-598F-44D0-BFB3-826C6B6EBFB8}" dt="2024-05-14T18:26:01.279" v="8487" actId="20577"/>
        <pc:sldMkLst>
          <pc:docMk/>
          <pc:sldMk cId="897267710" sldId="340"/>
        </pc:sldMkLst>
        <pc:spChg chg="mod">
          <ac:chgData name="Sabina Ondrackova" userId="c9ce10a7e75fb3be" providerId="LiveId" clId="{0BFE87B8-598F-44D0-BFB3-826C6B6EBFB8}" dt="2024-05-14T18:26:01.279" v="8487" actId="20577"/>
          <ac:spMkLst>
            <pc:docMk/>
            <pc:sldMk cId="897267710" sldId="340"/>
            <ac:spMk id="3" creationId="{00000000-0000-0000-0000-000000000000}"/>
          </ac:spMkLst>
        </pc:spChg>
      </pc:sldChg>
      <pc:sldChg chg="modSp mod">
        <pc:chgData name="Sabina Ondrackova" userId="c9ce10a7e75fb3be" providerId="LiveId" clId="{0BFE87B8-598F-44D0-BFB3-826C6B6EBFB8}" dt="2024-05-16T11:36:13.940" v="10122" actId="14100"/>
        <pc:sldMkLst>
          <pc:docMk/>
          <pc:sldMk cId="4106840655" sldId="341"/>
        </pc:sldMkLst>
        <pc:spChg chg="mod">
          <ac:chgData name="Sabina Ondrackova" userId="c9ce10a7e75fb3be" providerId="LiveId" clId="{0BFE87B8-598F-44D0-BFB3-826C6B6EBFB8}" dt="2024-05-16T11:36:13.940" v="10122" actId="14100"/>
          <ac:spMkLst>
            <pc:docMk/>
            <pc:sldMk cId="4106840655" sldId="341"/>
            <ac:spMk id="3" creationId="{00000000-0000-0000-0000-000000000000}"/>
          </ac:spMkLst>
        </pc:spChg>
      </pc:sldChg>
      <pc:sldChg chg="del">
        <pc:chgData name="Sabina Ondrackova" userId="c9ce10a7e75fb3be" providerId="LiveId" clId="{0BFE87B8-598F-44D0-BFB3-826C6B6EBFB8}" dt="2024-05-14T18:39:23.950" v="9147" actId="47"/>
        <pc:sldMkLst>
          <pc:docMk/>
          <pc:sldMk cId="3262828737" sldId="342"/>
        </pc:sldMkLst>
      </pc:sldChg>
      <pc:sldChg chg="del">
        <pc:chgData name="Sabina Ondrackova" userId="c9ce10a7e75fb3be" providerId="LiveId" clId="{0BFE87B8-598F-44D0-BFB3-826C6B6EBFB8}" dt="2024-05-14T18:39:22.680" v="9146" actId="47"/>
        <pc:sldMkLst>
          <pc:docMk/>
          <pc:sldMk cId="192201140" sldId="343"/>
        </pc:sldMkLst>
      </pc:sldChg>
      <pc:sldChg chg="del">
        <pc:chgData name="Sabina Ondrackova" userId="c9ce10a7e75fb3be" providerId="LiveId" clId="{0BFE87B8-598F-44D0-BFB3-826C6B6EBFB8}" dt="2024-05-14T18:39:19.606" v="9145" actId="47"/>
        <pc:sldMkLst>
          <pc:docMk/>
          <pc:sldMk cId="2290245728" sldId="344"/>
        </pc:sldMkLst>
      </pc:sldChg>
      <pc:sldChg chg="del">
        <pc:chgData name="Sabina Ondrackova" userId="c9ce10a7e75fb3be" providerId="LiveId" clId="{0BFE87B8-598F-44D0-BFB3-826C6B6EBFB8}" dt="2024-05-14T18:39:18.440" v="9144" actId="47"/>
        <pc:sldMkLst>
          <pc:docMk/>
          <pc:sldMk cId="1229547383" sldId="345"/>
        </pc:sldMkLst>
      </pc:sldChg>
      <pc:sldChg chg="del">
        <pc:chgData name="Sabina Ondrackova" userId="c9ce10a7e75fb3be" providerId="LiveId" clId="{0BFE87B8-598F-44D0-BFB3-826C6B6EBFB8}" dt="2024-05-14T18:39:17.289" v="9143" actId="47"/>
        <pc:sldMkLst>
          <pc:docMk/>
          <pc:sldMk cId="272332677" sldId="346"/>
        </pc:sldMkLst>
      </pc:sldChg>
      <pc:sldChg chg="del">
        <pc:chgData name="Sabina Ondrackova" userId="c9ce10a7e75fb3be" providerId="LiveId" clId="{0BFE87B8-598F-44D0-BFB3-826C6B6EBFB8}" dt="2024-05-14T18:39:15.705" v="9142" actId="47"/>
        <pc:sldMkLst>
          <pc:docMk/>
          <pc:sldMk cId="1442440929" sldId="347"/>
        </pc:sldMkLst>
      </pc:sldChg>
      <pc:sldChg chg="del">
        <pc:chgData name="Sabina Ondrackova" userId="c9ce10a7e75fb3be" providerId="LiveId" clId="{0BFE87B8-598F-44D0-BFB3-826C6B6EBFB8}" dt="2024-05-14T18:39:14.597" v="9141" actId="47"/>
        <pc:sldMkLst>
          <pc:docMk/>
          <pc:sldMk cId="4216982226" sldId="348"/>
        </pc:sldMkLst>
      </pc:sldChg>
      <pc:sldChg chg="del">
        <pc:chgData name="Sabina Ondrackova" userId="c9ce10a7e75fb3be" providerId="LiveId" clId="{0BFE87B8-598F-44D0-BFB3-826C6B6EBFB8}" dt="2024-05-14T18:39:13.842" v="9140" actId="47"/>
        <pc:sldMkLst>
          <pc:docMk/>
          <pc:sldMk cId="2213872720" sldId="349"/>
        </pc:sldMkLst>
      </pc:sldChg>
      <pc:sldChg chg="del">
        <pc:chgData name="Sabina Ondrackova" userId="c9ce10a7e75fb3be" providerId="LiveId" clId="{0BFE87B8-598F-44D0-BFB3-826C6B6EBFB8}" dt="2024-05-14T18:39:07.157" v="9133" actId="47"/>
        <pc:sldMkLst>
          <pc:docMk/>
          <pc:sldMk cId="4226875989" sldId="350"/>
        </pc:sldMkLst>
      </pc:sldChg>
      <pc:sldChg chg="del">
        <pc:chgData name="Sabina Ondrackova" userId="c9ce10a7e75fb3be" providerId="LiveId" clId="{0BFE87B8-598F-44D0-BFB3-826C6B6EBFB8}" dt="2024-05-14T18:39:05.820" v="9132" actId="47"/>
        <pc:sldMkLst>
          <pc:docMk/>
          <pc:sldMk cId="1779516415" sldId="351"/>
        </pc:sldMkLst>
      </pc:sldChg>
      <pc:sldChg chg="del">
        <pc:chgData name="Sabina Ondrackova" userId="c9ce10a7e75fb3be" providerId="LiveId" clId="{0BFE87B8-598F-44D0-BFB3-826C6B6EBFB8}" dt="2024-05-14T18:39:11.557" v="9138" actId="47"/>
        <pc:sldMkLst>
          <pc:docMk/>
          <pc:sldMk cId="1017704662" sldId="352"/>
        </pc:sldMkLst>
      </pc:sldChg>
      <pc:sldChg chg="del">
        <pc:chgData name="Sabina Ondrackova" userId="c9ce10a7e75fb3be" providerId="LiveId" clId="{0BFE87B8-598F-44D0-BFB3-826C6B6EBFB8}" dt="2024-05-14T18:39:10.759" v="9137" actId="47"/>
        <pc:sldMkLst>
          <pc:docMk/>
          <pc:sldMk cId="2817955726" sldId="353"/>
        </pc:sldMkLst>
      </pc:sldChg>
      <pc:sldChg chg="del">
        <pc:chgData name="Sabina Ondrackova" userId="c9ce10a7e75fb3be" providerId="LiveId" clId="{0BFE87B8-598F-44D0-BFB3-826C6B6EBFB8}" dt="2024-05-14T18:39:10.077" v="9136" actId="47"/>
        <pc:sldMkLst>
          <pc:docMk/>
          <pc:sldMk cId="4010219468" sldId="354"/>
        </pc:sldMkLst>
      </pc:sldChg>
      <pc:sldChg chg="del">
        <pc:chgData name="Sabina Ondrackova" userId="c9ce10a7e75fb3be" providerId="LiveId" clId="{0BFE87B8-598F-44D0-BFB3-826C6B6EBFB8}" dt="2024-05-14T18:39:09.347" v="9135" actId="47"/>
        <pc:sldMkLst>
          <pc:docMk/>
          <pc:sldMk cId="1885391183" sldId="355"/>
        </pc:sldMkLst>
      </pc:sldChg>
      <pc:sldChg chg="del">
        <pc:chgData name="Sabina Ondrackova" userId="c9ce10a7e75fb3be" providerId="LiveId" clId="{0BFE87B8-598F-44D0-BFB3-826C6B6EBFB8}" dt="2024-05-14T18:39:08.336" v="9134" actId="47"/>
        <pc:sldMkLst>
          <pc:docMk/>
          <pc:sldMk cId="411051271" sldId="356"/>
        </pc:sldMkLst>
      </pc:sldChg>
      <pc:sldChg chg="new del">
        <pc:chgData name="Sabina Ondrackova" userId="c9ce10a7e75fb3be" providerId="LiveId" clId="{0BFE87B8-598F-44D0-BFB3-826C6B6EBFB8}" dt="2024-05-14T17:11:25.545" v="5120" actId="680"/>
        <pc:sldMkLst>
          <pc:docMk/>
          <pc:sldMk cId="2744002267" sldId="357"/>
        </pc:sldMkLst>
      </pc:sldChg>
      <pc:sldChg chg="modSp new mod">
        <pc:chgData name="Sabina Ondrackova" userId="c9ce10a7e75fb3be" providerId="LiveId" clId="{0BFE87B8-598F-44D0-BFB3-826C6B6EBFB8}" dt="2024-05-16T12:15:39.504" v="10199" actId="20577"/>
        <pc:sldMkLst>
          <pc:docMk/>
          <pc:sldMk cId="3585928733" sldId="357"/>
        </pc:sldMkLst>
        <pc:spChg chg="mod">
          <ac:chgData name="Sabina Ondrackova" userId="c9ce10a7e75fb3be" providerId="LiveId" clId="{0BFE87B8-598F-44D0-BFB3-826C6B6EBFB8}" dt="2024-05-16T12:15:39.504" v="10199" actId="20577"/>
          <ac:spMkLst>
            <pc:docMk/>
            <pc:sldMk cId="3585928733" sldId="357"/>
            <ac:spMk id="3" creationId="{1FC17158-3E08-0C8F-0094-80F2B3270147}"/>
          </ac:spMkLst>
        </pc:spChg>
      </pc:sldChg>
      <pc:sldChg chg="modSp new mod">
        <pc:chgData name="Sabina Ondrackova" userId="c9ce10a7e75fb3be" providerId="LiveId" clId="{0BFE87B8-598F-44D0-BFB3-826C6B6EBFB8}" dt="2024-05-14T18:53:38.374" v="9712" actId="20577"/>
        <pc:sldMkLst>
          <pc:docMk/>
          <pc:sldMk cId="3883223743" sldId="358"/>
        </pc:sldMkLst>
        <pc:spChg chg="mod">
          <ac:chgData name="Sabina Ondrackova" userId="c9ce10a7e75fb3be" providerId="LiveId" clId="{0BFE87B8-598F-44D0-BFB3-826C6B6EBFB8}" dt="2024-05-14T18:53:38.374" v="9712" actId="20577"/>
          <ac:spMkLst>
            <pc:docMk/>
            <pc:sldMk cId="3883223743" sldId="358"/>
            <ac:spMk id="3" creationId="{80F59043-6508-F379-8E26-92AFEFDDFB88}"/>
          </ac:spMkLst>
        </pc:spChg>
      </pc:sldChg>
      <pc:sldChg chg="modSp mod">
        <pc:chgData name="Sabina Ondrackova" userId="c9ce10a7e75fb3be" providerId="LiveId" clId="{0BFE87B8-598F-44D0-BFB3-826C6B6EBFB8}" dt="2024-05-16T12:34:53.397" v="10219" actId="20577"/>
        <pc:sldMkLst>
          <pc:docMk/>
          <pc:sldMk cId="3928794581" sldId="360"/>
        </pc:sldMkLst>
        <pc:spChg chg="mod">
          <ac:chgData name="Sabina Ondrackova" userId="c9ce10a7e75fb3be" providerId="LiveId" clId="{0BFE87B8-598F-44D0-BFB3-826C6B6EBFB8}" dt="2024-05-16T12:34:53.397" v="10219" actId="20577"/>
          <ac:spMkLst>
            <pc:docMk/>
            <pc:sldMk cId="3928794581" sldId="360"/>
            <ac:spMk id="3" creationId="{00000000-0000-0000-0000-000000000000}"/>
          </ac:spMkLst>
        </pc:spChg>
      </pc:sldChg>
      <pc:sldChg chg="modSp mod">
        <pc:chgData name="Sabina Ondrackova" userId="c9ce10a7e75fb3be" providerId="LiveId" clId="{0BFE87B8-598F-44D0-BFB3-826C6B6EBFB8}" dt="2024-05-17T18:27:34.753" v="10334" actId="20577"/>
        <pc:sldMkLst>
          <pc:docMk/>
          <pc:sldMk cId="1495821399" sldId="362"/>
        </pc:sldMkLst>
        <pc:spChg chg="mod">
          <ac:chgData name="Sabina Ondrackova" userId="c9ce10a7e75fb3be" providerId="LiveId" clId="{0BFE87B8-598F-44D0-BFB3-826C6B6EBFB8}" dt="2024-05-17T18:27:34.753" v="10334" actId="20577"/>
          <ac:spMkLst>
            <pc:docMk/>
            <pc:sldMk cId="1495821399" sldId="362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F82584-1F51-4363-9E55-D685621175E9}" type="datetimeFigureOut">
              <a:rPr lang="cs-CZ" smtClean="0"/>
              <a:t>17.05.2024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9D39BC-EB74-46B3-B4C0-81979C0338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38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9D39BC-EB74-46B3-B4C0-81979C0338FD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1805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8235-BD25-441E-BC7A-6D64E8D09CFD}" type="datetimeFigureOut">
              <a:rPr lang="cs-CZ" smtClean="0"/>
              <a:t>17.05.2024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8713-E454-4C71-95AB-5A16D402AE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8235-BD25-441E-BC7A-6D64E8D09CFD}" type="datetimeFigureOut">
              <a:rPr lang="cs-CZ" smtClean="0"/>
              <a:t>17.05.2024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8713-E454-4C71-95AB-5A16D402AE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8235-BD25-441E-BC7A-6D64E8D09CFD}" type="datetimeFigureOut">
              <a:rPr lang="cs-CZ" smtClean="0"/>
              <a:t>17.05.2024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8713-E454-4C71-95AB-5A16D402AE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8235-BD25-441E-BC7A-6D64E8D09CFD}" type="datetimeFigureOut">
              <a:rPr lang="cs-CZ" smtClean="0"/>
              <a:t>17.05.2024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8713-E454-4C71-95AB-5A16D402AE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8235-BD25-441E-BC7A-6D64E8D09CFD}" type="datetimeFigureOut">
              <a:rPr lang="cs-CZ" smtClean="0"/>
              <a:t>17.05.2024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8713-E454-4C71-95AB-5A16D402AE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8235-BD25-441E-BC7A-6D64E8D09CFD}" type="datetimeFigureOut">
              <a:rPr lang="cs-CZ" smtClean="0"/>
              <a:t>17.05.2024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8713-E454-4C71-95AB-5A16D402AE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8235-BD25-441E-BC7A-6D64E8D09CFD}" type="datetimeFigureOut">
              <a:rPr lang="cs-CZ" smtClean="0"/>
              <a:t>17.05.2024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8713-E454-4C71-95AB-5A16D402AE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8235-BD25-441E-BC7A-6D64E8D09CFD}" type="datetimeFigureOut">
              <a:rPr lang="cs-CZ" smtClean="0"/>
              <a:t>17.05.2024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8713-E454-4C71-95AB-5A16D402AE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8235-BD25-441E-BC7A-6D64E8D09CFD}" type="datetimeFigureOut">
              <a:rPr lang="cs-CZ" smtClean="0"/>
              <a:t>17.05.2024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8713-E454-4C71-95AB-5A16D402AE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8235-BD25-441E-BC7A-6D64E8D09CFD}" type="datetimeFigureOut">
              <a:rPr lang="cs-CZ" smtClean="0"/>
              <a:t>17.05.2024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8713-E454-4C71-95AB-5A16D402AE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8235-BD25-441E-BC7A-6D64E8D09CFD}" type="datetimeFigureOut">
              <a:rPr lang="cs-CZ" smtClean="0"/>
              <a:t>17.05.2024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8713-E454-4C71-95AB-5A16D402AEEB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Kliknutím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E4A8235-BD25-441E-BC7A-6D64E8D09CFD}" type="datetimeFigureOut">
              <a:rPr lang="cs-CZ" smtClean="0"/>
              <a:t>17.05.2024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FFB8713-E454-4C71-95AB-5A16D402AEE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2376" y="692696"/>
            <a:ext cx="7772400" cy="2956310"/>
          </a:xfrm>
        </p:spPr>
        <p:txBody>
          <a:bodyPr>
            <a:normAutofit/>
          </a:bodyPr>
          <a:lstStyle/>
          <a:p>
            <a:pPr algn="l"/>
            <a:r>
              <a:rPr lang="cs-CZ" sz="3600" dirty="0">
                <a:solidFill>
                  <a:srgbClr val="C00000"/>
                </a:solidFill>
              </a:rPr>
              <a:t>Synové Jana Jindřicha</a:t>
            </a:r>
            <a:br>
              <a:rPr lang="cs-CZ" sz="3600" dirty="0">
                <a:solidFill>
                  <a:srgbClr val="C00000"/>
                </a:solidFill>
              </a:rPr>
            </a:br>
            <a:r>
              <a:rPr lang="cs-CZ" sz="3600" dirty="0">
                <a:solidFill>
                  <a:srgbClr val="C00000"/>
                </a:solidFill>
              </a:rPr>
              <a:t>(moravští Lucemburkové)</a:t>
            </a:r>
            <a:br>
              <a:rPr lang="cs-CZ" sz="3600" dirty="0">
                <a:solidFill>
                  <a:srgbClr val="C00000"/>
                </a:solidFill>
              </a:rPr>
            </a:br>
            <a:endParaRPr lang="cs-CZ" sz="3600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2376" y="4509120"/>
            <a:ext cx="7772400" cy="90312"/>
          </a:xfrm>
        </p:spPr>
        <p:txBody>
          <a:bodyPr>
            <a:normAutofit fontScale="25000" lnSpcReduction="20000"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6713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770856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sz="2200" b="1" dirty="0"/>
              <a:t>Markraběcí války (Jošt versus Prokop) II</a:t>
            </a:r>
          </a:p>
          <a:p>
            <a:pPr marL="0" indent="0">
              <a:lnSpc>
                <a:spcPct val="80000"/>
              </a:lnSpc>
              <a:buNone/>
            </a:pPr>
            <a:endParaRPr lang="cs-CZ" sz="2200" b="1" dirty="0"/>
          </a:p>
          <a:p>
            <a:pPr>
              <a:lnSpc>
                <a:spcPct val="80000"/>
              </a:lnSpc>
            </a:pPr>
            <a:r>
              <a:rPr lang="cs-CZ" sz="2200" dirty="0"/>
              <a:t>[první spor: Jošt vs Jan Soběslav již 1376–1377]</a:t>
            </a:r>
          </a:p>
          <a:p>
            <a:pPr>
              <a:lnSpc>
                <a:spcPct val="80000"/>
              </a:lnSpc>
            </a:pPr>
            <a:r>
              <a:rPr lang="cs-CZ" sz="2200" dirty="0"/>
              <a:t>první válka – v roce 1381, snad i v první části roku 1382 (do května 1382), minimum informací</a:t>
            </a:r>
          </a:p>
          <a:p>
            <a:pPr>
              <a:lnSpc>
                <a:spcPct val="80000"/>
              </a:lnSpc>
            </a:pPr>
            <a:r>
              <a:rPr lang="cs-CZ" sz="2200" dirty="0"/>
              <a:t>důvodem patrně dělení majetků po smrti Jana Soběslava, které měl dle závěti převzít Prokop</a:t>
            </a:r>
          </a:p>
          <a:p>
            <a:pPr>
              <a:lnSpc>
                <a:spcPct val="80000"/>
              </a:lnSpc>
            </a:pPr>
            <a:r>
              <a:rPr lang="cs-CZ" sz="2200" dirty="0"/>
              <a:t>nebo i smrt Jana ze Středy (23. prosince 1380) a stav olomouckého biskupství</a:t>
            </a:r>
          </a:p>
          <a:p>
            <a:pPr>
              <a:lnSpc>
                <a:spcPct val="80000"/>
              </a:lnSpc>
            </a:pPr>
            <a:r>
              <a:rPr lang="cs-CZ" sz="2200" dirty="0"/>
              <a:t>snaha Jošta získat část majetků Jana Soběslava pro sebe (snad jako úhradu dluhů Jana Soběslava?)</a:t>
            </a:r>
          </a:p>
          <a:p>
            <a:pPr>
              <a:lnSpc>
                <a:spcPct val="80000"/>
              </a:lnSpc>
            </a:pPr>
            <a:r>
              <a:rPr lang="cs-CZ" sz="2200" dirty="0"/>
              <a:t>většinu statků získal Prokop, některé Jošt za částečnou finanční úhradu (Ivančice)</a:t>
            </a:r>
          </a:p>
          <a:p>
            <a:pPr>
              <a:lnSpc>
                <a:spcPct val="80000"/>
              </a:lnSpc>
            </a:pPr>
            <a:r>
              <a:rPr lang="cs-CZ" sz="2200" dirty="0"/>
              <a:t>kompromis, Jošt a Prokop se usmířili, aktivní spolupráce po celá 80. léta – vzestup rodové politiky</a:t>
            </a:r>
          </a:p>
        </p:txBody>
      </p:sp>
    </p:spTree>
    <p:extLst>
      <p:ext uri="{BB962C8B-B14F-4D97-AF65-F5344CB8AC3E}">
        <p14:creationId xmlns:p14="http://schemas.microsoft.com/office/powerpoint/2010/main" val="736528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2684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400" b="1" dirty="0"/>
              <a:t>Markraběcí války (Jošt versus Prokop) III</a:t>
            </a:r>
          </a:p>
          <a:p>
            <a:pPr marL="0" indent="0">
              <a:buNone/>
            </a:pPr>
            <a:endParaRPr lang="cs-CZ" sz="2400" b="1" dirty="0"/>
          </a:p>
          <a:p>
            <a:r>
              <a:rPr lang="cs-CZ" sz="2400" dirty="0"/>
              <a:t>1388 smlouva Václav, Jošt, Zikmund o podpoře</a:t>
            </a:r>
          </a:p>
          <a:p>
            <a:r>
              <a:rPr lang="cs-CZ" sz="2400" dirty="0"/>
              <a:t>srpen 1388 Václav onemocněl, Jošt římským králem?</a:t>
            </a:r>
          </a:p>
          <a:p>
            <a:r>
              <a:rPr lang="cs-CZ" sz="2400" dirty="0"/>
              <a:t>po roce 1390 postupný nesoulad (daný i neschopností Václava), Prokop upevňuje své postavení v Praze, roku 1390 napadl Vladislava Opolského</a:t>
            </a:r>
          </a:p>
          <a:p>
            <a:r>
              <a:rPr lang="cs-CZ" sz="2400" dirty="0"/>
              <a:t>1390 „koalice“ Václav IV., Prokop, polský král Vladislav Jagellonský</a:t>
            </a:r>
          </a:p>
          <a:p>
            <a:r>
              <a:rPr lang="cs-CZ" sz="2400" dirty="0"/>
              <a:t>2. června 1390 smlouva o spolupráci a podpoře: Zikmund, Albrecht III. Habsburský, Jošt – původně není zaměřena proti českému králi (a příbuzným)</a:t>
            </a:r>
          </a:p>
          <a:p>
            <a:r>
              <a:rPr lang="cs-CZ" sz="2400" dirty="0"/>
              <a:t>13. ledna 1392 spolek znovu potvrzen, o den později smlouva Jošt a Albrecht proti všem bez výjimky</a:t>
            </a:r>
          </a:p>
          <a:p>
            <a:r>
              <a:rPr lang="cs-CZ" sz="2400" dirty="0"/>
              <a:t>18. prosince 1393 ve Znojmě Jošt, Zikmund, Albrecht</a:t>
            </a:r>
          </a:p>
        </p:txBody>
      </p:sp>
    </p:spTree>
    <p:extLst>
      <p:ext uri="{BB962C8B-B14F-4D97-AF65-F5344CB8AC3E}">
        <p14:creationId xmlns:p14="http://schemas.microsoft.com/office/powerpoint/2010/main" val="7671632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sz="2400" b="1" dirty="0"/>
              <a:t>Markraběcí války (Jošt versus Prokop) IV</a:t>
            </a:r>
          </a:p>
          <a:p>
            <a:pPr marL="0" indent="0">
              <a:lnSpc>
                <a:spcPct val="90000"/>
              </a:lnSpc>
              <a:buNone/>
            </a:pPr>
            <a:endParaRPr lang="cs-CZ" sz="2400" b="1" dirty="0"/>
          </a:p>
          <a:p>
            <a:pPr>
              <a:lnSpc>
                <a:spcPct val="90000"/>
              </a:lnSpc>
            </a:pPr>
            <a:r>
              <a:rPr lang="cs-CZ" sz="2400" dirty="0"/>
              <a:t>rok 1392 – napětí, ale asi klid, Jošt splácí závazky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druhá markraběcí válka – asi od února/března 1393, přesné důvody neznáme, škody na církevním majetku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celkově velmi málo informací o průběhu bojů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srpen 1393 pokus o jednání – neúspěšné (rozhodčí výrok měli vynést moravští páni)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od února 1394 další jednání, Prokop o dohodu tehdy nestál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boje na Moravě průběžně s přestávkami zřejmě až do konce roku 1395, od února 1396 mír, listopad nebo prosinec 1396 uzavřen </a:t>
            </a:r>
            <a:r>
              <a:rPr lang="cs-CZ" sz="2400" dirty="0" err="1"/>
              <a:t>landfrýd</a:t>
            </a:r>
            <a:r>
              <a:rPr lang="cs-CZ" sz="2400" dirty="0"/>
              <a:t>, spoluúčast šlechty</a:t>
            </a:r>
          </a:p>
        </p:txBody>
      </p:sp>
    </p:spTree>
    <p:extLst>
      <p:ext uri="{BB962C8B-B14F-4D97-AF65-F5344CB8AC3E}">
        <p14:creationId xmlns:p14="http://schemas.microsoft.com/office/powerpoint/2010/main" val="31031400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5229200"/>
            <a:ext cx="8173536" cy="80584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548680"/>
            <a:ext cx="8136904" cy="4968552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sz="2200" b="1" dirty="0"/>
              <a:t>Mezihra 1394 – Václav IV. a panská jednota </a:t>
            </a:r>
          </a:p>
          <a:p>
            <a:pPr marL="0" indent="0">
              <a:lnSpc>
                <a:spcPct val="80000"/>
              </a:lnSpc>
              <a:buNone/>
            </a:pPr>
            <a:endParaRPr lang="cs-CZ" sz="2200" b="1" dirty="0"/>
          </a:p>
          <a:p>
            <a:pPr>
              <a:lnSpc>
                <a:spcPct val="80000"/>
              </a:lnSpc>
            </a:pPr>
            <a:r>
              <a:rPr lang="cs-CZ" sz="2200" dirty="0"/>
              <a:t>dne 5. května 1394 v Praze jednání Jošta s českými pány – panská jednota proti králi</a:t>
            </a:r>
          </a:p>
          <a:p>
            <a:pPr>
              <a:lnSpc>
                <a:spcPct val="80000"/>
              </a:lnSpc>
            </a:pPr>
            <a:r>
              <a:rPr lang="cs-CZ" sz="2200" dirty="0"/>
              <a:t>Václav IV. 8. května při cestě z hradu Žebrák zajat a uvězněn v Praze – důsledek špatné vlády</a:t>
            </a:r>
          </a:p>
          <a:p>
            <a:pPr>
              <a:lnSpc>
                <a:spcPct val="80000"/>
              </a:lnSpc>
            </a:pPr>
            <a:r>
              <a:rPr lang="cs-CZ" sz="2200" dirty="0"/>
              <a:t>Jošt jmenován (dočasně) správcem země</a:t>
            </a:r>
          </a:p>
          <a:p>
            <a:pPr>
              <a:lnSpc>
                <a:spcPct val="80000"/>
              </a:lnSpc>
            </a:pPr>
            <a:r>
              <a:rPr lang="cs-CZ" sz="2200" dirty="0"/>
              <a:t>vojenský zásah Jana Zhořeleckého, obsadil Prahu, Václav odvezen přes </a:t>
            </a:r>
            <a:r>
              <a:rPr lang="cs-CZ" sz="2200" dirty="0" err="1"/>
              <a:t>Příběnice</a:t>
            </a:r>
            <a:r>
              <a:rPr lang="cs-CZ" sz="2200" dirty="0"/>
              <a:t> a Český Krumlov na hrad </a:t>
            </a:r>
            <a:r>
              <a:rPr lang="cs-CZ" sz="2200" dirty="0" err="1"/>
              <a:t>Wildberg</a:t>
            </a:r>
            <a:r>
              <a:rPr lang="cs-CZ" sz="2200" dirty="0"/>
              <a:t> u Lince, jednání zástupců obou stran 30. července v Českých Budějovicích, následně dne 1. srpna král propuštěn</a:t>
            </a:r>
          </a:p>
          <a:p>
            <a:pPr>
              <a:lnSpc>
                <a:spcPct val="80000"/>
              </a:lnSpc>
            </a:pPr>
            <a:r>
              <a:rPr lang="cs-CZ" sz="2200" dirty="0"/>
              <a:t>Jošt a Prokop – neúčastní se jednání, v tu dobu oba (snad bojují) na Moravě</a:t>
            </a:r>
          </a:p>
          <a:p>
            <a:pPr>
              <a:lnSpc>
                <a:spcPct val="80000"/>
              </a:lnSpc>
            </a:pPr>
            <a:r>
              <a:rPr lang="cs-CZ" sz="2200" dirty="0"/>
              <a:t>Jan Zhořelecký – značné dluhy, neshoda s Václavem, </a:t>
            </a:r>
            <a:r>
              <a:rPr lang="cs-CZ" sz="2200"/>
              <a:t>umírá náhle </a:t>
            </a:r>
            <a:r>
              <a:rPr lang="cs-CZ" sz="2200" dirty="0"/>
              <a:t>1. března 1396, klášter </a:t>
            </a:r>
            <a:r>
              <a:rPr lang="cs-CZ" sz="2200" dirty="0" err="1"/>
              <a:t>Neuzelle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8972677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76672"/>
            <a:ext cx="8183880" cy="5184576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sz="2200" b="1" dirty="0"/>
              <a:t>Markraběcí války (Jošt versus Prokop) V</a:t>
            </a:r>
          </a:p>
          <a:p>
            <a:pPr marL="0" indent="0">
              <a:lnSpc>
                <a:spcPct val="80000"/>
              </a:lnSpc>
              <a:buNone/>
            </a:pPr>
            <a:endParaRPr lang="cs-CZ" sz="2200" b="1" dirty="0"/>
          </a:p>
          <a:p>
            <a:pPr>
              <a:lnSpc>
                <a:spcPct val="80000"/>
              </a:lnSpc>
            </a:pPr>
            <a:r>
              <a:rPr lang="cs-CZ" sz="2200" dirty="0"/>
              <a:t>třetí markraběcí válka: 1399–1402/1405</a:t>
            </a:r>
          </a:p>
          <a:p>
            <a:pPr>
              <a:lnSpc>
                <a:spcPct val="80000"/>
              </a:lnSpc>
            </a:pPr>
            <a:r>
              <a:rPr lang="cs-CZ" sz="2200" dirty="0"/>
              <a:t>po smrti biskupa Mikuláše z </a:t>
            </a:r>
            <a:r>
              <a:rPr lang="cs-CZ" sz="2200" dirty="0" err="1"/>
              <a:t>Riesenburka</a:t>
            </a:r>
            <a:r>
              <a:rPr lang="cs-CZ" sz="2200" dirty="0"/>
              <a:t> (červen 1397) Prokop dočasně „správcem“ biskupství</a:t>
            </a:r>
          </a:p>
          <a:p>
            <a:pPr>
              <a:lnSpc>
                <a:spcPct val="80000"/>
              </a:lnSpc>
            </a:pPr>
            <a:r>
              <a:rPr lang="cs-CZ" sz="2200" dirty="0"/>
              <a:t>v únoru 1399 Prokop nařídil, aby mu byly svěřeny biskupské statky, biskup Jan Mráz (do roku 1403) nesouhlasí</a:t>
            </a:r>
          </a:p>
          <a:p>
            <a:pPr>
              <a:lnSpc>
                <a:spcPct val="80000"/>
              </a:lnSpc>
            </a:pPr>
            <a:r>
              <a:rPr lang="cs-CZ" sz="2200" dirty="0"/>
              <a:t>březen 1399 exkomunikace Prokopa a jeho přívrženců</a:t>
            </a:r>
          </a:p>
          <a:p>
            <a:pPr>
              <a:lnSpc>
                <a:spcPct val="80000"/>
              </a:lnSpc>
            </a:pPr>
            <a:r>
              <a:rPr lang="cs-CZ" sz="2200" dirty="0"/>
              <a:t>Jošt až do března 1399 v Braniborsku</a:t>
            </a:r>
          </a:p>
          <a:p>
            <a:pPr>
              <a:lnSpc>
                <a:spcPct val="80000"/>
              </a:lnSpc>
            </a:pPr>
            <a:r>
              <a:rPr lang="cs-CZ" sz="2200" dirty="0"/>
              <a:t>20. srpna 1400 Václav sesazen, nástupcem </a:t>
            </a:r>
            <a:r>
              <a:rPr lang="cs-CZ" sz="2200" dirty="0" err="1"/>
              <a:t>Ruprecht</a:t>
            </a:r>
            <a:r>
              <a:rPr lang="cs-CZ" sz="2200" dirty="0"/>
              <a:t> III. Falcký, Jošt v tuto dobu podporuje Václava</a:t>
            </a:r>
          </a:p>
          <a:p>
            <a:pPr>
              <a:lnSpc>
                <a:spcPct val="80000"/>
              </a:lnSpc>
            </a:pPr>
            <a:r>
              <a:rPr lang="cs-CZ" sz="2200" dirty="0"/>
              <a:t>6. března 1402 Zikmund v Praze zajal Václava IV.</a:t>
            </a:r>
          </a:p>
          <a:p>
            <a:pPr>
              <a:lnSpc>
                <a:spcPct val="80000"/>
              </a:lnSpc>
            </a:pPr>
            <a:r>
              <a:rPr lang="cs-CZ" sz="2200" dirty="0"/>
              <a:t>červen 1402 – Zikmund zajal Prokopa u hradu Bezděz (i přes ochranný glejt), Jošt přítomen</a:t>
            </a:r>
          </a:p>
          <a:p>
            <a:pPr>
              <a:lnSpc>
                <a:spcPct val="80000"/>
              </a:lnSpc>
            </a:pPr>
            <a:r>
              <a:rPr lang="cs-CZ" sz="2200" dirty="0"/>
              <a:t>Václav držen ve Vídni, Prokop v Bratislavě</a:t>
            </a:r>
          </a:p>
          <a:p>
            <a:pPr>
              <a:lnSpc>
                <a:spcPct val="80000"/>
              </a:lnSpc>
            </a:pPr>
            <a:r>
              <a:rPr lang="cs-CZ" sz="2200" dirty="0"/>
              <a:t>září 1402 – Jošt se postavil proti Zikmundovi</a:t>
            </a:r>
          </a:p>
        </p:txBody>
      </p:sp>
    </p:spTree>
    <p:extLst>
      <p:ext uri="{BB962C8B-B14F-4D97-AF65-F5344CB8AC3E}">
        <p14:creationId xmlns:p14="http://schemas.microsoft.com/office/powerpoint/2010/main" val="41068406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27E177-985F-82F7-0E95-E08224C99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F59043-6508-F379-8E26-92AFEFDDF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600" b="1" dirty="0"/>
              <a:t>Markraběcí války (Jošt versus Prokop) VI</a:t>
            </a:r>
          </a:p>
          <a:p>
            <a:pPr marL="0" indent="0">
              <a:buNone/>
            </a:pPr>
            <a:endParaRPr lang="cs-CZ" sz="2600" b="1" dirty="0"/>
          </a:p>
          <a:p>
            <a:r>
              <a:rPr lang="cs-CZ" sz="2600" dirty="0"/>
              <a:t>červenec 1403 Václav uzavřel přátelskou dohodu s rakouským vévodou Vilémem</a:t>
            </a:r>
          </a:p>
          <a:p>
            <a:r>
              <a:rPr lang="cs-CZ" sz="2600" dirty="0"/>
              <a:t>dne 11. listopadu 1403 uprchl ze zajetí, přes Brno a Karlštejn v závěru roku dorazil do Prahy</a:t>
            </a:r>
          </a:p>
          <a:p>
            <a:r>
              <a:rPr lang="cs-CZ" sz="2600" dirty="0"/>
              <a:t>i nadále vyostřený vztah Václav – Zikmund</a:t>
            </a:r>
          </a:p>
          <a:p>
            <a:r>
              <a:rPr lang="cs-CZ" sz="2600" dirty="0"/>
              <a:t>od července 1404 – Zikmund a Albrecht IV. obléhají Znojmo (Jan Sokol z Lamberka, Hynek Suchý Čert z Kunštátu – bývalí Prokopovi spojenci), úplavice, Zikmund se uzdravil, Albrecht 14. září 1404 zemřel</a:t>
            </a:r>
          </a:p>
          <a:p>
            <a:r>
              <a:rPr lang="cs-CZ" sz="2600" dirty="0"/>
              <a:t>26. dubna 1405 uzavřeli v </a:t>
            </a:r>
            <a:r>
              <a:rPr lang="cs-CZ" sz="2600" dirty="0" err="1"/>
              <a:t>Budíně</a:t>
            </a:r>
            <a:r>
              <a:rPr lang="cs-CZ" sz="2600" dirty="0"/>
              <a:t> Václav a Jošt mír se Zikmundem</a:t>
            </a:r>
          </a:p>
          <a:p>
            <a:r>
              <a:rPr lang="cs-CZ" sz="2600" dirty="0"/>
              <a:t>Prokop propuštěn, umírá 24. září 1405 v Králově Poli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3223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41081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3500" b="1" dirty="0"/>
              <a:t>Jan Jindřich a jeho legitimní synové</a:t>
            </a:r>
          </a:p>
          <a:p>
            <a:pPr marL="0" indent="0">
              <a:buNone/>
            </a:pPr>
            <a:endParaRPr lang="cs-CZ" sz="3500" b="1" dirty="0"/>
          </a:p>
          <a:p>
            <a:r>
              <a:rPr lang="cs-CZ" sz="3500" b="1" dirty="0"/>
              <a:t>Jan Jindřich </a:t>
            </a:r>
            <a:r>
              <a:rPr lang="cs-CZ" sz="3500" dirty="0"/>
              <a:t>umírá 12. listopadu 1375 v Brně</a:t>
            </a:r>
          </a:p>
          <a:p>
            <a:r>
              <a:rPr lang="cs-CZ" sz="3500" b="1" dirty="0"/>
              <a:t>Jošt</a:t>
            </a:r>
            <a:r>
              <a:rPr lang="cs-CZ" sz="3500" dirty="0"/>
              <a:t> (snad říjen 1354 – 18. ledna 1411, Brno)</a:t>
            </a:r>
          </a:p>
          <a:p>
            <a:pPr marL="0" indent="0">
              <a:buNone/>
            </a:pPr>
            <a:r>
              <a:rPr lang="cs-CZ" sz="3500" dirty="0"/>
              <a:t>	první manželka Eliška (Alžběta), dcera vévody 	Vladislava Opolského; manželství bezdětné</a:t>
            </a:r>
          </a:p>
          <a:p>
            <a:pPr marL="0" indent="0">
              <a:buNone/>
            </a:pPr>
            <a:r>
              <a:rPr lang="cs-CZ" sz="3500" dirty="0"/>
              <a:t>	druhá (?) manželka Anežka, sestra vévody 	Vladislava Opolského, manželství bezdětné</a:t>
            </a:r>
          </a:p>
          <a:p>
            <a:r>
              <a:rPr lang="cs-CZ" sz="3500" b="1" dirty="0"/>
              <a:t>Jan Soběslav </a:t>
            </a:r>
            <a:r>
              <a:rPr lang="cs-CZ" sz="3500" dirty="0"/>
              <a:t>(1355/1357 – 1380, snad 30. října)</a:t>
            </a:r>
          </a:p>
          <a:p>
            <a:pPr marL="0" indent="0">
              <a:buNone/>
            </a:pPr>
            <a:r>
              <a:rPr lang="cs-CZ" sz="3500" dirty="0"/>
              <a:t>	snad ženatý s neznámou, asi i potomci (??)</a:t>
            </a:r>
          </a:p>
          <a:p>
            <a:r>
              <a:rPr lang="cs-CZ" sz="3500" b="1" dirty="0"/>
              <a:t>Prokop</a:t>
            </a:r>
            <a:r>
              <a:rPr lang="cs-CZ" sz="3500" dirty="0"/>
              <a:t> (1356/1358, možná prosinec 1358 – 24. září 1405 Královo Pole), svobodný, snad nemanželský syn Jiří,	benediktinský mnich v Monte </a:t>
            </a:r>
            <a:r>
              <a:rPr lang="cs-CZ" sz="3500" dirty="0" err="1"/>
              <a:t>Casinu</a:t>
            </a:r>
            <a:r>
              <a:rPr lang="cs-CZ" sz="3500" dirty="0"/>
              <a:t> († 1457)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5722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98848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sz="2200" b="1" dirty="0"/>
              <a:t>Jošt Lucemburský</a:t>
            </a:r>
          </a:p>
          <a:p>
            <a:pPr marL="0" indent="0">
              <a:lnSpc>
                <a:spcPct val="80000"/>
              </a:lnSpc>
              <a:buNone/>
            </a:pPr>
            <a:endParaRPr lang="cs-CZ" sz="2200" dirty="0"/>
          </a:p>
          <a:p>
            <a:pPr>
              <a:lnSpc>
                <a:spcPct val="80000"/>
              </a:lnSpc>
            </a:pPr>
            <a:r>
              <a:rPr lang="cs-CZ" sz="2200" dirty="0"/>
              <a:t>po smrti Karla IV. nejstarší Lucemburk (Václav se narodil v roce 1361)</a:t>
            </a:r>
          </a:p>
          <a:p>
            <a:pPr>
              <a:lnSpc>
                <a:spcPct val="80000"/>
              </a:lnSpc>
            </a:pPr>
            <a:r>
              <a:rPr lang="cs-CZ" sz="2200" dirty="0"/>
              <a:t>velmi ambiciózní, nákladná zahraniční politika</a:t>
            </a:r>
          </a:p>
          <a:p>
            <a:pPr>
              <a:lnSpc>
                <a:spcPct val="80000"/>
              </a:lnSpc>
            </a:pPr>
            <a:r>
              <a:rPr lang="cs-CZ" sz="2200" dirty="0"/>
              <a:t>politický mocichtivý pragmatik, který se tvrdě a často bezohledně snaží využívat všech možností</a:t>
            </a:r>
          </a:p>
          <a:p>
            <a:pPr>
              <a:lnSpc>
                <a:spcPct val="80000"/>
              </a:lnSpc>
            </a:pPr>
            <a:r>
              <a:rPr lang="cs-CZ" sz="2200" dirty="0"/>
              <a:t>nepříliš šetrný hospodář, velmi vzdělaný</a:t>
            </a:r>
          </a:p>
          <a:p>
            <a:pPr>
              <a:lnSpc>
                <a:spcPct val="80000"/>
              </a:lnSpc>
            </a:pPr>
            <a:r>
              <a:rPr lang="cs-CZ" sz="2200" dirty="0"/>
              <a:t>nákladný životní styl, markraběcí dvůr (Špilberk), záliba v okázalosti a luxusu</a:t>
            </a:r>
          </a:p>
          <a:p>
            <a:pPr>
              <a:lnSpc>
                <a:spcPct val="80000"/>
              </a:lnSpc>
            </a:pPr>
            <a:r>
              <a:rPr lang="cs-CZ" sz="2200" dirty="0"/>
              <a:t>po otci získal rozsáhlé zeměpanské statky (postupně je rozprodával a zastavoval) a značnou hotovost – financování své politiky (+ šlechty, vojska)</a:t>
            </a:r>
          </a:p>
          <a:p>
            <a:pPr>
              <a:lnSpc>
                <a:spcPct val="80000"/>
              </a:lnSpc>
            </a:pPr>
            <a:r>
              <a:rPr lang="cs-CZ" sz="2200" dirty="0"/>
              <a:t>od přelomu 80. a 90. let nedostatek financí (v roce 1389 již dlužil Prokopovi 500 hřiven grošů)</a:t>
            </a:r>
          </a:p>
        </p:txBody>
      </p:sp>
    </p:spTree>
    <p:extLst>
      <p:ext uri="{BB962C8B-B14F-4D97-AF65-F5344CB8AC3E}">
        <p14:creationId xmlns:p14="http://schemas.microsoft.com/office/powerpoint/2010/main" val="2966429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b="1" dirty="0"/>
              <a:t>Jan Soběslav</a:t>
            </a:r>
          </a:p>
          <a:p>
            <a:pPr marL="0" indent="0">
              <a:lnSpc>
                <a:spcPct val="80000"/>
              </a:lnSpc>
              <a:buNone/>
            </a:pPr>
            <a:endParaRPr lang="cs-CZ" dirty="0"/>
          </a:p>
          <a:p>
            <a:r>
              <a:rPr lang="cs-CZ" dirty="0"/>
              <a:t>prostřední legitimní syn Jana Jindřicha</a:t>
            </a:r>
          </a:p>
          <a:p>
            <a:r>
              <a:rPr lang="cs-CZ" dirty="0"/>
              <a:t>narozen cca 1355/1357, zemřel 1380, snad 30. října</a:t>
            </a:r>
          </a:p>
          <a:p>
            <a:r>
              <a:rPr lang="cs-CZ" dirty="0"/>
              <a:t>jako jediný ze synů Jana Jindřicha byl vychováván na pražském dvoře (vybrán pro Karlovu dceru Elišku?)</a:t>
            </a:r>
          </a:p>
          <a:p>
            <a:r>
              <a:rPr lang="cs-CZ" dirty="0"/>
              <a:t>jako mladík doprovázel Karla IV. na cestách</a:t>
            </a:r>
          </a:p>
          <a:p>
            <a:r>
              <a:rPr lang="cs-CZ" dirty="0"/>
              <a:t>až do nedávné doby zaměňován s nevlastním (nemanželským) bratrem Janem z Moravy – nedal se na církevní dráhu, nebyl biskupem litomyšlským ani patriarchou </a:t>
            </a:r>
            <a:r>
              <a:rPr lang="cs-CZ" dirty="0" err="1"/>
              <a:t>aquilejským</a:t>
            </a:r>
            <a:endParaRPr lang="cs-CZ" dirty="0"/>
          </a:p>
          <a:p>
            <a:r>
              <a:rPr lang="cs-CZ" dirty="0"/>
              <a:t>snad byl ženatý a měl potomky</a:t>
            </a:r>
          </a:p>
          <a:p>
            <a:r>
              <a:rPr lang="cs-CZ" dirty="0"/>
              <a:t>po smrti otce spor s bratrem Joštem o majetky</a:t>
            </a:r>
          </a:p>
          <a:p>
            <a:r>
              <a:rPr lang="cs-CZ" dirty="0"/>
              <a:t>Po smrti Jana Soběslava spor Jošta s Prokopem</a:t>
            </a:r>
          </a:p>
        </p:txBody>
      </p:sp>
    </p:spTree>
    <p:extLst>
      <p:ext uri="{BB962C8B-B14F-4D97-AF65-F5344CB8AC3E}">
        <p14:creationId xmlns:p14="http://schemas.microsoft.com/office/powerpoint/2010/main" val="4087570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CD7745-43FE-EF97-387F-AA726DF45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C17158-3E08-0C8F-0094-80F2B32701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sz="2800" b="1" dirty="0"/>
              <a:t>Prokop Lucemburský</a:t>
            </a:r>
          </a:p>
          <a:p>
            <a:pPr marL="0" indent="0">
              <a:lnSpc>
                <a:spcPct val="80000"/>
              </a:lnSpc>
              <a:buNone/>
            </a:pPr>
            <a:endParaRPr lang="cs-CZ" sz="2800" dirty="0"/>
          </a:p>
          <a:p>
            <a:r>
              <a:rPr lang="cs-CZ" dirty="0"/>
              <a:t>n</a:t>
            </a:r>
            <a:r>
              <a:rPr lang="cs-CZ" sz="2800" dirty="0"/>
              <a:t>ejmladší legitimní syn Jana Jindřicha</a:t>
            </a:r>
          </a:p>
          <a:p>
            <a:r>
              <a:rPr lang="cs-CZ" dirty="0"/>
              <a:t>narozen cca 1356/1358, snad prosinec 1358, zemřel 24. září 1405 v Králově Poli v kartuziánském klášteře</a:t>
            </a:r>
            <a:endParaRPr lang="cs-CZ" sz="2800" dirty="0"/>
          </a:p>
          <a:p>
            <a:r>
              <a:rPr lang="cs-CZ" sz="2800" dirty="0"/>
              <a:t>méně ambiciózní a mocichtivý než Jošt</a:t>
            </a:r>
          </a:p>
          <a:p>
            <a:r>
              <a:rPr lang="cs-CZ" dirty="0"/>
              <a:t>z</a:t>
            </a:r>
            <a:r>
              <a:rPr lang="cs-CZ" sz="2800" dirty="0"/>
              <a:t>asahuje do zahraniční politiky, ale někdy</a:t>
            </a:r>
            <a:r>
              <a:rPr lang="cs-CZ" dirty="0"/>
              <a:t> </a:t>
            </a:r>
            <a:r>
              <a:rPr lang="cs-CZ" sz="2800" dirty="0"/>
              <a:t>bez dlouhodobé  soustavné koncepce</a:t>
            </a:r>
            <a:r>
              <a:rPr lang="cs-CZ" dirty="0"/>
              <a:t> (nezájem o Braniborsko)</a:t>
            </a:r>
            <a:endParaRPr lang="cs-CZ" sz="2800" dirty="0"/>
          </a:p>
          <a:p>
            <a:r>
              <a:rPr lang="cs-CZ" sz="2800" dirty="0"/>
              <a:t>spíše válečník a dobrodruh než diplomat nebo stratég</a:t>
            </a:r>
          </a:p>
          <a:p>
            <a:r>
              <a:rPr lang="cs-CZ" dirty="0"/>
              <a:t>p</a:t>
            </a:r>
            <a:r>
              <a:rPr lang="cs-CZ" sz="2800" dirty="0"/>
              <a:t>oměrně stálý v názorech (podpora Václava IV., trvalé nepřátelství se Zikmundem), ale někdy poněkud nevypočitatelný</a:t>
            </a:r>
          </a:p>
          <a:p>
            <a:r>
              <a:rPr lang="cs-CZ" sz="2800" dirty="0"/>
              <a:t>nikdy se neoženil, nemanželský syn Jiří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5928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04664"/>
            <a:ext cx="8183880" cy="4536504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endParaRPr lang="cs-CZ" b="1" dirty="0"/>
          </a:p>
          <a:p>
            <a:pPr marL="0" indent="0">
              <a:lnSpc>
                <a:spcPct val="80000"/>
              </a:lnSpc>
              <a:buNone/>
            </a:pPr>
            <a:r>
              <a:rPr lang="cs-CZ" sz="3100" b="1" dirty="0"/>
              <a:t>Politické úspěchy, územní zisky Jošta (a Prokopa)</a:t>
            </a:r>
          </a:p>
          <a:p>
            <a:pPr marL="0" indent="0">
              <a:lnSpc>
                <a:spcPct val="80000"/>
              </a:lnSpc>
              <a:buNone/>
            </a:pPr>
            <a:endParaRPr lang="cs-CZ" sz="3100" b="1" dirty="0"/>
          </a:p>
          <a:p>
            <a:r>
              <a:rPr lang="cs-CZ" sz="3100" dirty="0"/>
              <a:t>1378–1388 Kladsko zástavou (za nesplacenou půjčku Jana Jindřicha Karlovi ve výši 64 tisíc zlatých)</a:t>
            </a:r>
          </a:p>
          <a:p>
            <a:r>
              <a:rPr lang="cs-CZ" sz="3100" dirty="0"/>
              <a:t>1385–1388/89 zisk Bratislavy a západního Slovenska zástavou (území od Váhu na západ) – od Zikmunda</a:t>
            </a:r>
          </a:p>
          <a:p>
            <a:r>
              <a:rPr lang="cs-CZ" sz="3100" dirty="0"/>
              <a:t>1388 zástavou od Václava IV. Lucembursko (do srpna 1402) a alsaské fojtství (asi do 1400)</a:t>
            </a:r>
          </a:p>
          <a:p>
            <a:r>
              <a:rPr lang="cs-CZ" sz="3100" dirty="0"/>
              <a:t>společně s Prokopem zisk Braniborska, 1385 a 1388 od Zikmunda nejdříve zástavou, od roku 1397 trvale, jako markrabě byl kurfiřtem (podíl Prokopa splácen)</a:t>
            </a:r>
          </a:p>
          <a:p>
            <a:r>
              <a:rPr lang="cs-CZ" sz="3100" dirty="0"/>
              <a:t>1390 koupě Krnovska od </a:t>
            </a:r>
            <a:r>
              <a:rPr lang="cs-CZ" sz="3100"/>
              <a:t>Vladislava Opolského, 1397 </a:t>
            </a:r>
            <a:r>
              <a:rPr lang="cs-CZ" sz="3100" dirty="0"/>
              <a:t>zisk Dolní Lužice od Václava IV. (Horní neobsadil)</a:t>
            </a:r>
          </a:p>
          <a:p>
            <a:r>
              <a:rPr lang="cs-CZ" sz="3100" dirty="0"/>
              <a:t>1383 a 1389 generálním vikářem pro říšská území v Itálii, říjen 1410–leden 1411 králem Římské říše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8794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endParaRPr lang="cs-CZ" b="1" dirty="0"/>
          </a:p>
          <a:p>
            <a:pPr marL="0" indent="0">
              <a:lnSpc>
                <a:spcPct val="80000"/>
              </a:lnSpc>
              <a:buNone/>
            </a:pPr>
            <a:r>
              <a:rPr lang="cs-CZ" sz="4600" b="1" dirty="0"/>
              <a:t>Uherské dobrodružství Jošta a Prokopa</a:t>
            </a:r>
          </a:p>
          <a:p>
            <a:pPr marL="0" indent="0">
              <a:lnSpc>
                <a:spcPct val="80000"/>
              </a:lnSpc>
              <a:buNone/>
            </a:pPr>
            <a:endParaRPr lang="cs-CZ" sz="4600" b="1" dirty="0"/>
          </a:p>
          <a:p>
            <a:r>
              <a:rPr lang="cs-CZ" sz="4600" dirty="0"/>
              <a:t>červenec 1385 – osobní podpora Zikmunda v jeho tažení do Uher (Zikmund zasnouben s královnou Marií, dcerou Ludvíka Uherského)</a:t>
            </a:r>
          </a:p>
          <a:p>
            <a:r>
              <a:rPr lang="cs-CZ" sz="4600" dirty="0"/>
              <a:t>Již 9. července 1385 Zikmund zastavil velkou část Braniborska ve prospěch Jošta a Prokopa za 50 tisíc kop grošů (znovu v roce 1388 na pět let)</a:t>
            </a:r>
          </a:p>
          <a:p>
            <a:r>
              <a:rPr lang="cs-CZ" sz="4600" dirty="0"/>
              <a:t>později zástava Bratislavy a území na západ od Váhu</a:t>
            </a:r>
          </a:p>
          <a:p>
            <a:r>
              <a:rPr lang="cs-CZ" sz="4600" dirty="0"/>
              <a:t>31. prosince 1385 uherským králem Karel III. Malý Neapolský (s podporou části šlechty) – 24. února 1386 zavražděn z návodu královny vdovy Alžběty</a:t>
            </a:r>
          </a:p>
          <a:p>
            <a:r>
              <a:rPr lang="cs-CZ" sz="4600" dirty="0"/>
              <a:t>leden 1387 – Alžběta (matka Marie) zardoušena</a:t>
            </a:r>
          </a:p>
          <a:p>
            <a:r>
              <a:rPr lang="cs-CZ" sz="4600" dirty="0"/>
              <a:t>1387 Zikmund korunovaný uherským králem</a:t>
            </a:r>
          </a:p>
        </p:txBody>
      </p:sp>
    </p:spTree>
    <p:extLst>
      <p:ext uri="{BB962C8B-B14F-4D97-AF65-F5344CB8AC3E}">
        <p14:creationId xmlns:p14="http://schemas.microsoft.com/office/powerpoint/2010/main" val="1495821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endParaRPr lang="cs-CZ" b="1" dirty="0"/>
          </a:p>
          <a:p>
            <a:pPr marL="0" indent="0">
              <a:lnSpc>
                <a:spcPct val="80000"/>
              </a:lnSpc>
              <a:buNone/>
            </a:pPr>
            <a:r>
              <a:rPr lang="cs-CZ" b="1" dirty="0"/>
              <a:t>Spor Jošta s olomouckou kapitulou a biskupem</a:t>
            </a:r>
          </a:p>
          <a:p>
            <a:pPr marL="0" indent="0">
              <a:lnSpc>
                <a:spcPct val="80000"/>
              </a:lnSpc>
              <a:buNone/>
            </a:pPr>
            <a:endParaRPr lang="cs-CZ" dirty="0"/>
          </a:p>
          <a:p>
            <a:r>
              <a:rPr lang="cs-CZ" dirty="0"/>
              <a:t>[1378 vzniká papežské schizma: papež Urban VI. (Řím) a protipapež Kliment VII. (Avignon)] – Jošt na straně Urbana, Prokop těžko rozhodnout</a:t>
            </a:r>
          </a:p>
          <a:p>
            <a:r>
              <a:rPr lang="cs-CZ" dirty="0"/>
              <a:t>1379 spor Jošta s olomouckou kapitulou o placení zemské berně, Jošt nechal s pomocí olomoucké městské rady kanovníky vyhnat a jejich statky zabavil</a:t>
            </a:r>
          </a:p>
          <a:p>
            <a:r>
              <a:rPr lang="cs-CZ" dirty="0"/>
              <a:t>stížnost papeži, 12. ledna 1380 litomyšlský biskup Albert ze Šternberka uvalil na Jošta klatbu, na Moravě vyhlášen interdikt, prostředníkem arcibiskup Jan z </a:t>
            </a:r>
            <a:r>
              <a:rPr lang="cs-CZ" dirty="0" err="1"/>
              <a:t>Jenštejna</a:t>
            </a:r>
            <a:r>
              <a:rPr lang="cs-CZ" dirty="0"/>
              <a:t>, již 20. února 1380 exkomunikace zrušena</a:t>
            </a:r>
          </a:p>
          <a:p>
            <a:r>
              <a:rPr lang="cs-CZ" dirty="0"/>
              <a:t>osobní (?) spor Jošt a Jan ze Středy, 10. května 1380 zapálena olomoucká katedrála a biskupský dům</a:t>
            </a:r>
          </a:p>
        </p:txBody>
      </p:sp>
    </p:spTree>
    <p:extLst>
      <p:ext uri="{BB962C8B-B14F-4D97-AF65-F5344CB8AC3E}">
        <p14:creationId xmlns:p14="http://schemas.microsoft.com/office/powerpoint/2010/main" val="1685529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98848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sz="2200" b="1" dirty="0"/>
              <a:t>Markraběcí války (Jošt versus Prokop) I</a:t>
            </a:r>
          </a:p>
          <a:p>
            <a:pPr marL="0" indent="0">
              <a:lnSpc>
                <a:spcPct val="80000"/>
              </a:lnSpc>
              <a:buNone/>
            </a:pPr>
            <a:endParaRPr lang="cs-CZ" sz="2200" b="1" dirty="0"/>
          </a:p>
          <a:p>
            <a:pPr>
              <a:lnSpc>
                <a:spcPct val="80000"/>
              </a:lnSpc>
            </a:pPr>
            <a:r>
              <a:rPr lang="cs-CZ" sz="2200" dirty="0"/>
              <a:t>obecné důvody: majetkové či finanční záležitosti (úhrada náhrad či dluhů – např. dva tisíce kop ročně za Braniborsko, které měl Jošt platit Prokopovi), politický nesoulad (např. ve vztahu k českému králi), odlišné povahy, odlišné ambice, bratrská řevnivost, snad i Prokopova bojovnost</a:t>
            </a:r>
          </a:p>
          <a:p>
            <a:pPr>
              <a:lnSpc>
                <a:spcPct val="80000"/>
              </a:lnSpc>
            </a:pPr>
            <a:r>
              <a:rPr lang="cs-CZ" sz="2200" dirty="0"/>
              <a:t>přelétavá podpora šlechty (opakované přebíhání z tábora do tábora)</a:t>
            </a:r>
          </a:p>
          <a:p>
            <a:pPr>
              <a:lnSpc>
                <a:spcPct val="80000"/>
              </a:lnSpc>
            </a:pPr>
            <a:r>
              <a:rPr lang="cs-CZ" sz="2200" dirty="0"/>
              <a:t>ne bitvy dvou armád nebo stálá fronta, ale průběžné drobné válečné akce jednotlivých oddílů a vojenských skupin</a:t>
            </a:r>
          </a:p>
          <a:p>
            <a:pPr>
              <a:lnSpc>
                <a:spcPct val="80000"/>
              </a:lnSpc>
            </a:pPr>
            <a:r>
              <a:rPr lang="cs-CZ" sz="2200" dirty="0"/>
              <a:t>často těžko rozeznat od loupení a násilností</a:t>
            </a:r>
          </a:p>
          <a:p>
            <a:endParaRPr lang="cs-CZ" sz="2600" dirty="0"/>
          </a:p>
          <a:p>
            <a:endParaRPr lang="cs-CZ" sz="2600" dirty="0"/>
          </a:p>
          <a:p>
            <a:pPr marL="0" indent="0">
              <a:buNone/>
            </a:pPr>
            <a:endParaRPr lang="cs-CZ" sz="2600" dirty="0"/>
          </a:p>
          <a:p>
            <a:pPr marL="0" indent="0">
              <a:buNone/>
            </a:pPr>
            <a:endParaRPr lang="cs-CZ" sz="2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42285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2995</TotalTime>
  <Words>1550</Words>
  <Application>Microsoft Office PowerPoint</Application>
  <PresentationFormat>Předvádění na obrazovce (4:3)</PresentationFormat>
  <Paragraphs>127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Calibri</vt:lpstr>
      <vt:lpstr>Verdana</vt:lpstr>
      <vt:lpstr>Wingdings 2</vt:lpstr>
      <vt:lpstr>Aspekt</vt:lpstr>
      <vt:lpstr>Synové Jana Jindřicha (moravští Lucemburkové)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MZA Brno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Páni z Boskovic před husitskou revolucí</dc:title>
  <dc:creator>mlatecekk</dc:creator>
  <cp:lastModifiedBy>Sabina Ondrackova</cp:lastModifiedBy>
  <cp:revision>317</cp:revision>
  <dcterms:created xsi:type="dcterms:W3CDTF">2017-05-12T10:35:05Z</dcterms:created>
  <dcterms:modified xsi:type="dcterms:W3CDTF">2024-05-17T18:27:38Z</dcterms:modified>
</cp:coreProperties>
</file>