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3"/>
  </p:notesMasterIdLst>
  <p:sldIdLst>
    <p:sldId id="259" r:id="rId2"/>
    <p:sldId id="261" r:id="rId3"/>
    <p:sldId id="272" r:id="rId4"/>
    <p:sldId id="273" r:id="rId5"/>
    <p:sldId id="275" r:id="rId6"/>
    <p:sldId id="276" r:id="rId7"/>
    <p:sldId id="277" r:id="rId8"/>
    <p:sldId id="278" r:id="rId9"/>
    <p:sldId id="280" r:id="rId10"/>
    <p:sldId id="279" r:id="rId11"/>
    <p:sldId id="281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051A0F-437B-48CC-9972-22A0738F9351}" v="6" dt="2024-03-28T13:22:22.1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94669" autoAdjust="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75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54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3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bina Ondrackova" userId="c9ce10a7e75fb3be" providerId="LiveId" clId="{0E051A0F-437B-48CC-9972-22A0738F9351}"/>
    <pc:docChg chg="undo custSel addSld delSld modSld sldOrd">
      <pc:chgData name="Sabina Ondrackova" userId="c9ce10a7e75fb3be" providerId="LiveId" clId="{0E051A0F-437B-48CC-9972-22A0738F9351}" dt="2024-03-28T13:41:34.139" v="6789" actId="20577"/>
      <pc:docMkLst>
        <pc:docMk/>
      </pc:docMkLst>
      <pc:sldChg chg="modSp mod">
        <pc:chgData name="Sabina Ondrackova" userId="c9ce10a7e75fb3be" providerId="LiveId" clId="{0E051A0F-437B-48CC-9972-22A0738F9351}" dt="2024-03-28T10:52:40.603" v="57" actId="20577"/>
        <pc:sldMkLst>
          <pc:docMk/>
          <pc:sldMk cId="2186713974" sldId="259"/>
        </pc:sldMkLst>
        <pc:spChg chg="mod">
          <ac:chgData name="Sabina Ondrackova" userId="c9ce10a7e75fb3be" providerId="LiveId" clId="{0E051A0F-437B-48CC-9972-22A0738F9351}" dt="2024-03-28T10:52:40.603" v="57" actId="20577"/>
          <ac:spMkLst>
            <pc:docMk/>
            <pc:sldMk cId="2186713974" sldId="259"/>
            <ac:spMk id="2" creationId="{00000000-0000-0000-0000-000000000000}"/>
          </ac:spMkLst>
        </pc:spChg>
      </pc:sldChg>
      <pc:sldChg chg="modSp mod">
        <pc:chgData name="Sabina Ondrackova" userId="c9ce10a7e75fb3be" providerId="LiveId" clId="{0E051A0F-437B-48CC-9972-22A0738F9351}" dt="2024-03-28T12:57:02.058" v="5494" actId="20577"/>
        <pc:sldMkLst>
          <pc:docMk/>
          <pc:sldMk cId="3113286095" sldId="313"/>
        </pc:sldMkLst>
        <pc:spChg chg="mod">
          <ac:chgData name="Sabina Ondrackova" userId="c9ce10a7e75fb3be" providerId="LiveId" clId="{0E051A0F-437B-48CC-9972-22A0738F9351}" dt="2024-03-28T12:57:02.058" v="5494" actId="20577"/>
          <ac:spMkLst>
            <pc:docMk/>
            <pc:sldMk cId="3113286095" sldId="313"/>
            <ac:spMk id="3" creationId="{00000000-0000-0000-0000-000000000000}"/>
          </ac:spMkLst>
        </pc:spChg>
      </pc:sldChg>
      <pc:sldChg chg="new del">
        <pc:chgData name="Sabina Ondrackova" userId="c9ce10a7e75fb3be" providerId="LiveId" clId="{0E051A0F-437B-48CC-9972-22A0738F9351}" dt="2024-03-28T10:56:35.853" v="59" actId="680"/>
        <pc:sldMkLst>
          <pc:docMk/>
          <pc:sldMk cId="1046916208" sldId="315"/>
        </pc:sldMkLst>
      </pc:sldChg>
      <pc:sldChg chg="modSp new mod">
        <pc:chgData name="Sabina Ondrackova" userId="c9ce10a7e75fb3be" providerId="LiveId" clId="{0E051A0F-437B-48CC-9972-22A0738F9351}" dt="2024-03-28T13:05:13.322" v="6114" actId="20577"/>
        <pc:sldMkLst>
          <pc:docMk/>
          <pc:sldMk cId="2684797014" sldId="315"/>
        </pc:sldMkLst>
        <pc:spChg chg="mod">
          <ac:chgData name="Sabina Ondrackova" userId="c9ce10a7e75fb3be" providerId="LiveId" clId="{0E051A0F-437B-48CC-9972-22A0738F9351}" dt="2024-03-28T13:05:13.322" v="6114" actId="20577"/>
          <ac:spMkLst>
            <pc:docMk/>
            <pc:sldMk cId="2684797014" sldId="315"/>
            <ac:spMk id="3" creationId="{2F4E704A-2FBA-2FA9-E959-C8D63FDA11EE}"/>
          </ac:spMkLst>
        </pc:spChg>
      </pc:sldChg>
      <pc:sldChg chg="modSp new mod">
        <pc:chgData name="Sabina Ondrackova" userId="c9ce10a7e75fb3be" providerId="LiveId" clId="{0E051A0F-437B-48CC-9972-22A0738F9351}" dt="2024-03-28T11:51:42.261" v="2716" actId="20577"/>
        <pc:sldMkLst>
          <pc:docMk/>
          <pc:sldMk cId="2658339480" sldId="316"/>
        </pc:sldMkLst>
        <pc:spChg chg="mod">
          <ac:chgData name="Sabina Ondrackova" userId="c9ce10a7e75fb3be" providerId="LiveId" clId="{0E051A0F-437B-48CC-9972-22A0738F9351}" dt="2024-03-28T11:51:42.261" v="2716" actId="20577"/>
          <ac:spMkLst>
            <pc:docMk/>
            <pc:sldMk cId="2658339480" sldId="316"/>
            <ac:spMk id="3" creationId="{9EAA153C-5762-4FD5-0654-A2B9C90A1D65}"/>
          </ac:spMkLst>
        </pc:spChg>
      </pc:sldChg>
      <pc:sldChg chg="modSp new mod">
        <pc:chgData name="Sabina Ondrackova" userId="c9ce10a7e75fb3be" providerId="LiveId" clId="{0E051A0F-437B-48CC-9972-22A0738F9351}" dt="2024-03-28T13:06:18.388" v="6139" actId="20577"/>
        <pc:sldMkLst>
          <pc:docMk/>
          <pc:sldMk cId="3347940644" sldId="317"/>
        </pc:sldMkLst>
        <pc:spChg chg="mod">
          <ac:chgData name="Sabina Ondrackova" userId="c9ce10a7e75fb3be" providerId="LiveId" clId="{0E051A0F-437B-48CC-9972-22A0738F9351}" dt="2024-03-28T13:06:18.388" v="6139" actId="20577"/>
          <ac:spMkLst>
            <pc:docMk/>
            <pc:sldMk cId="3347940644" sldId="317"/>
            <ac:spMk id="3" creationId="{7AFABFD6-0032-5E8A-C009-08ABAA28FFF2}"/>
          </ac:spMkLst>
        </pc:spChg>
      </pc:sldChg>
      <pc:sldChg chg="modSp new mod">
        <pc:chgData name="Sabina Ondrackova" userId="c9ce10a7e75fb3be" providerId="LiveId" clId="{0E051A0F-437B-48CC-9972-22A0738F9351}" dt="2024-03-28T13:07:14.150" v="6187" actId="27636"/>
        <pc:sldMkLst>
          <pc:docMk/>
          <pc:sldMk cId="2742493262" sldId="318"/>
        </pc:sldMkLst>
        <pc:spChg chg="mod">
          <ac:chgData name="Sabina Ondrackova" userId="c9ce10a7e75fb3be" providerId="LiveId" clId="{0E051A0F-437B-48CC-9972-22A0738F9351}" dt="2024-03-28T13:07:14.150" v="6187" actId="27636"/>
          <ac:spMkLst>
            <pc:docMk/>
            <pc:sldMk cId="2742493262" sldId="318"/>
            <ac:spMk id="3" creationId="{5DF17B62-A3D9-C0B6-D6C8-D455157DEAB6}"/>
          </ac:spMkLst>
        </pc:spChg>
      </pc:sldChg>
      <pc:sldChg chg="modSp new mod">
        <pc:chgData name="Sabina Ondrackova" userId="c9ce10a7e75fb3be" providerId="LiveId" clId="{0E051A0F-437B-48CC-9972-22A0738F9351}" dt="2024-03-28T13:07:58" v="6190" actId="113"/>
        <pc:sldMkLst>
          <pc:docMk/>
          <pc:sldMk cId="731427419" sldId="319"/>
        </pc:sldMkLst>
        <pc:spChg chg="mod">
          <ac:chgData name="Sabina Ondrackova" userId="c9ce10a7e75fb3be" providerId="LiveId" clId="{0E051A0F-437B-48CC-9972-22A0738F9351}" dt="2024-03-28T13:07:58" v="6190" actId="113"/>
          <ac:spMkLst>
            <pc:docMk/>
            <pc:sldMk cId="731427419" sldId="319"/>
            <ac:spMk id="3" creationId="{FA0BC2A5-4967-77ED-BE86-825CBC5B214A}"/>
          </ac:spMkLst>
        </pc:spChg>
      </pc:sldChg>
      <pc:sldChg chg="modSp new mod">
        <pc:chgData name="Sabina Ondrackova" userId="c9ce10a7e75fb3be" providerId="LiveId" clId="{0E051A0F-437B-48CC-9972-22A0738F9351}" dt="2024-03-28T13:08:39.367" v="6204" actId="20577"/>
        <pc:sldMkLst>
          <pc:docMk/>
          <pc:sldMk cId="42509163" sldId="320"/>
        </pc:sldMkLst>
        <pc:spChg chg="mod">
          <ac:chgData name="Sabina Ondrackova" userId="c9ce10a7e75fb3be" providerId="LiveId" clId="{0E051A0F-437B-48CC-9972-22A0738F9351}" dt="2024-03-28T13:08:39.367" v="6204" actId="20577"/>
          <ac:spMkLst>
            <pc:docMk/>
            <pc:sldMk cId="42509163" sldId="320"/>
            <ac:spMk id="3" creationId="{2D06A4F0-2CAE-6113-BC6E-441AB5D31AB9}"/>
          </ac:spMkLst>
        </pc:spChg>
      </pc:sldChg>
      <pc:sldChg chg="modSp new mod">
        <pc:chgData name="Sabina Ondrackova" userId="c9ce10a7e75fb3be" providerId="LiveId" clId="{0E051A0F-437B-48CC-9972-22A0738F9351}" dt="2024-03-28T12:18:27.787" v="4124" actId="20577"/>
        <pc:sldMkLst>
          <pc:docMk/>
          <pc:sldMk cId="678303664" sldId="321"/>
        </pc:sldMkLst>
        <pc:spChg chg="mod">
          <ac:chgData name="Sabina Ondrackova" userId="c9ce10a7e75fb3be" providerId="LiveId" clId="{0E051A0F-437B-48CC-9972-22A0738F9351}" dt="2024-03-28T12:18:27.787" v="4124" actId="20577"/>
          <ac:spMkLst>
            <pc:docMk/>
            <pc:sldMk cId="678303664" sldId="321"/>
            <ac:spMk id="3" creationId="{9599B60D-4FC4-6C9A-41FB-ABF886EF7B55}"/>
          </ac:spMkLst>
        </pc:spChg>
      </pc:sldChg>
      <pc:sldChg chg="modSp new mod">
        <pc:chgData name="Sabina Ondrackova" userId="c9ce10a7e75fb3be" providerId="LiveId" clId="{0E051A0F-437B-48CC-9972-22A0738F9351}" dt="2024-03-28T12:47:53.128" v="5318" actId="27636"/>
        <pc:sldMkLst>
          <pc:docMk/>
          <pc:sldMk cId="3101428435" sldId="322"/>
        </pc:sldMkLst>
        <pc:spChg chg="mod">
          <ac:chgData name="Sabina Ondrackova" userId="c9ce10a7e75fb3be" providerId="LiveId" clId="{0E051A0F-437B-48CC-9972-22A0738F9351}" dt="2024-03-28T12:47:53.128" v="5318" actId="27636"/>
          <ac:spMkLst>
            <pc:docMk/>
            <pc:sldMk cId="3101428435" sldId="322"/>
            <ac:spMk id="3" creationId="{A71D12E4-38F8-498B-8273-BDDBE18003A5}"/>
          </ac:spMkLst>
        </pc:spChg>
      </pc:sldChg>
      <pc:sldChg chg="modSp new mod ord">
        <pc:chgData name="Sabina Ondrackova" userId="c9ce10a7e75fb3be" providerId="LiveId" clId="{0E051A0F-437B-48CC-9972-22A0738F9351}" dt="2024-03-28T12:50:00.209" v="5327" actId="948"/>
        <pc:sldMkLst>
          <pc:docMk/>
          <pc:sldMk cId="1918147942" sldId="323"/>
        </pc:sldMkLst>
        <pc:spChg chg="mod">
          <ac:chgData name="Sabina Ondrackova" userId="c9ce10a7e75fb3be" providerId="LiveId" clId="{0E051A0F-437B-48CC-9972-22A0738F9351}" dt="2024-03-28T12:50:00.209" v="5327" actId="948"/>
          <ac:spMkLst>
            <pc:docMk/>
            <pc:sldMk cId="1918147942" sldId="323"/>
            <ac:spMk id="3" creationId="{E9AF2DFF-A53E-DE93-BB3A-F91085DE7716}"/>
          </ac:spMkLst>
        </pc:spChg>
      </pc:sldChg>
      <pc:sldChg chg="modSp new mod">
        <pc:chgData name="Sabina Ondrackova" userId="c9ce10a7e75fb3be" providerId="LiveId" clId="{0E051A0F-437B-48CC-9972-22A0738F9351}" dt="2024-03-28T12:49:14.610" v="5326" actId="27636"/>
        <pc:sldMkLst>
          <pc:docMk/>
          <pc:sldMk cId="2135612723" sldId="324"/>
        </pc:sldMkLst>
        <pc:spChg chg="mod">
          <ac:chgData name="Sabina Ondrackova" userId="c9ce10a7e75fb3be" providerId="LiveId" clId="{0E051A0F-437B-48CC-9972-22A0738F9351}" dt="2024-03-28T12:49:14.610" v="5326" actId="27636"/>
          <ac:spMkLst>
            <pc:docMk/>
            <pc:sldMk cId="2135612723" sldId="324"/>
            <ac:spMk id="3" creationId="{0C4EE996-195D-4D4B-C838-9CB86EAB81C1}"/>
          </ac:spMkLst>
        </pc:spChg>
      </pc:sldChg>
      <pc:sldChg chg="addSp delSp modSp new mod">
        <pc:chgData name="Sabina Ondrackova" userId="c9ce10a7e75fb3be" providerId="LiveId" clId="{0E051A0F-437B-48CC-9972-22A0738F9351}" dt="2024-03-28T12:41:21.219" v="4779" actId="14100"/>
        <pc:sldMkLst>
          <pc:docMk/>
          <pc:sldMk cId="324106484" sldId="325"/>
        </pc:sldMkLst>
        <pc:spChg chg="del">
          <ac:chgData name="Sabina Ondrackova" userId="c9ce10a7e75fb3be" providerId="LiveId" clId="{0E051A0F-437B-48CC-9972-22A0738F9351}" dt="2024-03-28T12:41:13.363" v="4774" actId="931"/>
          <ac:spMkLst>
            <pc:docMk/>
            <pc:sldMk cId="324106484" sldId="325"/>
            <ac:spMk id="3" creationId="{52348605-3736-9317-21B0-8DBE22A5F0E1}"/>
          </ac:spMkLst>
        </pc:spChg>
        <pc:picChg chg="add mod">
          <ac:chgData name="Sabina Ondrackova" userId="c9ce10a7e75fb3be" providerId="LiveId" clId="{0E051A0F-437B-48CC-9972-22A0738F9351}" dt="2024-03-28T12:41:21.219" v="4779" actId="14100"/>
          <ac:picMkLst>
            <pc:docMk/>
            <pc:sldMk cId="324106484" sldId="325"/>
            <ac:picMk id="5" creationId="{58673722-D411-21E9-E0B5-BD14F41C079E}"/>
          </ac:picMkLst>
        </pc:picChg>
      </pc:sldChg>
      <pc:sldChg chg="modSp new mod">
        <pc:chgData name="Sabina Ondrackova" userId="c9ce10a7e75fb3be" providerId="LiveId" clId="{0E051A0F-437B-48CC-9972-22A0738F9351}" dt="2024-03-28T12:50:45.708" v="5371" actId="20577"/>
        <pc:sldMkLst>
          <pc:docMk/>
          <pc:sldMk cId="2838876796" sldId="326"/>
        </pc:sldMkLst>
        <pc:spChg chg="mod">
          <ac:chgData name="Sabina Ondrackova" userId="c9ce10a7e75fb3be" providerId="LiveId" clId="{0E051A0F-437B-48CC-9972-22A0738F9351}" dt="2024-03-28T12:50:45.708" v="5371" actId="20577"/>
          <ac:spMkLst>
            <pc:docMk/>
            <pc:sldMk cId="2838876796" sldId="326"/>
            <ac:spMk id="3" creationId="{A65E774A-2BF6-36C2-E79E-0B2AA1C9C533}"/>
          </ac:spMkLst>
        </pc:spChg>
      </pc:sldChg>
      <pc:sldChg chg="addSp delSp modSp new mod">
        <pc:chgData name="Sabina Ondrackova" userId="c9ce10a7e75fb3be" providerId="LiveId" clId="{0E051A0F-437B-48CC-9972-22A0738F9351}" dt="2024-03-28T12:52:28.232" v="5378" actId="14100"/>
        <pc:sldMkLst>
          <pc:docMk/>
          <pc:sldMk cId="2039205284" sldId="327"/>
        </pc:sldMkLst>
        <pc:spChg chg="mod">
          <ac:chgData name="Sabina Ondrackova" userId="c9ce10a7e75fb3be" providerId="LiveId" clId="{0E051A0F-437B-48CC-9972-22A0738F9351}" dt="2024-03-28T12:52:28.232" v="5378" actId="14100"/>
          <ac:spMkLst>
            <pc:docMk/>
            <pc:sldMk cId="2039205284" sldId="327"/>
            <ac:spMk id="3" creationId="{A848BF6F-6D16-C5F2-1FC4-60A969BE4724}"/>
          </ac:spMkLst>
        </pc:spChg>
        <pc:spChg chg="add del">
          <ac:chgData name="Sabina Ondrackova" userId="c9ce10a7e75fb3be" providerId="LiveId" clId="{0E051A0F-437B-48CC-9972-22A0738F9351}" dt="2024-03-28T12:51:40.590" v="5374" actId="22"/>
          <ac:spMkLst>
            <pc:docMk/>
            <pc:sldMk cId="2039205284" sldId="327"/>
            <ac:spMk id="5" creationId="{A1645479-5354-7478-CB94-ED3BDE66DE24}"/>
          </ac:spMkLst>
        </pc:spChg>
      </pc:sldChg>
      <pc:sldChg chg="modSp new mod">
        <pc:chgData name="Sabina Ondrackova" userId="c9ce10a7e75fb3be" providerId="LiveId" clId="{0E051A0F-437B-48CC-9972-22A0738F9351}" dt="2024-03-28T12:54:49.761" v="5444" actId="20577"/>
        <pc:sldMkLst>
          <pc:docMk/>
          <pc:sldMk cId="3168202826" sldId="328"/>
        </pc:sldMkLst>
        <pc:spChg chg="mod">
          <ac:chgData name="Sabina Ondrackova" userId="c9ce10a7e75fb3be" providerId="LiveId" clId="{0E051A0F-437B-48CC-9972-22A0738F9351}" dt="2024-03-28T12:54:49.761" v="5444" actId="20577"/>
          <ac:spMkLst>
            <pc:docMk/>
            <pc:sldMk cId="3168202826" sldId="328"/>
            <ac:spMk id="3" creationId="{03ECAC51-3DF8-D368-8C16-9F3B6485BF66}"/>
          </ac:spMkLst>
        </pc:spChg>
      </pc:sldChg>
      <pc:sldChg chg="modSp new mod">
        <pc:chgData name="Sabina Ondrackova" userId="c9ce10a7e75fb3be" providerId="LiveId" clId="{0E051A0F-437B-48CC-9972-22A0738F9351}" dt="2024-03-28T12:56:23.077" v="5489" actId="20577"/>
        <pc:sldMkLst>
          <pc:docMk/>
          <pc:sldMk cId="1045808179" sldId="329"/>
        </pc:sldMkLst>
        <pc:spChg chg="mod">
          <ac:chgData name="Sabina Ondrackova" userId="c9ce10a7e75fb3be" providerId="LiveId" clId="{0E051A0F-437B-48CC-9972-22A0738F9351}" dt="2024-03-28T12:56:23.077" v="5489" actId="20577"/>
          <ac:spMkLst>
            <pc:docMk/>
            <pc:sldMk cId="1045808179" sldId="329"/>
            <ac:spMk id="3" creationId="{F6B4D54F-5C7C-773C-CC63-4C159BFC7BB6}"/>
          </ac:spMkLst>
        </pc:spChg>
      </pc:sldChg>
      <pc:sldChg chg="modSp new mod">
        <pc:chgData name="Sabina Ondrackova" userId="c9ce10a7e75fb3be" providerId="LiveId" clId="{0E051A0F-437B-48CC-9972-22A0738F9351}" dt="2024-03-28T13:39:43.679" v="6749" actId="6549"/>
        <pc:sldMkLst>
          <pc:docMk/>
          <pc:sldMk cId="3201467288" sldId="330"/>
        </pc:sldMkLst>
        <pc:spChg chg="mod">
          <ac:chgData name="Sabina Ondrackova" userId="c9ce10a7e75fb3be" providerId="LiveId" clId="{0E051A0F-437B-48CC-9972-22A0738F9351}" dt="2024-03-28T13:39:43.679" v="6749" actId="6549"/>
          <ac:spMkLst>
            <pc:docMk/>
            <pc:sldMk cId="3201467288" sldId="330"/>
            <ac:spMk id="3" creationId="{E481A36A-E668-FFCD-F11F-01BBA865B365}"/>
          </ac:spMkLst>
        </pc:spChg>
      </pc:sldChg>
      <pc:sldChg chg="addSp modSp new mod">
        <pc:chgData name="Sabina Ondrackova" userId="c9ce10a7e75fb3be" providerId="LiveId" clId="{0E051A0F-437B-48CC-9972-22A0738F9351}" dt="2024-03-28T13:21:19.450" v="6215" actId="5793"/>
        <pc:sldMkLst>
          <pc:docMk/>
          <pc:sldMk cId="2816761056" sldId="331"/>
        </pc:sldMkLst>
        <pc:spChg chg="mod">
          <ac:chgData name="Sabina Ondrackova" userId="c9ce10a7e75fb3be" providerId="LiveId" clId="{0E051A0F-437B-48CC-9972-22A0738F9351}" dt="2024-03-28T13:21:19.450" v="6215" actId="5793"/>
          <ac:spMkLst>
            <pc:docMk/>
            <pc:sldMk cId="2816761056" sldId="331"/>
            <ac:spMk id="3" creationId="{245D6CDC-D716-A8C3-D1B5-256F3360C4B8}"/>
          </ac:spMkLst>
        </pc:spChg>
        <pc:picChg chg="add mod">
          <ac:chgData name="Sabina Ondrackova" userId="c9ce10a7e75fb3be" providerId="LiveId" clId="{0E051A0F-437B-48CC-9972-22A0738F9351}" dt="2024-03-28T13:21:12.037" v="6214"/>
          <ac:picMkLst>
            <pc:docMk/>
            <pc:sldMk cId="2816761056" sldId="331"/>
            <ac:picMk id="4" creationId="{F8EBF803-2756-E982-9F83-231E0A4AA4C8}"/>
          </ac:picMkLst>
        </pc:picChg>
        <pc:picChg chg="add mod">
          <ac:chgData name="Sabina Ondrackova" userId="c9ce10a7e75fb3be" providerId="LiveId" clId="{0E051A0F-437B-48CC-9972-22A0738F9351}" dt="2024-03-28T13:21:12.037" v="6214"/>
          <ac:picMkLst>
            <pc:docMk/>
            <pc:sldMk cId="2816761056" sldId="331"/>
            <ac:picMk id="5" creationId="{B63646E2-07A4-7BCF-F6AD-81E72A0C7D2D}"/>
          </ac:picMkLst>
        </pc:picChg>
      </pc:sldChg>
      <pc:sldChg chg="addSp modSp new">
        <pc:chgData name="Sabina Ondrackova" userId="c9ce10a7e75fb3be" providerId="LiveId" clId="{0E051A0F-437B-48CC-9972-22A0738F9351}" dt="2024-03-28T13:22:22.150" v="6217"/>
        <pc:sldMkLst>
          <pc:docMk/>
          <pc:sldMk cId="2814188008" sldId="332"/>
        </pc:sldMkLst>
        <pc:picChg chg="add mod">
          <ac:chgData name="Sabina Ondrackova" userId="c9ce10a7e75fb3be" providerId="LiveId" clId="{0E051A0F-437B-48CC-9972-22A0738F9351}" dt="2024-03-28T13:22:22.150" v="6217"/>
          <ac:picMkLst>
            <pc:docMk/>
            <pc:sldMk cId="2814188008" sldId="332"/>
            <ac:picMk id="4" creationId="{C3DF688E-CE81-520D-1D98-E50A10B7E4A0}"/>
          </ac:picMkLst>
        </pc:picChg>
        <pc:picChg chg="add mod">
          <ac:chgData name="Sabina Ondrackova" userId="c9ce10a7e75fb3be" providerId="LiveId" clId="{0E051A0F-437B-48CC-9972-22A0738F9351}" dt="2024-03-28T13:22:22.150" v="6217"/>
          <ac:picMkLst>
            <pc:docMk/>
            <pc:sldMk cId="2814188008" sldId="332"/>
            <ac:picMk id="5" creationId="{03897E8B-48C5-DB57-6686-D8DC62BA4C40}"/>
          </ac:picMkLst>
        </pc:picChg>
      </pc:sldChg>
      <pc:sldChg chg="modSp new mod">
        <pc:chgData name="Sabina Ondrackova" userId="c9ce10a7e75fb3be" providerId="LiveId" clId="{0E051A0F-437B-48CC-9972-22A0738F9351}" dt="2024-03-28T13:41:34.139" v="6789" actId="20577"/>
        <pc:sldMkLst>
          <pc:docMk/>
          <pc:sldMk cId="3788564337" sldId="333"/>
        </pc:sldMkLst>
        <pc:spChg chg="mod">
          <ac:chgData name="Sabina Ondrackova" userId="c9ce10a7e75fb3be" providerId="LiveId" clId="{0E051A0F-437B-48CC-9972-22A0738F9351}" dt="2024-03-28T13:41:34.139" v="6789" actId="20577"/>
          <ac:spMkLst>
            <pc:docMk/>
            <pc:sldMk cId="3788564337" sldId="333"/>
            <ac:spMk id="3" creationId="{D8093C95-E3FA-6A1B-3B5F-25DA3EBA840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F82584-1F51-4363-9E55-D685621175E9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9D39BC-EB74-46B3-B4C0-81979C0338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38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9D39BC-EB74-46B3-B4C0-81979C0338FD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1805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8235-BD25-441E-BC7A-6D64E8D09CFD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8713-E454-4C71-95AB-5A16D402AE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8235-BD25-441E-BC7A-6D64E8D09CFD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8713-E454-4C71-95AB-5A16D402AE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8235-BD25-441E-BC7A-6D64E8D09CFD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8713-E454-4C71-95AB-5A16D402AE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8235-BD25-441E-BC7A-6D64E8D09CFD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8713-E454-4C71-95AB-5A16D402AE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8235-BD25-441E-BC7A-6D64E8D09CFD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8713-E454-4C71-95AB-5A16D402AE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8235-BD25-441E-BC7A-6D64E8D09CFD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8713-E454-4C71-95AB-5A16D402AE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8235-BD25-441E-BC7A-6D64E8D09CFD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8713-E454-4C71-95AB-5A16D402AE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8235-BD25-441E-BC7A-6D64E8D09CFD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8713-E454-4C71-95AB-5A16D402AE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8235-BD25-441E-BC7A-6D64E8D09CFD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8713-E454-4C71-95AB-5A16D402AE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8235-BD25-441E-BC7A-6D64E8D09CFD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8713-E454-4C71-95AB-5A16D402AE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8235-BD25-441E-BC7A-6D64E8D09CFD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8713-E454-4C71-95AB-5A16D402AEEB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Kliknutím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E4A8235-BD25-441E-BC7A-6D64E8D09CFD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FFB8713-E454-4C71-95AB-5A16D402AEE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2376" y="692696"/>
            <a:ext cx="7772400" cy="2956310"/>
          </a:xfrm>
        </p:spPr>
        <p:txBody>
          <a:bodyPr>
            <a:normAutofit fontScale="90000"/>
          </a:bodyPr>
          <a:lstStyle/>
          <a:p>
            <a:pPr algn="l"/>
            <a:r>
              <a:rPr lang="cs-CZ" sz="4000" dirty="0">
                <a:solidFill>
                  <a:srgbClr val="C00000"/>
                </a:solidFill>
              </a:rPr>
              <a:t/>
            </a:r>
            <a:br>
              <a:rPr lang="cs-CZ" sz="4000" dirty="0">
                <a:solidFill>
                  <a:srgbClr val="C00000"/>
                </a:solidFill>
              </a:rPr>
            </a:br>
            <a:r>
              <a:rPr lang="cs-CZ" sz="4000" dirty="0">
                <a:solidFill>
                  <a:srgbClr val="C00000"/>
                </a:solidFill>
              </a:rPr>
              <a:t/>
            </a:r>
            <a:br>
              <a:rPr lang="cs-CZ" sz="4000" dirty="0">
                <a:solidFill>
                  <a:srgbClr val="C00000"/>
                </a:solidFill>
              </a:rPr>
            </a:br>
            <a:r>
              <a:rPr lang="cs-CZ" sz="4000" dirty="0">
                <a:solidFill>
                  <a:srgbClr val="C00000"/>
                </a:solidFill>
              </a:rPr>
              <a:t/>
            </a:r>
            <a:br>
              <a:rPr lang="cs-CZ" sz="4000" dirty="0">
                <a:solidFill>
                  <a:srgbClr val="C00000"/>
                </a:solidFill>
              </a:rPr>
            </a:br>
            <a:r>
              <a:rPr lang="cs-CZ" sz="4000" dirty="0">
                <a:solidFill>
                  <a:srgbClr val="C00000"/>
                </a:solidFill>
              </a:rPr>
              <a:t/>
            </a:r>
            <a:br>
              <a:rPr lang="cs-CZ" sz="4000" dirty="0">
                <a:solidFill>
                  <a:srgbClr val="C00000"/>
                </a:solidFill>
              </a:rPr>
            </a:br>
            <a:r>
              <a:rPr lang="cs-CZ" sz="4000" dirty="0">
                <a:solidFill>
                  <a:srgbClr val="C00000"/>
                </a:solidFill>
              </a:rPr>
              <a:t/>
            </a:r>
            <a:br>
              <a:rPr lang="cs-CZ" sz="4000" dirty="0">
                <a:solidFill>
                  <a:srgbClr val="C00000"/>
                </a:solidFill>
              </a:rPr>
            </a:br>
            <a:r>
              <a:rPr lang="cs-CZ" sz="4000" dirty="0" smtClean="0">
                <a:solidFill>
                  <a:srgbClr val="C00000"/>
                </a:solidFill>
              </a:rPr>
              <a:t>R</a:t>
            </a:r>
            <a:r>
              <a:rPr lang="cs-CZ" sz="4000" dirty="0" smtClean="0">
                <a:solidFill>
                  <a:srgbClr val="C00000"/>
                </a:solidFill>
              </a:rPr>
              <a:t>od Lucemburků – dějiny</a:t>
            </a:r>
            <a:r>
              <a:rPr lang="cs-CZ" sz="4000" dirty="0">
                <a:solidFill>
                  <a:srgbClr val="C00000"/>
                </a:solidFill>
              </a:rPr>
              <a:t/>
            </a:r>
            <a:br>
              <a:rPr lang="cs-CZ" sz="4000" dirty="0">
                <a:solidFill>
                  <a:srgbClr val="C00000"/>
                </a:solidFill>
              </a:rPr>
            </a:br>
            <a:r>
              <a:rPr lang="cs-CZ" sz="4000" dirty="0">
                <a:solidFill>
                  <a:srgbClr val="C00000"/>
                </a:solidFill>
              </a:rPr>
              <a:t/>
            </a:r>
            <a:br>
              <a:rPr lang="cs-CZ" sz="4000" dirty="0">
                <a:solidFill>
                  <a:srgbClr val="C00000"/>
                </a:solidFill>
              </a:rPr>
            </a:b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2376" y="4509120"/>
            <a:ext cx="7772400" cy="90312"/>
          </a:xfrm>
        </p:spPr>
        <p:txBody>
          <a:bodyPr>
            <a:normAutofit fontScale="25000" lnSpcReduction="2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6713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EC9F025-A80F-4E0E-805A-10AA82687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AB984F5-773A-407A-9B4D-562A40007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Vévoda Jan Brabantský, vítěz bitvy</a:t>
            </a:r>
          </a:p>
          <a:p>
            <a:endParaRPr lang="cs-CZ" sz="2400" b="1" dirty="0"/>
          </a:p>
          <a:p>
            <a:r>
              <a:rPr lang="cs-CZ" sz="2400" dirty="0"/>
              <a:t>Významný šlechtic, jeho manželkou byla Markéta, dcera francouzského krále Ludvíka IX.</a:t>
            </a:r>
          </a:p>
          <a:p>
            <a:r>
              <a:rPr lang="cs-CZ" sz="2400" dirty="0"/>
              <a:t>Janova sestra Marie byla druhou (poslední) manželkou francouzského krále Filipa III.</a:t>
            </a:r>
          </a:p>
          <a:p>
            <a:r>
              <a:rPr lang="cs-CZ" sz="2400" dirty="0"/>
              <a:t>Jan byl patrně autorem devíti básní v Heidelberském zpěvníku (</a:t>
            </a:r>
            <a:r>
              <a:rPr lang="cs-CZ" sz="2400" dirty="0" err="1"/>
              <a:t>Codex</a:t>
            </a:r>
            <a:r>
              <a:rPr lang="cs-CZ" sz="2400" dirty="0"/>
              <a:t> </a:t>
            </a:r>
            <a:r>
              <a:rPr lang="cs-CZ" sz="2400" dirty="0" err="1"/>
              <a:t>manesse</a:t>
            </a:r>
            <a:r>
              <a:rPr lang="cs-CZ" sz="2400" dirty="0"/>
              <a:t>)</a:t>
            </a:r>
          </a:p>
          <a:p>
            <a:r>
              <a:rPr lang="cs-CZ" sz="2400" dirty="0"/>
              <a:t>Zemřel na následky zranění v turnaji.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47285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CE23AAE-E2B0-4B1A-B392-1F6F8F550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1663A30-78B1-4066-BDB8-B3D26710F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1487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Jindřich VII. Lucemburský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cs-CZ" sz="24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syn Jindřicha VI. Lucemburského, v době smrti svého otce nedospělý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cs-CZ" sz="2400" dirty="0">
                <a:cs typeface="Times New Roman" panose="02020603050405020304" pitchFamily="18" charset="0"/>
              </a:rPr>
              <a:t>Vychován na dvoře francouzského krále Filipa IV.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cs-CZ" sz="2400" dirty="0">
                <a:cs typeface="Times New Roman" panose="02020603050405020304" pitchFamily="18" charset="0"/>
              </a:rPr>
              <a:t>Vazalem francouzského krále a současně leníkem římského krále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cs-CZ" sz="2400" dirty="0">
                <a:cs typeface="Times New Roman" panose="02020603050405020304" pitchFamily="18" charset="0"/>
              </a:rPr>
              <a:t>Manželka Markéta, dcera vévody Jana Brabantského.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03171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98848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sz="2400" b="1" dirty="0"/>
              <a:t>Počátky hraběcího rodu Lucemburků</a:t>
            </a:r>
          </a:p>
          <a:p>
            <a:pPr marL="0" indent="0">
              <a:lnSpc>
                <a:spcPct val="120000"/>
              </a:lnSpc>
              <a:buNone/>
            </a:pPr>
            <a:endParaRPr lang="cs-CZ" sz="2400" b="1" dirty="0"/>
          </a:p>
          <a:p>
            <a:pPr>
              <a:lnSpc>
                <a:spcPct val="120000"/>
              </a:lnSpc>
            </a:pPr>
            <a:r>
              <a:rPr lang="cs-CZ" sz="2400" dirty="0"/>
              <a:t>Rok 963 – Siegfried z rodiny moselských nebo ardenských hrabat, příbuzný francouzských králů Ludvíka IV. (936–954) a Lothara z rodu Karlovců</a:t>
            </a:r>
          </a:p>
          <a:p>
            <a:pPr>
              <a:lnSpc>
                <a:spcPct val="120000"/>
              </a:lnSpc>
            </a:pPr>
            <a:r>
              <a:rPr lang="cs-CZ" sz="2400" dirty="0"/>
              <a:t>Rok 1083 – Konrád I. použil pečeť s opisem „hrabě lucemburský“</a:t>
            </a:r>
          </a:p>
          <a:p>
            <a:pPr>
              <a:lnSpc>
                <a:spcPct val="120000"/>
              </a:lnSpc>
            </a:pPr>
            <a:r>
              <a:rPr lang="cs-CZ" sz="2400" dirty="0"/>
              <a:t>Rok 1085 – Konrád I. umírá při pouti do svaté země, zanechal syny Jindřicha III. a Viléma a dceru </a:t>
            </a:r>
            <a:r>
              <a:rPr lang="cs-CZ" sz="2400" dirty="0" err="1"/>
              <a:t>Ermesindu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54932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F0E1603-E5C5-4FD9-8F0C-41B438C6C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049C935-DE4B-441E-A299-8A782C665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sz="2400" b="1" dirty="0"/>
              <a:t>Počátky hraběcího rodu Lucemburků</a:t>
            </a:r>
          </a:p>
          <a:p>
            <a:pPr marL="0" indent="0">
              <a:lnSpc>
                <a:spcPct val="120000"/>
              </a:lnSpc>
              <a:buNone/>
            </a:pPr>
            <a:endParaRPr lang="cs-CZ" sz="2400" b="1" dirty="0"/>
          </a:p>
          <a:p>
            <a:r>
              <a:rPr lang="cs-CZ" sz="2400" dirty="0"/>
              <a:t>Syn Viléma Konrád II. roku 1136 zemřel bez mužských potomků, rod vymřel po meči</a:t>
            </a:r>
          </a:p>
          <a:p>
            <a:r>
              <a:rPr lang="cs-CZ" sz="2400" dirty="0"/>
              <a:t>Problém nástupnictví</a:t>
            </a:r>
          </a:p>
          <a:p>
            <a:r>
              <a:rPr lang="cs-CZ" sz="2400" dirty="0"/>
              <a:t>Vlády se ujal syn </a:t>
            </a:r>
            <a:r>
              <a:rPr lang="cs-CZ" sz="2400" dirty="0" err="1"/>
              <a:t>Ermesindy</a:t>
            </a:r>
            <a:r>
              <a:rPr lang="cs-CZ" sz="2400" dirty="0"/>
              <a:t> a </a:t>
            </a:r>
            <a:r>
              <a:rPr lang="cs-CZ" sz="2400" dirty="0" err="1"/>
              <a:t>Gotfrieda</a:t>
            </a:r>
            <a:r>
              <a:rPr lang="cs-CZ" sz="2400" dirty="0"/>
              <a:t> z </a:t>
            </a:r>
            <a:r>
              <a:rPr lang="cs-CZ" sz="2400" dirty="0" err="1"/>
              <a:t>Namuru</a:t>
            </a:r>
            <a:r>
              <a:rPr lang="cs-CZ" sz="2400" dirty="0"/>
              <a:t> Jindřich IV., zakladatel rodu lucembursko-</a:t>
            </a:r>
            <a:r>
              <a:rPr lang="cs-CZ" sz="2400" dirty="0" err="1"/>
              <a:t>namurského</a:t>
            </a:r>
            <a:r>
              <a:rPr lang="cs-CZ" sz="2400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0813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7F9BD01-4FAE-4572-BC00-54C2CC043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81C14E2-1330-4BAA-92BC-61CA42EC7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860" y="822960"/>
            <a:ext cx="8183880" cy="41879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/>
              <a:t>Lucembursko-</a:t>
            </a:r>
            <a:r>
              <a:rPr lang="cs-CZ" sz="2400" b="1" dirty="0" err="1"/>
              <a:t>namurský</a:t>
            </a:r>
            <a:r>
              <a:rPr lang="cs-CZ" sz="2400" b="1" dirty="0"/>
              <a:t> rod 1136–1226</a:t>
            </a:r>
          </a:p>
          <a:p>
            <a:pPr marL="0" indent="0">
              <a:buNone/>
            </a:pPr>
            <a:endParaRPr lang="cs-CZ" sz="2400" b="1" dirty="0"/>
          </a:p>
          <a:p>
            <a:r>
              <a:rPr lang="cs-CZ" sz="2400" dirty="0"/>
              <a:t>Jindřich IV. – dlouhá vláda, konsolidace</a:t>
            </a:r>
          </a:p>
          <a:p>
            <a:r>
              <a:rPr lang="cs-CZ" sz="2400" dirty="0"/>
              <a:t>Roku 1168 se oženil (potřetí) s </a:t>
            </a:r>
            <a:r>
              <a:rPr lang="cs-CZ" sz="2400" dirty="0" err="1"/>
              <a:t>Agnes</a:t>
            </a:r>
            <a:r>
              <a:rPr lang="cs-CZ" sz="2400" dirty="0"/>
              <a:t>, dcerou hraběte z </a:t>
            </a:r>
            <a:r>
              <a:rPr lang="cs-CZ" sz="2400" dirty="0" err="1"/>
              <a:t>Geldern</a:t>
            </a:r>
            <a:r>
              <a:rPr lang="cs-CZ" sz="2400" dirty="0"/>
              <a:t>, po čtyřech letech ji zapudil (problém nevyplaceného věna)</a:t>
            </a:r>
          </a:p>
          <a:p>
            <a:r>
              <a:rPr lang="cs-CZ" sz="2400" dirty="0"/>
              <a:t>1182/1183 po nemoci zcela oslepl</a:t>
            </a:r>
          </a:p>
          <a:p>
            <a:r>
              <a:rPr lang="cs-CZ" sz="2400" dirty="0"/>
              <a:t>Vzal manželku zpět na milost, 1186 se v manželství narodila dcera </a:t>
            </a:r>
            <a:r>
              <a:rPr lang="cs-CZ" sz="2400" dirty="0" err="1"/>
              <a:t>Ermesinda</a:t>
            </a:r>
            <a:endParaRPr lang="cs-CZ" sz="2400" dirty="0"/>
          </a:p>
          <a:p>
            <a:r>
              <a:rPr lang="cs-CZ" sz="2400" dirty="0"/>
              <a:t>Zemřel 1196 (vitální stařec, vládl šedesát let).</a:t>
            </a:r>
          </a:p>
        </p:txBody>
      </p:sp>
    </p:spTree>
    <p:extLst>
      <p:ext uri="{BB962C8B-B14F-4D97-AF65-F5344CB8AC3E}">
        <p14:creationId xmlns:p14="http://schemas.microsoft.com/office/powerpoint/2010/main" val="891695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B8BD6F4-15D3-4FBF-9054-20FAFD229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E7443E6-4568-4B3F-909B-3ECB88F18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7708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/>
              <a:t>Lucembursko-</a:t>
            </a:r>
            <a:r>
              <a:rPr lang="cs-CZ" sz="2400" b="1" dirty="0" err="1"/>
              <a:t>namurský</a:t>
            </a:r>
            <a:r>
              <a:rPr lang="cs-CZ" sz="2400" b="1" dirty="0"/>
              <a:t> rod 1136–1226</a:t>
            </a:r>
          </a:p>
          <a:p>
            <a:pPr marL="0" indent="0">
              <a:buNone/>
            </a:pPr>
            <a:endParaRPr lang="cs-CZ" sz="2400" b="1" dirty="0"/>
          </a:p>
          <a:p>
            <a:r>
              <a:rPr lang="cs-CZ" sz="2400" dirty="0" err="1"/>
              <a:t>Ermesinda</a:t>
            </a:r>
            <a:r>
              <a:rPr lang="cs-CZ" sz="2400" dirty="0"/>
              <a:t>, dcera Jindřicha IV.</a:t>
            </a:r>
          </a:p>
          <a:p>
            <a:r>
              <a:rPr lang="cs-CZ" sz="2400" dirty="0"/>
              <a:t>Dvakrát vdaná: první manžel Theodor z Baru, druhý manžel </a:t>
            </a:r>
            <a:r>
              <a:rPr lang="cs-CZ" sz="2400" dirty="0" err="1"/>
              <a:t>Walram</a:t>
            </a:r>
            <a:r>
              <a:rPr lang="cs-CZ" sz="2400" dirty="0"/>
              <a:t> vévoda limburský (zemřel 1226)</a:t>
            </a:r>
          </a:p>
          <a:p>
            <a:r>
              <a:rPr lang="cs-CZ" sz="2400" dirty="0"/>
              <a:t>Od roku 1226 linie lucembursko-limburská</a:t>
            </a:r>
          </a:p>
          <a:p>
            <a:r>
              <a:rPr lang="cs-CZ" sz="2400" dirty="0" err="1"/>
              <a:t>Ermesinda</a:t>
            </a:r>
            <a:r>
              <a:rPr lang="cs-CZ" sz="2400" dirty="0"/>
              <a:t> – rozvážná vláda, budování vnitřních struktur (dvůr, lenní svazky)</a:t>
            </a:r>
          </a:p>
          <a:p>
            <a:r>
              <a:rPr lang="cs-CZ" sz="2400" dirty="0"/>
              <a:t>Vládla i za syna Jindřicha V., zemřela roku 1247.</a:t>
            </a:r>
          </a:p>
        </p:txBody>
      </p:sp>
    </p:spTree>
    <p:extLst>
      <p:ext uri="{BB962C8B-B14F-4D97-AF65-F5344CB8AC3E}">
        <p14:creationId xmlns:p14="http://schemas.microsoft.com/office/powerpoint/2010/main" val="1088173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181B0C5-5880-46CD-8653-DDE3C3CB4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4CE3D72-E0C3-4289-A878-A2F6664ED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548680"/>
            <a:ext cx="8183880" cy="4434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/>
              <a:t>Lucembursko-limburská linie po 1226</a:t>
            </a:r>
          </a:p>
          <a:p>
            <a:endParaRPr lang="cs-CZ" sz="2400" b="1" dirty="0"/>
          </a:p>
          <a:p>
            <a:r>
              <a:rPr lang="cs-CZ" sz="2400" dirty="0"/>
              <a:t>Jindřich V., syn </a:t>
            </a:r>
            <a:r>
              <a:rPr lang="cs-CZ" sz="2400" dirty="0" err="1"/>
              <a:t>Ermesindy</a:t>
            </a:r>
            <a:endParaRPr lang="cs-CZ" sz="2400" dirty="0"/>
          </a:p>
          <a:p>
            <a:r>
              <a:rPr lang="cs-CZ" sz="2400" dirty="0"/>
              <a:t>Zemřel roku 1281</a:t>
            </a:r>
          </a:p>
          <a:p>
            <a:r>
              <a:rPr lang="cs-CZ" sz="2400" dirty="0"/>
              <a:t>Neúspěšně usiloval o hrabství </a:t>
            </a:r>
            <a:r>
              <a:rPr lang="cs-CZ" sz="2400" dirty="0" err="1"/>
              <a:t>Namur</a:t>
            </a:r>
            <a:endParaRPr lang="cs-CZ" sz="2400" dirty="0"/>
          </a:p>
          <a:p>
            <a:r>
              <a:rPr lang="cs-CZ" sz="2400" dirty="0"/>
              <a:t>Upevnil vládu v lucemburském hrabství, drobné územní zisky, stabilizace poměrů, hospodářský rozvoj hrabství.</a:t>
            </a:r>
          </a:p>
        </p:txBody>
      </p:sp>
    </p:spTree>
    <p:extLst>
      <p:ext uri="{BB962C8B-B14F-4D97-AF65-F5344CB8AC3E}">
        <p14:creationId xmlns:p14="http://schemas.microsoft.com/office/powerpoint/2010/main" val="1377447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F22FC74-0055-4D56-ACDF-D4A8605D4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00F1638-9E74-4F30-8F56-F0D0C198B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sz="2400" b="1" dirty="0"/>
              <a:t>Lucemburský rod</a:t>
            </a:r>
          </a:p>
          <a:p>
            <a:endParaRPr lang="cs-CZ" sz="2400" b="1" dirty="0"/>
          </a:p>
          <a:p>
            <a:pPr>
              <a:spcBef>
                <a:spcPts val="0"/>
              </a:spcBef>
            </a:pPr>
            <a:r>
              <a:rPr lang="cs-CZ" sz="2400" dirty="0"/>
              <a:t>Jindřich VI., syn Jindřicha V.</a:t>
            </a:r>
          </a:p>
          <a:p>
            <a:r>
              <a:rPr lang="cs-CZ" sz="2400" dirty="0"/>
              <a:t>Opěvovaný jako udatný válečník a neohrožený účastník rytířských turnajů</a:t>
            </a:r>
          </a:p>
          <a:p>
            <a:r>
              <a:rPr lang="cs-CZ" sz="2400" dirty="0"/>
              <a:t>Spor o limburské vévodství, kde v roce 1281 zemřel </a:t>
            </a:r>
            <a:r>
              <a:rPr lang="cs-CZ" sz="2400" dirty="0" err="1"/>
              <a:t>Walram</a:t>
            </a:r>
            <a:r>
              <a:rPr lang="cs-CZ" sz="2400" dirty="0"/>
              <a:t> IV., vévoda limburský, a v roce 1283 i jeho dcera</a:t>
            </a:r>
          </a:p>
          <a:p>
            <a:r>
              <a:rPr lang="cs-CZ" sz="2400" dirty="0"/>
              <a:t>Jindřich padl v bitvě u </a:t>
            </a:r>
            <a:r>
              <a:rPr lang="cs-CZ" sz="2400" dirty="0" err="1"/>
              <a:t>Worringenu</a:t>
            </a:r>
            <a:r>
              <a:rPr lang="cs-CZ" sz="2400" dirty="0"/>
              <a:t> 5. 6. 1288.</a:t>
            </a:r>
          </a:p>
        </p:txBody>
      </p:sp>
    </p:spTree>
    <p:extLst>
      <p:ext uri="{BB962C8B-B14F-4D97-AF65-F5344CB8AC3E}">
        <p14:creationId xmlns:p14="http://schemas.microsoft.com/office/powerpoint/2010/main" val="1176605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28F8CCA-F7EC-49A5-8C26-4047A2508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C8946DA-05DB-4F69-B964-84877295D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77085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cs-CZ" b="1" dirty="0"/>
          </a:p>
          <a:p>
            <a:endParaRPr lang="cs-CZ" b="1" dirty="0"/>
          </a:p>
          <a:p>
            <a:pPr marL="0" indent="0">
              <a:lnSpc>
                <a:spcPct val="120000"/>
              </a:lnSpc>
              <a:buNone/>
            </a:pPr>
            <a:r>
              <a:rPr lang="cs-CZ" sz="9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Bitva u </a:t>
            </a:r>
            <a:r>
              <a:rPr lang="cs-CZ" sz="96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Worringenu</a:t>
            </a:r>
            <a:r>
              <a:rPr lang="cs-CZ" sz="9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5. června 1288</a:t>
            </a:r>
            <a:endParaRPr lang="cs-CZ" sz="9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cs-CZ" sz="9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cs-CZ" sz="9600" dirty="0">
                <a:ea typeface="Calibri" panose="020F0502020204030204" pitchFamily="34" charset="0"/>
                <a:cs typeface="Times New Roman" panose="02020603050405020304" pitchFamily="18" charset="0"/>
              </a:rPr>
              <a:t>Jedna z posledních velkých rytířských bitev</a:t>
            </a:r>
          </a:p>
          <a:p>
            <a:pPr>
              <a:lnSpc>
                <a:spcPct val="120000"/>
              </a:lnSpc>
            </a:pPr>
            <a:r>
              <a:rPr lang="cs-CZ" sz="9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Spor o limburské vévodství</a:t>
            </a:r>
          </a:p>
          <a:p>
            <a:pPr>
              <a:lnSpc>
                <a:spcPct val="120000"/>
              </a:lnSpc>
            </a:pPr>
            <a:r>
              <a:rPr lang="cs-CZ" sz="9600" dirty="0">
                <a:ea typeface="Calibri" panose="020F0502020204030204" pitchFamily="34" charset="0"/>
                <a:cs typeface="Times New Roman" panose="02020603050405020304" pitchFamily="18" charset="0"/>
              </a:rPr>
              <a:t>Dvě strany: kolínský arcibiskup Siegfried II. z </a:t>
            </a:r>
            <a:r>
              <a:rPr lang="cs-CZ" sz="9600" dirty="0" err="1">
                <a:ea typeface="Calibri" panose="020F0502020204030204" pitchFamily="34" charset="0"/>
                <a:cs typeface="Times New Roman" panose="02020603050405020304" pitchFamily="18" charset="0"/>
              </a:rPr>
              <a:t>Westerburgu</a:t>
            </a:r>
            <a:r>
              <a:rPr lang="cs-CZ" sz="9600" dirty="0">
                <a:ea typeface="Calibri" panose="020F0502020204030204" pitchFamily="34" charset="0"/>
                <a:cs typeface="Times New Roman" panose="02020603050405020304" pitchFamily="18" charset="0"/>
              </a:rPr>
              <a:t>, hrabě Adolf </a:t>
            </a:r>
            <a:r>
              <a:rPr lang="cs-CZ" sz="9600" dirty="0" err="1">
                <a:ea typeface="Calibri" panose="020F0502020204030204" pitchFamily="34" charset="0"/>
                <a:cs typeface="Times New Roman" panose="02020603050405020304" pitchFamily="18" charset="0"/>
              </a:rPr>
              <a:t>Nasavský</a:t>
            </a:r>
            <a:r>
              <a:rPr lang="cs-CZ" sz="9600" dirty="0">
                <a:ea typeface="Calibri" panose="020F0502020204030204" pitchFamily="34" charset="0"/>
                <a:cs typeface="Times New Roman" panose="02020603050405020304" pitchFamily="18" charset="0"/>
              </a:rPr>
              <a:t> (římský král v letech 1292–1298), Jindřich VI. Lucemburský</a:t>
            </a:r>
          </a:p>
          <a:p>
            <a:pPr>
              <a:lnSpc>
                <a:spcPct val="120000"/>
              </a:lnSpc>
            </a:pPr>
            <a:r>
              <a:rPr lang="cs-CZ" sz="9600" dirty="0">
                <a:ea typeface="Calibri" panose="020F0502020204030204" pitchFamily="34" charset="0"/>
                <a:cs typeface="Times New Roman" panose="02020603050405020304" pitchFamily="18" charset="0"/>
              </a:rPr>
              <a:t>Protistrana: vévoda Jan Brabantský, město Kolín nad Rýnem</a:t>
            </a:r>
          </a:p>
          <a:p>
            <a:pPr>
              <a:lnSpc>
                <a:spcPct val="120000"/>
              </a:lnSpc>
            </a:pPr>
            <a:r>
              <a:rPr lang="cs-CZ" sz="9600" dirty="0">
                <a:ea typeface="Calibri" panose="020F0502020204030204" pitchFamily="34" charset="0"/>
                <a:cs typeface="Times New Roman" panose="02020603050405020304" pitchFamily="18" charset="0"/>
              </a:rPr>
              <a:t>Na každé straně cca min. čtyři tisíce mužů.</a:t>
            </a:r>
          </a:p>
          <a:p>
            <a:pPr>
              <a:lnSpc>
                <a:spcPct val="12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7641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9F6F85A-7E54-481C-A8B8-9601A8F13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64A3E74-0A12-4770-9865-06B3C21FC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Bitva u </a:t>
            </a:r>
            <a:r>
              <a:rPr lang="cs-CZ" sz="24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Worringenu</a:t>
            </a:r>
            <a:r>
              <a:rPr lang="cs-CZ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 5. června 1288</a:t>
            </a:r>
            <a:endParaRPr lang="cs-CZ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400" b="1" dirty="0"/>
          </a:p>
          <a:p>
            <a:r>
              <a:rPr lang="cs-CZ" sz="2400" dirty="0"/>
              <a:t>1288 vzpoura města Kolín nad Rýnem proti arcibiskupovi, Jan Brabantský město podpořil</a:t>
            </a:r>
          </a:p>
          <a:p>
            <a:r>
              <a:rPr lang="cs-CZ" sz="2400" dirty="0"/>
              <a:t>Spor o ovládnutí říční cesty (obchod)</a:t>
            </a:r>
          </a:p>
          <a:p>
            <a:r>
              <a:rPr lang="cs-CZ" sz="2400" dirty="0"/>
              <a:t>V bitvě Jan Brabantský drtivě zvítězil, Jindřich VI. Lucemburský a jeho tři bratři </a:t>
            </a:r>
            <a:r>
              <a:rPr lang="cs-CZ" sz="2400" dirty="0" err="1"/>
              <a:t>Walram</a:t>
            </a:r>
            <a:r>
              <a:rPr lang="cs-CZ" sz="2400" dirty="0"/>
              <a:t>, Jindřich a </a:t>
            </a:r>
            <a:r>
              <a:rPr lang="cs-CZ" sz="2400" dirty="0" err="1"/>
              <a:t>Balduin</a:t>
            </a:r>
            <a:r>
              <a:rPr lang="cs-CZ" sz="2400" dirty="0"/>
              <a:t> padli (jedna celá mužská generace)</a:t>
            </a:r>
          </a:p>
          <a:p>
            <a:r>
              <a:rPr lang="cs-CZ" sz="2400" dirty="0"/>
              <a:t>Arcibiskup kolínský zajat, přesídlil do Bonnu.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99274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1940</TotalTime>
  <Words>533</Words>
  <Application>Microsoft Office PowerPoint</Application>
  <PresentationFormat>Předvádění na obrazovce (4:3)</PresentationFormat>
  <Paragraphs>66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Aspekt</vt:lpstr>
      <vt:lpstr>     Rod Lucemburků – dějiny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MZA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Páni z Boskovic před husitskou revolucí</dc:title>
  <dc:creator>mlatecekk</dc:creator>
  <cp:lastModifiedBy>Karel Mlateček</cp:lastModifiedBy>
  <cp:revision>179</cp:revision>
  <dcterms:created xsi:type="dcterms:W3CDTF">2017-05-12T10:35:05Z</dcterms:created>
  <dcterms:modified xsi:type="dcterms:W3CDTF">2024-04-11T07:15:20Z</dcterms:modified>
</cp:coreProperties>
</file>