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87" r:id="rId3"/>
    <p:sldId id="288" r:id="rId4"/>
    <p:sldId id="257" r:id="rId5"/>
    <p:sldId id="290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91E7D-67A4-467A-87C6-72FA3B7594D0}" v="23" dt="2023-06-30T11:25:12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C7E91E7D-67A4-467A-87C6-72FA3B7594D0}"/>
    <pc:docChg chg="undo custSel addSld delSld modSld">
      <pc:chgData name="Petr Kalina" userId="c562be8a-72c8-4d98-8725-854d52c71664" providerId="ADAL" clId="{C7E91E7D-67A4-467A-87C6-72FA3B7594D0}" dt="2023-06-30T21:21:36.242" v="358" actId="47"/>
      <pc:docMkLst>
        <pc:docMk/>
      </pc:docMkLst>
      <pc:sldChg chg="modSp mod">
        <pc:chgData name="Petr Kalina" userId="c562be8a-72c8-4d98-8725-854d52c71664" providerId="ADAL" clId="{C7E91E7D-67A4-467A-87C6-72FA3B7594D0}" dt="2023-06-30T11:07:05.605" v="106" actId="255"/>
        <pc:sldMkLst>
          <pc:docMk/>
          <pc:sldMk cId="0" sldId="256"/>
        </pc:sldMkLst>
        <pc:spChg chg="mod">
          <ac:chgData name="Petr Kalina" userId="c562be8a-72c8-4d98-8725-854d52c71664" providerId="ADAL" clId="{C7E91E7D-67A4-467A-87C6-72FA3B7594D0}" dt="2023-06-30T11:06:56.220" v="105" actId="1076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Petr Kalina" userId="c562be8a-72c8-4d98-8725-854d52c71664" providerId="ADAL" clId="{C7E91E7D-67A4-467A-87C6-72FA3B7594D0}" dt="2023-06-30T11:07:05.605" v="106" actId="255"/>
          <ac:spMkLst>
            <pc:docMk/>
            <pc:sldMk cId="0" sldId="256"/>
            <ac:spMk id="2051" creationId="{00000000-0000-0000-0000-000000000000}"/>
          </ac:spMkLst>
        </pc:spChg>
      </pc:sldChg>
      <pc:sldChg chg="modSp add mod">
        <pc:chgData name="Petr Kalina" userId="c562be8a-72c8-4d98-8725-854d52c71664" providerId="ADAL" clId="{C7E91E7D-67A4-467A-87C6-72FA3B7594D0}" dt="2023-06-30T11:23:30.477" v="305" actId="20577"/>
        <pc:sldMkLst>
          <pc:docMk/>
          <pc:sldMk cId="0" sldId="257"/>
        </pc:sldMkLst>
        <pc:spChg chg="mod">
          <ac:chgData name="Petr Kalina" userId="c562be8a-72c8-4d98-8725-854d52c71664" providerId="ADAL" clId="{C7E91E7D-67A4-467A-87C6-72FA3B7594D0}" dt="2023-06-30T11:23:30.477" v="305" actId="20577"/>
          <ac:spMkLst>
            <pc:docMk/>
            <pc:sldMk cId="0" sldId="257"/>
            <ac:spMk id="5124" creationId="{BFB970A9-328C-6BB8-FFD7-03783FCAAC8B}"/>
          </ac:spMkLst>
        </pc:spChg>
        <pc:picChg chg="mod">
          <ac:chgData name="Petr Kalina" userId="c562be8a-72c8-4d98-8725-854d52c71664" providerId="ADAL" clId="{C7E91E7D-67A4-467A-87C6-72FA3B7594D0}" dt="2023-06-30T11:23:05.252" v="272" actId="1076"/>
          <ac:picMkLst>
            <pc:docMk/>
            <pc:sldMk cId="0" sldId="257"/>
            <ac:picMk id="5127" creationId="{DF14F973-F5CE-B3C1-9417-B880937383A2}"/>
          </ac:picMkLst>
        </pc:picChg>
        <pc:picChg chg="mod">
          <ac:chgData name="Petr Kalina" userId="c562be8a-72c8-4d98-8725-854d52c71664" providerId="ADAL" clId="{C7E91E7D-67A4-467A-87C6-72FA3B7594D0}" dt="2023-06-30T11:23:02.736" v="271" actId="1076"/>
          <ac:picMkLst>
            <pc:docMk/>
            <pc:sldMk cId="0" sldId="257"/>
            <ac:picMk id="5128" creationId="{D0B207BD-77F8-1035-2D63-9B272D4D4C00}"/>
          </ac:picMkLst>
        </pc:picChg>
      </pc:sldChg>
      <pc:sldChg chg="del">
        <pc:chgData name="Petr Kalina" userId="c562be8a-72c8-4d98-8725-854d52c71664" providerId="ADAL" clId="{C7E91E7D-67A4-467A-87C6-72FA3B7594D0}" dt="2023-06-30T11:23:40.602" v="307" actId="47"/>
        <pc:sldMkLst>
          <pc:docMk/>
          <pc:sldMk cId="0" sldId="262"/>
        </pc:sldMkLst>
      </pc:sldChg>
      <pc:sldChg chg="del">
        <pc:chgData name="Petr Kalina" userId="c562be8a-72c8-4d98-8725-854d52c71664" providerId="ADAL" clId="{C7E91E7D-67A4-467A-87C6-72FA3B7594D0}" dt="2023-06-30T11:25:16.920" v="319" actId="47"/>
        <pc:sldMkLst>
          <pc:docMk/>
          <pc:sldMk cId="0" sldId="268"/>
        </pc:sldMkLst>
      </pc:sldChg>
      <pc:sldChg chg="del">
        <pc:chgData name="Petr Kalina" userId="c562be8a-72c8-4d98-8725-854d52c71664" providerId="ADAL" clId="{C7E91E7D-67A4-467A-87C6-72FA3B7594D0}" dt="2023-06-30T11:25:18.285" v="320" actId="47"/>
        <pc:sldMkLst>
          <pc:docMk/>
          <pc:sldMk cId="1638467674" sldId="285"/>
        </pc:sldMkLst>
      </pc:sldChg>
      <pc:sldChg chg="del">
        <pc:chgData name="Petr Kalina" userId="c562be8a-72c8-4d98-8725-854d52c71664" providerId="ADAL" clId="{C7E91E7D-67A4-467A-87C6-72FA3B7594D0}" dt="2023-06-30T11:25:19.843" v="321" actId="47"/>
        <pc:sldMkLst>
          <pc:docMk/>
          <pc:sldMk cId="2625454097" sldId="286"/>
        </pc:sldMkLst>
      </pc:sldChg>
      <pc:sldChg chg="modSp new mod">
        <pc:chgData name="Petr Kalina" userId="c562be8a-72c8-4d98-8725-854d52c71664" providerId="ADAL" clId="{C7E91E7D-67A4-467A-87C6-72FA3B7594D0}" dt="2023-06-30T11:09:09.829" v="138" actId="255"/>
        <pc:sldMkLst>
          <pc:docMk/>
          <pc:sldMk cId="2866663385" sldId="287"/>
        </pc:sldMkLst>
        <pc:spChg chg="mod">
          <ac:chgData name="Petr Kalina" userId="c562be8a-72c8-4d98-8725-854d52c71664" providerId="ADAL" clId="{C7E91E7D-67A4-467A-87C6-72FA3B7594D0}" dt="2023-06-30T11:08:54.578" v="135" actId="14100"/>
          <ac:spMkLst>
            <pc:docMk/>
            <pc:sldMk cId="2866663385" sldId="287"/>
            <ac:spMk id="2" creationId="{55C07A99-482E-A46D-DD43-CFA5A6C8AE03}"/>
          </ac:spMkLst>
        </pc:spChg>
        <pc:spChg chg="mod">
          <ac:chgData name="Petr Kalina" userId="c562be8a-72c8-4d98-8725-854d52c71664" providerId="ADAL" clId="{C7E91E7D-67A4-467A-87C6-72FA3B7594D0}" dt="2023-06-30T11:09:09.829" v="138" actId="255"/>
          <ac:spMkLst>
            <pc:docMk/>
            <pc:sldMk cId="2866663385" sldId="287"/>
            <ac:spMk id="3" creationId="{B5799B35-F20F-3D4E-6E16-1444271A0349}"/>
          </ac:spMkLst>
        </pc:spChg>
      </pc:sldChg>
      <pc:sldChg chg="addSp delSp modSp new mod">
        <pc:chgData name="Petr Kalina" userId="c562be8a-72c8-4d98-8725-854d52c71664" providerId="ADAL" clId="{C7E91E7D-67A4-467A-87C6-72FA3B7594D0}" dt="2023-06-30T11:21:17.116" v="220" actId="1076"/>
        <pc:sldMkLst>
          <pc:docMk/>
          <pc:sldMk cId="3374552743" sldId="288"/>
        </pc:sldMkLst>
        <pc:spChg chg="mod">
          <ac:chgData name="Petr Kalina" userId="c562be8a-72c8-4d98-8725-854d52c71664" providerId="ADAL" clId="{C7E91E7D-67A4-467A-87C6-72FA3B7594D0}" dt="2023-06-30T11:16:40.247" v="170" actId="20577"/>
          <ac:spMkLst>
            <pc:docMk/>
            <pc:sldMk cId="3374552743" sldId="288"/>
            <ac:spMk id="2" creationId="{FCE5F6A5-8E4A-8340-E267-E86262A0DC81}"/>
          </ac:spMkLst>
        </pc:spChg>
        <pc:spChg chg="add del">
          <ac:chgData name="Petr Kalina" userId="c562be8a-72c8-4d98-8725-854d52c71664" providerId="ADAL" clId="{C7E91E7D-67A4-467A-87C6-72FA3B7594D0}" dt="2023-06-30T11:19:30.935" v="175" actId="931"/>
          <ac:spMkLst>
            <pc:docMk/>
            <pc:sldMk cId="3374552743" sldId="288"/>
            <ac:spMk id="3" creationId="{2EC030C1-DF94-463B-093A-7528D83DF4C7}"/>
          </ac:spMkLst>
        </pc:spChg>
        <pc:spChg chg="add mod">
          <ac:chgData name="Petr Kalina" userId="c562be8a-72c8-4d98-8725-854d52c71664" providerId="ADAL" clId="{C7E91E7D-67A4-467A-87C6-72FA3B7594D0}" dt="2023-06-30T11:21:17.116" v="220" actId="1076"/>
          <ac:spMkLst>
            <pc:docMk/>
            <pc:sldMk cId="3374552743" sldId="288"/>
            <ac:spMk id="10" creationId="{445E2894-5519-B602-F758-9709A51B223E}"/>
          </ac:spMkLst>
        </pc:spChg>
        <pc:picChg chg="add del mod">
          <ac:chgData name="Petr Kalina" userId="c562be8a-72c8-4d98-8725-854d52c71664" providerId="ADAL" clId="{C7E91E7D-67A4-467A-87C6-72FA3B7594D0}" dt="2023-06-30T11:17:21.604" v="174" actId="931"/>
          <ac:picMkLst>
            <pc:docMk/>
            <pc:sldMk cId="3374552743" sldId="288"/>
            <ac:picMk id="5" creationId="{1DAD51B3-7D69-4F7F-20C0-EB9CE213DD92}"/>
          </ac:picMkLst>
        </pc:picChg>
        <pc:picChg chg="add mod">
          <ac:chgData name="Petr Kalina" userId="c562be8a-72c8-4d98-8725-854d52c71664" providerId="ADAL" clId="{C7E91E7D-67A4-467A-87C6-72FA3B7594D0}" dt="2023-06-30T11:20:47.328" v="187" actId="1076"/>
          <ac:picMkLst>
            <pc:docMk/>
            <pc:sldMk cId="3374552743" sldId="288"/>
            <ac:picMk id="7" creationId="{256A2860-3BCD-57E9-436D-896E79C3088B}"/>
          </ac:picMkLst>
        </pc:picChg>
        <pc:picChg chg="add mod">
          <ac:chgData name="Petr Kalina" userId="c562be8a-72c8-4d98-8725-854d52c71664" providerId="ADAL" clId="{C7E91E7D-67A4-467A-87C6-72FA3B7594D0}" dt="2023-06-30T11:20:39.796" v="186" actId="1076"/>
          <ac:picMkLst>
            <pc:docMk/>
            <pc:sldMk cId="3374552743" sldId="288"/>
            <ac:picMk id="9" creationId="{2A9F29A6-4767-C13A-497F-105463E9C0BE}"/>
          </ac:picMkLst>
        </pc:picChg>
      </pc:sldChg>
      <pc:sldChg chg="modSp new del mod">
        <pc:chgData name="Petr Kalina" userId="c562be8a-72c8-4d98-8725-854d52c71664" providerId="ADAL" clId="{C7E91E7D-67A4-467A-87C6-72FA3B7594D0}" dt="2023-06-30T11:25:26.729" v="322" actId="47"/>
        <pc:sldMkLst>
          <pc:docMk/>
          <pc:sldMk cId="3558093977" sldId="289"/>
        </pc:sldMkLst>
        <pc:spChg chg="mod">
          <ac:chgData name="Petr Kalina" userId="c562be8a-72c8-4d98-8725-854d52c71664" providerId="ADAL" clId="{C7E91E7D-67A4-467A-87C6-72FA3B7594D0}" dt="2023-06-30T11:22:06.044" v="268" actId="20577"/>
          <ac:spMkLst>
            <pc:docMk/>
            <pc:sldMk cId="3558093977" sldId="289"/>
            <ac:spMk id="2" creationId="{D3AF4236-6610-E834-E935-3D728C26B7C2}"/>
          </ac:spMkLst>
        </pc:spChg>
        <pc:spChg chg="mod">
          <ac:chgData name="Petr Kalina" userId="c562be8a-72c8-4d98-8725-854d52c71664" providerId="ADAL" clId="{C7E91E7D-67A4-467A-87C6-72FA3B7594D0}" dt="2023-06-30T11:22:11.956" v="269" actId="1076"/>
          <ac:spMkLst>
            <pc:docMk/>
            <pc:sldMk cId="3558093977" sldId="289"/>
            <ac:spMk id="3" creationId="{F0EAA1B8-9F61-C6D4-1565-FD0A486F5660}"/>
          </ac:spMkLst>
        </pc:spChg>
      </pc:sldChg>
      <pc:sldChg chg="addSp delSp modSp new mod">
        <pc:chgData name="Petr Kalina" userId="c562be8a-72c8-4d98-8725-854d52c71664" providerId="ADAL" clId="{C7E91E7D-67A4-467A-87C6-72FA3B7594D0}" dt="2023-06-30T11:25:12.080" v="318" actId="1076"/>
        <pc:sldMkLst>
          <pc:docMk/>
          <pc:sldMk cId="3245412863" sldId="290"/>
        </pc:sldMkLst>
        <pc:spChg chg="mod">
          <ac:chgData name="Petr Kalina" userId="c562be8a-72c8-4d98-8725-854d52c71664" providerId="ADAL" clId="{C7E91E7D-67A4-467A-87C6-72FA3B7594D0}" dt="2023-06-30T11:23:45.569" v="314" actId="20577"/>
          <ac:spMkLst>
            <pc:docMk/>
            <pc:sldMk cId="3245412863" sldId="290"/>
            <ac:spMk id="2" creationId="{BC6E3247-1CDA-ABE2-2389-BA08F590CB55}"/>
          </ac:spMkLst>
        </pc:spChg>
        <pc:spChg chg="del">
          <ac:chgData name="Petr Kalina" userId="c562be8a-72c8-4d98-8725-854d52c71664" providerId="ADAL" clId="{C7E91E7D-67A4-467A-87C6-72FA3B7594D0}" dt="2023-06-30T11:25:02.215" v="315"/>
          <ac:spMkLst>
            <pc:docMk/>
            <pc:sldMk cId="3245412863" sldId="290"/>
            <ac:spMk id="3" creationId="{5CC5EBB5-A0BC-0CBC-F9C7-E01EB1AF0625}"/>
          </ac:spMkLst>
        </pc:spChg>
        <pc:picChg chg="add mod">
          <ac:chgData name="Petr Kalina" userId="c562be8a-72c8-4d98-8725-854d52c71664" providerId="ADAL" clId="{C7E91E7D-67A4-467A-87C6-72FA3B7594D0}" dt="2023-06-30T11:25:12.080" v="318" actId="1076"/>
          <ac:picMkLst>
            <pc:docMk/>
            <pc:sldMk cId="3245412863" sldId="290"/>
            <ac:picMk id="5" creationId="{E151D6AF-BE8C-8A78-1C88-14072BA387AE}"/>
          </ac:picMkLst>
        </pc:picChg>
      </pc:sldChg>
      <pc:sldChg chg="modSp new del mod">
        <pc:chgData name="Petr Kalina" userId="c562be8a-72c8-4d98-8725-854d52c71664" providerId="ADAL" clId="{C7E91E7D-67A4-467A-87C6-72FA3B7594D0}" dt="2023-06-30T21:21:36.242" v="358" actId="47"/>
        <pc:sldMkLst>
          <pc:docMk/>
          <pc:sldMk cId="1399043302" sldId="291"/>
        </pc:sldMkLst>
        <pc:spChg chg="mod">
          <ac:chgData name="Petr Kalina" userId="c562be8a-72c8-4d98-8725-854d52c71664" providerId="ADAL" clId="{C7E91E7D-67A4-467A-87C6-72FA3B7594D0}" dt="2023-06-30T21:20:48.598" v="357" actId="20577"/>
          <ac:spMkLst>
            <pc:docMk/>
            <pc:sldMk cId="1399043302" sldId="291"/>
            <ac:spMk id="2" creationId="{D719D8E5-6906-E894-ECFC-E00974EA82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28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328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A669-A6E8-41AF-8740-BFD430FEF0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80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61AB-97BD-4BBA-BFBF-6B2156E8E6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7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5DE7-2FB1-4513-A6A7-A24007D42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7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E3FD-75E2-4348-BA7D-B74EEEC59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97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57A1-8495-4D24-A04A-1AC8F36912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4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30EB-482D-49C0-9058-6CE57C6FB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BDB2-CB4D-423A-9573-2E3ED1CA88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3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D822-D154-40D8-A448-70C74ACC53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09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16B3-0403-41BD-A561-FAC2FE975C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7EA7-1CF2-4D8E-A3A9-BB58B88593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1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BC5E-E00E-441A-A05F-99730840FC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2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7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18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18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18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A951F1-7CA5-46F1-8EB4-BCC87F8765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37636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Vývojové a regionální varianty nástrojů houslového typu</a:t>
            </a:r>
            <a:br>
              <a:rPr lang="cs-CZ" sz="3600" dirty="0"/>
            </a:br>
            <a:r>
              <a:rPr lang="cs-CZ" sz="3600" dirty="0"/>
              <a:t>(cesty ke zkrácení menzury struny)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89363"/>
            <a:ext cx="6400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PhDr. Petr Kalina, Ph.D.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fld id="{1B67812A-26AC-4048-9AD9-93408DF01659}" type="datetime1">
              <a:rPr lang="cs-CZ" sz="2400" smtClean="0"/>
              <a:pPr eaLnBrk="1" hangingPunct="1">
                <a:defRPr/>
              </a:pPr>
              <a:t>30.06.2023</a:t>
            </a:fld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07A99-482E-A46D-DD43-CFA5A6C8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003232" cy="774923"/>
          </a:xfrm>
        </p:spPr>
        <p:txBody>
          <a:bodyPr/>
          <a:lstStyle/>
          <a:p>
            <a:r>
              <a:rPr lang="cs-CZ" dirty="0"/>
              <a:t>„Barokní“ housle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99B35-F20F-3D4E-6E16-1444271A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5414169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dirty="0"/>
              <a:t>Zásadní rozdíly barokních houslí od moderních: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Délka struny.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Délka krku.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Šířka krku.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Kratší hmatník – hra ve vysokých polohách se neprovozovala.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Ladění podle někdejšího frekvenčního normálu.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Krátký basový trámec.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Duše o menším průměru.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Žádný nebo minimální sklon krku.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Vysoké klenutí desek.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Silnější struny.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Tvar kobylky. Kobylky „</a:t>
            </a:r>
            <a:r>
              <a:rPr lang="cs-CZ" sz="2000" dirty="0" err="1"/>
              <a:t>Toscana</a:t>
            </a:r>
            <a:r>
              <a:rPr lang="cs-CZ" sz="2000" dirty="0"/>
              <a:t>“, které měly více nožek – značný vliv na přenos kmitů na korpus – slabší zvuk. Kobylky měly malý vrchní oblouk a umožňovaly akordickou hru.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/>
              <a:t>Menší tlak strun na kobylku a vrchní desku.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6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5F6A5-8E4A-8340-E267-E86262A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housle / </a:t>
            </a:r>
            <a:r>
              <a:rPr lang="cs-CZ" dirty="0" err="1"/>
              <a:t>Kurzhalsgeige</a:t>
            </a:r>
            <a:endParaRPr lang="cs-CZ" dirty="0"/>
          </a:p>
        </p:txBody>
      </p:sp>
      <p:pic>
        <p:nvPicPr>
          <p:cNvPr id="7" name="Zástupný obsah 6" descr="Obsah obrázku skica, kresba, Perokresba, hudební nástroj&#10;&#10;Popis byl vytvořen automaticky">
            <a:extLst>
              <a:ext uri="{FF2B5EF4-FFF2-40B4-BE49-F238E27FC236}">
                <a16:creationId xmlns:a16="http://schemas.microsoft.com/office/drawing/2014/main" id="{256A2860-3BCD-57E9-436D-896E79C30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98675"/>
            <a:ext cx="2218944" cy="3660648"/>
          </a:xfrm>
        </p:spPr>
      </p:pic>
      <p:pic>
        <p:nvPicPr>
          <p:cNvPr id="9" name="Obrázek 8" descr="Obsah obrázku skica, kresba, Perokresba, umění&#10;&#10;Popis byl vytvořen automaticky">
            <a:extLst>
              <a:ext uri="{FF2B5EF4-FFF2-40B4-BE49-F238E27FC236}">
                <a16:creationId xmlns:a16="http://schemas.microsoft.com/office/drawing/2014/main" id="{2A9F29A6-4767-C13A-497F-105463E9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85851"/>
            <a:ext cx="2391536" cy="368629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45E2894-5519-B602-F758-9709A51B223E}"/>
              </a:ext>
            </a:extLst>
          </p:cNvPr>
          <p:cNvSpPr txBox="1"/>
          <p:nvPr/>
        </p:nvSpPr>
        <p:spPr>
          <a:xfrm>
            <a:off x="2690716" y="587727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Krátké housle z Chebského muzea</a:t>
            </a:r>
          </a:p>
        </p:txBody>
      </p:sp>
    </p:spTree>
    <p:extLst>
      <p:ext uri="{BB962C8B-B14F-4D97-AF65-F5344CB8AC3E}">
        <p14:creationId xmlns:p14="http://schemas.microsoft.com/office/powerpoint/2010/main" val="33745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BFB970A9-328C-6BB8-FFD7-03783FCAA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39825"/>
          </a:xfrm>
        </p:spPr>
        <p:txBody>
          <a:bodyPr/>
          <a:lstStyle/>
          <a:p>
            <a:r>
              <a:rPr lang="cs-CZ" altLang="cs-CZ" dirty="0"/>
              <a:t>Malé lužickosrbské housle / </a:t>
            </a:r>
            <a:r>
              <a:rPr lang="cs-CZ" altLang="cs-CZ" dirty="0" err="1"/>
              <a:t>kwasne</a:t>
            </a:r>
            <a:r>
              <a:rPr lang="cs-CZ" altLang="cs-CZ" dirty="0"/>
              <a:t> </a:t>
            </a:r>
            <a:r>
              <a:rPr lang="cs-CZ" altLang="cs-CZ" dirty="0" err="1"/>
              <a:t>huslički</a:t>
            </a:r>
            <a:endParaRPr lang="cs-CZ" altLang="cs-CZ" dirty="0"/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DF14F973-F5CE-B3C1-9417-B8809373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8880"/>
            <a:ext cx="66294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0B207BD-77F8-1035-2D63-9B272D4D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152"/>
            <a:ext cx="66294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E3247-1CDA-ABE2-2389-BA08F590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Mazanki</a:t>
            </a:r>
            <a:endParaRPr lang="cs-CZ" dirty="0"/>
          </a:p>
        </p:txBody>
      </p:sp>
      <p:pic>
        <p:nvPicPr>
          <p:cNvPr id="5" name="Zástupný obsah 4" descr="Obsah obrázku hudba, smyčcový nástroj, hudební nástroj, housle&#10;&#10;Popis byl vytvořen automaticky">
            <a:extLst>
              <a:ext uri="{FF2B5EF4-FFF2-40B4-BE49-F238E27FC236}">
                <a16:creationId xmlns:a16="http://schemas.microsoft.com/office/drawing/2014/main" id="{E151D6AF-BE8C-8A78-1C88-14072BA38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9018" y="3137207"/>
            <a:ext cx="4525963" cy="1653164"/>
          </a:xfrm>
        </p:spPr>
      </p:pic>
    </p:spTree>
    <p:extLst>
      <p:ext uri="{BB962C8B-B14F-4D97-AF65-F5344CB8AC3E}">
        <p14:creationId xmlns:p14="http://schemas.microsoft.com/office/powerpoint/2010/main" val="3245412863"/>
      </p:ext>
    </p:extLst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864</TotalTime>
  <Words>141</Words>
  <Application>Microsoft Office PowerPoint</Application>
  <PresentationFormat>Předvádění na obrazovce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Kruhy na vodě</vt:lpstr>
      <vt:lpstr>Vývojové a regionální varianty nástrojů houslového typu (cesty ke zkrácení menzury struny)</vt:lpstr>
      <vt:lpstr>„Barokní“ housle</vt:lpstr>
      <vt:lpstr>Krátké housle / Kurzhalsgeige</vt:lpstr>
      <vt:lpstr>Malé lužickosrbské housle / kwasne huslički</vt:lpstr>
      <vt:lpstr>Mazanki</vt:lpstr>
    </vt:vector>
  </TitlesOfParts>
  <Company>Lucylla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akustika</dc:title>
  <dc:creator>Lucylla</dc:creator>
  <cp:lastModifiedBy>Petr Kalina</cp:lastModifiedBy>
  <cp:revision>25</cp:revision>
  <dcterms:created xsi:type="dcterms:W3CDTF">2007-02-18T18:39:06Z</dcterms:created>
  <dcterms:modified xsi:type="dcterms:W3CDTF">2023-06-30T21:21:44Z</dcterms:modified>
</cp:coreProperties>
</file>