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Kuzmová" userId="1d45ae7a-9061-4ba0-8b8e-a34c38f7d425" providerId="ADAL" clId="{9474CCA8-EB25-4530-9526-E000B6DED00A}"/>
    <pc:docChg chg="modSld">
      <pc:chgData name="Lucie Kuzmová" userId="1d45ae7a-9061-4ba0-8b8e-a34c38f7d425" providerId="ADAL" clId="{9474CCA8-EB25-4530-9526-E000B6DED00A}" dt="2022-03-31T14:22:08.598" v="32" actId="20577"/>
      <pc:docMkLst>
        <pc:docMk/>
      </pc:docMkLst>
      <pc:sldChg chg="modSp mod">
        <pc:chgData name="Lucie Kuzmová" userId="1d45ae7a-9061-4ba0-8b8e-a34c38f7d425" providerId="ADAL" clId="{9474CCA8-EB25-4530-9526-E000B6DED00A}" dt="2022-03-31T14:22:08.598" v="32" actId="20577"/>
        <pc:sldMkLst>
          <pc:docMk/>
          <pc:sldMk cId="1509300225" sldId="256"/>
        </pc:sldMkLst>
        <pc:spChg chg="mod">
          <ac:chgData name="Lucie Kuzmová" userId="1d45ae7a-9061-4ba0-8b8e-a34c38f7d425" providerId="ADAL" clId="{9474CCA8-EB25-4530-9526-E000B6DED00A}" dt="2022-03-31T14:22:08.598" v="32" actId="20577"/>
          <ac:spMkLst>
            <pc:docMk/>
            <pc:sldMk cId="1509300225" sldId="256"/>
            <ac:spMk id="4" creationId="{BEA2AC3C-B511-4EBD-8ACF-CEA79041A3CE}"/>
          </ac:spMkLst>
        </pc:spChg>
      </pc:sldChg>
    </pc:docChg>
  </pc:docChgLst>
  <pc:docChgLst>
    <pc:chgData name="Lucie Kuzmová" userId="1d45ae7a-9061-4ba0-8b8e-a34c38f7d425" providerId="ADAL" clId="{5947ECA5-2041-4682-A1E9-392DC799E19E}"/>
    <pc:docChg chg="modSld">
      <pc:chgData name="Lucie Kuzmová" userId="1d45ae7a-9061-4ba0-8b8e-a34c38f7d425" providerId="ADAL" clId="{5947ECA5-2041-4682-A1E9-392DC799E19E}" dt="2024-05-10T19:47:06.974" v="131" actId="20577"/>
      <pc:docMkLst>
        <pc:docMk/>
      </pc:docMkLst>
      <pc:sldChg chg="modSp mod">
        <pc:chgData name="Lucie Kuzmová" userId="1d45ae7a-9061-4ba0-8b8e-a34c38f7d425" providerId="ADAL" clId="{5947ECA5-2041-4682-A1E9-392DC799E19E}" dt="2024-05-10T19:47:06.974" v="131" actId="20577"/>
        <pc:sldMkLst>
          <pc:docMk/>
          <pc:sldMk cId="1509300225" sldId="256"/>
        </pc:sldMkLst>
        <pc:spChg chg="mod">
          <ac:chgData name="Lucie Kuzmová" userId="1d45ae7a-9061-4ba0-8b8e-a34c38f7d425" providerId="ADAL" clId="{5947ECA5-2041-4682-A1E9-392DC799E19E}" dt="2024-05-10T19:47:06.974" v="131" actId="20577"/>
          <ac:spMkLst>
            <pc:docMk/>
            <pc:sldMk cId="1509300225" sldId="256"/>
            <ac:spMk id="4" creationId="{BEA2AC3C-B511-4EBD-8ACF-CEA79041A3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E0B76-1543-4D53-8E9E-8B6845173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B0AF15-EE74-44A6-A9D9-B5269DC89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6CC9F8-A5EF-47E3-A7B8-7F0D8A9E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F2BAD8-70A3-4994-B8AC-6A9BAA35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B55C83-38B9-4060-99EE-6F29AE71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2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DF0F7-8030-4350-85FD-062FBC9F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026194-D67E-4167-8ADC-3336D7056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E7ABB3-5401-45F6-8322-2E0C6C5A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98BE92-A63A-4510-8CEB-3D82FDD2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D9AB7D-7FCB-47A7-954C-061934849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3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A7EA1E-A591-4FC0-9A27-446FAAE04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61512B-B51D-43F5-B31F-DB9E54632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F27F6B-5936-4F2A-871A-6AAD2CDF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1757A2-8DBB-4687-922B-1435C936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69CE89-B03F-4999-BC41-4039A5A8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43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58425-DFBB-4AE0-8138-32082447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28CEF3-4A90-4501-82AA-59E4249FD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F35848-B3E3-4353-8C9D-6BA2392E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1BA5E3-3244-4275-94D3-5689DA74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5436F9-9D58-4153-A695-9655271A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22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C276C-9A54-4FD3-BD2B-996354CD7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BCC176-C4ED-462C-B459-8524C01AB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4FBDCA-8A42-41B0-B3F3-ABB95FF5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0A6240-876E-40D0-A1B9-E756A36F8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0C8B76-70EF-4F9C-BABF-769264E7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5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FE917-F93D-462E-8B06-30F1DC889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FE4444-0943-4671-8D25-5E31EE3F4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74E2E2-4625-4ED1-8DA4-9C10D3E6B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33DF91-32C4-4887-810A-A0A8C75C9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8A5E6-9F06-47C6-807B-72B616E3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9ED0B4-149C-42BF-951E-9CFF8D80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48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C9208-7A28-4951-A9E0-96A92D9B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A42A7E-D523-496C-A998-4F3F6C7EF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DCAEE-C406-4BEF-A4FB-FFE3EABF9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7F9C85-1656-47DC-8D03-449492922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32A94E-1F7D-4D08-8624-06F04ACCA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9ADA55-FB87-4C14-B086-E00003FE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8C091E-4DFA-4F76-99A2-7FAF001A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D25461-1A4F-4751-B881-6C400176E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89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E7823-099A-4EE1-86DF-BD3ECAB98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14B66E-821E-4A84-B3E6-FCD9211D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B1E2DF-BD9E-424F-96A4-51A2C8CB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1EC1B07-3BE8-4063-BB45-30C2EB5D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52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5DD4DB-5A34-4AAE-9194-354C217E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79C14A-75C0-4546-AEA7-2EBE49AF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AFA56D-BEDB-46B8-A2FC-E7D67F89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1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51C553-DEF7-4A55-A00A-768D52DA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E0C66-3DD8-4D87-95ED-E79AD97EE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5680E9-8203-4CD5-8394-6A26562B8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087619-9667-45E6-A120-E19964E4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BDD39D-53B2-470D-93E3-60E2CE30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E1521-8FBD-4DFA-A70C-CC0ED0FBA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92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B5BF6-8FB1-4903-BF80-178387BA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C6CE5A6-AFFD-4B4B-BCF9-24D1B6ABE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9DBB3A-B247-40FB-8A07-BCB3DF459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B1922A-FA96-4358-8996-AF5DB67D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4F51A0-F68D-45D7-8238-CB9CCC8D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E27E20-3611-4001-BC8A-5B59BDD44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0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88B642-690A-4E76-A35C-8ADE3D31D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837313-3C5D-4AB3-A68E-99108BA19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F5AA69-DC25-4DBC-B565-3E13C71FF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178A2-9093-4D9E-823B-2FFBEE76494F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6F8840-88CF-41C0-B2B4-C6D371998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1DEBB7-65EB-4958-B9C7-7A97A6450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02E22-6D78-40DF-97CB-9ABC9002E6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3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student" TargetMode="External"/><Relationship Id="rId2" Type="http://schemas.openxmlformats.org/officeDocument/2006/relationships/hyperlink" Target="https://is.muni.cz/auth/thesis/?id=36899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EA2AC3C-B511-4EBD-8ACF-CEA79041A3CE}"/>
              </a:ext>
            </a:extLst>
          </p:cNvPr>
          <p:cNvSpPr txBox="1"/>
          <p:nvPr/>
        </p:nvSpPr>
        <p:spPr>
          <a:xfrm>
            <a:off x="924025" y="693020"/>
            <a:ext cx="1058778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3. Ročník</a:t>
            </a:r>
          </a:p>
          <a:p>
            <a:endParaRPr lang="cs-CZ" dirty="0"/>
          </a:p>
          <a:p>
            <a:r>
              <a:rPr lang="cs-CZ" dirty="0"/>
              <a:t>Závěrečné práce- archiv: </a:t>
            </a:r>
            <a:r>
              <a:rPr lang="pt-BR" dirty="0">
                <a:hlinkClick r:id="rId2"/>
              </a:rPr>
              <a:t>Absolventi a závěrečné práce (muni.cz)</a:t>
            </a:r>
            <a:r>
              <a:rPr lang="cs-CZ" dirty="0"/>
              <a:t> (můžete pro inspiraci nahlédnout, o čem se již 		psalo)</a:t>
            </a:r>
          </a:p>
          <a:p>
            <a:endParaRPr lang="cs-CZ" dirty="0"/>
          </a:p>
          <a:p>
            <a:r>
              <a:rPr lang="cs-CZ" dirty="0"/>
              <a:t>Podzim: ROM1A003 Akademické psaní pro romanisty</a:t>
            </a:r>
          </a:p>
          <a:p>
            <a:r>
              <a:rPr lang="cs-CZ" dirty="0"/>
              <a:t>               KJ1A051 Seminář k bakalářské diplomové práci 1</a:t>
            </a:r>
          </a:p>
          <a:p>
            <a:endParaRPr lang="cs-CZ" dirty="0"/>
          </a:p>
          <a:p>
            <a:r>
              <a:rPr lang="cs-CZ" dirty="0"/>
              <a:t>Jaro: KJ1A052 Seminář k bakalářské diplomové práci 2</a:t>
            </a:r>
          </a:p>
          <a:p>
            <a:r>
              <a:rPr lang="pl-PL" dirty="0"/>
              <a:t>          KJ1A053 Závěrečná práce z jazyka a literatury (písemná zkouška k ověření úrovně na konci studia)</a:t>
            </a:r>
          </a:p>
          <a:p>
            <a:r>
              <a:rPr lang="cs-CZ" dirty="0"/>
              <a:t>          KJ1A054 Bakalářská diplomová práce</a:t>
            </a:r>
          </a:p>
          <a:p>
            <a:r>
              <a:rPr lang="cs-CZ" dirty="0"/>
              <a:t>          KJ1A055 Státní závěrečná zkouška bakalářská (SZK </a:t>
            </a:r>
            <a:r>
              <a:rPr lang="cs-CZ"/>
              <a:t>+ obhajoba)</a:t>
            </a:r>
            <a:endParaRPr lang="cs-CZ" dirty="0"/>
          </a:p>
          <a:p>
            <a:endParaRPr lang="cs-CZ" dirty="0"/>
          </a:p>
          <a:p>
            <a:r>
              <a:rPr lang="cs-CZ" dirty="0"/>
              <a:t>Student- závěr studia (povinnosti, šablona </a:t>
            </a:r>
            <a:r>
              <a:rPr lang="cs-CZ" dirty="0" err="1"/>
              <a:t>BP</a:t>
            </a:r>
            <a:r>
              <a:rPr lang="cs-CZ" dirty="0"/>
              <a:t>, citační normy): </a:t>
            </a:r>
            <a:r>
              <a:rPr lang="cs-CZ" dirty="0">
                <a:hlinkClick r:id="rId3"/>
              </a:rPr>
              <a:t>Student | Filozofická fakulta MU (muni.cz)</a:t>
            </a:r>
            <a:endParaRPr lang="cs-CZ" dirty="0"/>
          </a:p>
          <a:p>
            <a:endParaRPr lang="cs-CZ" dirty="0"/>
          </a:p>
          <a:p>
            <a:r>
              <a:rPr lang="cs-CZ" dirty="0"/>
              <a:t>Harmonogram: do 31.10. volba tématu (evidence tématu IS)</a:t>
            </a:r>
          </a:p>
          <a:p>
            <a:r>
              <a:rPr lang="cs-CZ" dirty="0"/>
              <a:t>                             průběžné zpracovávání práce, 70 000 znaků</a:t>
            </a:r>
          </a:p>
          <a:p>
            <a:r>
              <a:rPr lang="cs-CZ" dirty="0"/>
              <a:t>                            do 30.4. odevzdání práce do IS (obhajoba červen)</a:t>
            </a:r>
          </a:p>
          <a:p>
            <a:r>
              <a:rPr lang="cs-CZ" dirty="0"/>
              <a:t>                            (do 30.6. odevzdání práce do IS (obhajoba září), pouze dvouoborové studium,  pro 				jednooborové studium považován za opravný.)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300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170</Words>
  <Application>Microsoft Office PowerPoint</Application>
  <PresentationFormat>Širokoúhlá obrazovka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Kuzmová</dc:creator>
  <cp:lastModifiedBy>Lucie Kuzmová</cp:lastModifiedBy>
  <cp:revision>9</cp:revision>
  <dcterms:created xsi:type="dcterms:W3CDTF">2021-04-12T14:16:46Z</dcterms:created>
  <dcterms:modified xsi:type="dcterms:W3CDTF">2024-05-10T19:47:11Z</dcterms:modified>
</cp:coreProperties>
</file>