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2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handoutMasterIdLst>
    <p:handoutMasterId r:id="rId33"/>
  </p:handoutMasterIdLst>
  <p:sldIdLst>
    <p:sldId id="411" r:id="rId3"/>
    <p:sldId id="412" r:id="rId4"/>
    <p:sldId id="413" r:id="rId5"/>
    <p:sldId id="595" r:id="rId6"/>
    <p:sldId id="557" r:id="rId7"/>
    <p:sldId id="558" r:id="rId8"/>
    <p:sldId id="559" r:id="rId10"/>
    <p:sldId id="560" r:id="rId11"/>
    <p:sldId id="478" r:id="rId12"/>
    <p:sldId id="479" r:id="rId13"/>
    <p:sldId id="480" r:id="rId14"/>
    <p:sldId id="481" r:id="rId15"/>
    <p:sldId id="482" r:id="rId16"/>
    <p:sldId id="483" r:id="rId17"/>
    <p:sldId id="484" r:id="rId18"/>
    <p:sldId id="505" r:id="rId19"/>
    <p:sldId id="491" r:id="rId20"/>
    <p:sldId id="492" r:id="rId21"/>
    <p:sldId id="493" r:id="rId22"/>
    <p:sldId id="494" r:id="rId23"/>
    <p:sldId id="495" r:id="rId24"/>
    <p:sldId id="496" r:id="rId25"/>
    <p:sldId id="506" r:id="rId26"/>
    <p:sldId id="485" r:id="rId27"/>
    <p:sldId id="486" r:id="rId28"/>
    <p:sldId id="487" r:id="rId29"/>
    <p:sldId id="488" r:id="rId30"/>
    <p:sldId id="489" r:id="rId31"/>
    <p:sldId id="438" r:id="rId32"/>
  </p:sldIdLst>
  <p:sldSz cx="12192000" cy="6858000"/>
  <p:notesSz cx="6858000" cy="9144000"/>
  <p:embeddedFontLst>
    <p:embeddedFont>
      <p:font typeface="黑体" panose="02010609060101010101" charset="-122"/>
      <p:regular r:id="rId38"/>
    </p:embeddedFont>
    <p:embeddedFont>
      <p:font typeface="楷体" panose="02010609060101010101" charset="-122"/>
      <p:regular r:id="rId39"/>
    </p:embeddedFont>
    <p:embeddedFont>
      <p:font typeface="微软雅黑" panose="020B0503020204020204" charset="-122"/>
      <p:regular r:id="rId40"/>
    </p:embeddedFont>
    <p:embeddedFont>
      <p:font typeface="演示春风楷" panose="00000500000000000000" charset="-122"/>
      <p:regular r:id="rId41"/>
    </p:embeddedFont>
    <p:embeddedFont>
      <p:font typeface="Montserrat" panose="00000500000000000000" charset="0"/>
      <p:regular r:id="rId42"/>
    </p:embeddedFont>
    <p:embeddedFont>
      <p:font typeface="华文楷体" panose="02010600040101010101" pitchFamily="2" charset="-122"/>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5C3EF26-24B7-4CB6-ACC5-A9CC96F73EED}">
          <p14:sldIdLst>
            <p14:sldId id="411"/>
            <p14:sldId id="412"/>
            <p14:sldId id="413"/>
            <p14:sldId id="595"/>
            <p14:sldId id="557"/>
            <p14:sldId id="558"/>
            <p14:sldId id="559"/>
            <p14:sldId id="560"/>
            <p14:sldId id="478"/>
            <p14:sldId id="479"/>
            <p14:sldId id="480"/>
            <p14:sldId id="481"/>
            <p14:sldId id="482"/>
            <p14:sldId id="483"/>
            <p14:sldId id="484"/>
            <p14:sldId id="505"/>
            <p14:sldId id="491"/>
            <p14:sldId id="492"/>
            <p14:sldId id="493"/>
            <p14:sldId id="494"/>
            <p14:sldId id="495"/>
            <p14:sldId id="496"/>
            <p14:sldId id="506"/>
            <p14:sldId id="485"/>
            <p14:sldId id="486"/>
            <p14:sldId id="487"/>
            <p14:sldId id="488"/>
            <p14:sldId id="489"/>
            <p14:sldId id="438"/>
          </p14:sldIdLst>
        </p14:section>
      </p14:sectionLst>
    </p:ext>
    <p:ext uri="{EFAFB233-063F-42B5-8137-9DF3F51BA10A}">
      <p15:sldGuideLst xmlns:p15="http://schemas.microsoft.com/office/powerpoint/2012/main">
        <p15:guide id="1" pos="3840" userDrawn="1">
          <p15:clr>
            <a:srgbClr val="A4A3A4"/>
          </p15:clr>
        </p15:guide>
        <p15:guide id="2" orient="horz" pos="2050" userDrawn="1">
          <p15:clr>
            <a:srgbClr val="A4A3A4"/>
          </p15:clr>
        </p15:guide>
        <p15:guide id="3" pos="551" userDrawn="1">
          <p15:clr>
            <a:srgbClr val="A4A3A4"/>
          </p15:clr>
        </p15:guide>
        <p15:guide id="4" pos="7106" userDrawn="1">
          <p15:clr>
            <a:srgbClr val="A4A3A4"/>
          </p15:clr>
        </p15:guide>
        <p15:guide id="5" orient="horz"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8263148@qq.com" initials="5" lastIdx="1" clrIdx="0"/>
  <p:cmAuthor id="2" name="作者" initials="A" lastIdx="1" clrIdx="1"/>
  <p:cmAuthor id="0" name="Wei" initials="2" lastIdx="9" clrIdx="0"/>
  <p:cmAuthor id="3" name="Administrator" initials="A" lastIdx="1" clrIdx="2"/>
  <p:cmAuthor id="4" name="kingsoft" initials="k" lastIdx="1" clrIdx="0"/>
  <p:cmAuthor id="5" name="刘 译璟" initials="刘" lastIdx="32" clrIdx="0"/>
  <p:cmAuthor id="6" name="番茄花园" initials="番" lastIdx="1" clrIdx="0"/>
  <p:cmAuthor id="9" name="Lenovo" initials="L" lastIdx="2" clrIdx="8"/>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8722"/>
    <a:srgbClr val="100D09"/>
    <a:srgbClr val="E95F06"/>
    <a:srgbClr val="EFE4C9"/>
    <a:srgbClr val="E6C04A"/>
    <a:srgbClr val="E3CC52"/>
    <a:srgbClr val="AF9282"/>
    <a:srgbClr val="0F221F"/>
    <a:srgbClr val="C6B9A9"/>
    <a:srgbClr val="C4B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80" autoAdjust="0"/>
    <p:restoredTop sz="92596" autoAdjust="0"/>
  </p:normalViewPr>
  <p:slideViewPr>
    <p:cSldViewPr snapToGrid="0" showGuides="1">
      <p:cViewPr>
        <p:scale>
          <a:sx n="75" d="100"/>
          <a:sy n="75" d="100"/>
        </p:scale>
        <p:origin x="738" y="666"/>
      </p:cViewPr>
      <p:guideLst>
        <p:guide pos="3840"/>
        <p:guide orient="horz" pos="2050"/>
        <p:guide pos="551"/>
        <p:guide pos="7106"/>
        <p:guide orient="horz" pos="3838"/>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77" d="100"/>
          <a:sy n="77" d="100"/>
        </p:scale>
        <p:origin x="2946" y="11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gs" Target="tags/tag641.xml"/><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黑体" panose="02010609060101010101" charset="-122"/>
              <a:ea typeface="黑体" panose="02010609060101010101" charset="-122"/>
              <a:cs typeface="黑体" panose="0201060906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黑体" panose="02010609060101010101" charset="-122"/>
              </a:rPr>
            </a:fld>
            <a:endParaRPr lang="zh-CN" altLang="en-US">
              <a:cs typeface="黑体" panose="0201060906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黑体" panose="02010609060101010101" charset="-122"/>
              <a:ea typeface="黑体" panose="02010609060101010101" charset="-122"/>
              <a:cs typeface="黑体" panose="0201060906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黑体" panose="02010609060101010101" charset="-122"/>
              </a:rPr>
            </a:fld>
            <a:endParaRPr lang="zh-CN" altLang="en-US">
              <a:cs typeface="黑体" panose="0201060906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Light" panose="00000400000000000000" pitchFamily="2" charset="-122"/>
                <a:ea typeface="MiSans Light" panose="00000400000000000000" pitchFamily="2" charset="-122"/>
                <a:cs typeface="黑体" panose="02010609060101010101"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Light" panose="00000400000000000000" pitchFamily="2" charset="-122"/>
                <a:ea typeface="MiSans Light" panose="00000400000000000000" pitchFamily="2" charset="-122"/>
                <a:cs typeface="黑体" panose="02010609060101010101" charset="-122"/>
              </a:defRPr>
            </a:lvl1pPr>
          </a:lstStyle>
          <a:p>
            <a:fld id="{C573953B-2527-47C1-84AE-17D6E485C3B9}"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Light" panose="00000400000000000000" pitchFamily="2" charset="-122"/>
                <a:ea typeface="MiSans Light" panose="00000400000000000000" pitchFamily="2" charset="-122"/>
                <a:cs typeface="黑体" panose="02010609060101010101"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Light" panose="00000400000000000000" pitchFamily="2" charset="-122"/>
                <a:ea typeface="MiSans Light" panose="00000400000000000000" pitchFamily="2" charset="-122"/>
                <a:cs typeface="黑体" panose="02010609060101010101" charset="-122"/>
              </a:defRPr>
            </a:lvl1pPr>
          </a:lstStyle>
          <a:p>
            <a:fld id="{C6001C6B-BD38-48B6-91DF-F5E5966519A7}"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1pPr>
    <a:lvl2pPr marL="4572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2pPr>
    <a:lvl3pPr marL="9144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3pPr>
    <a:lvl4pPr marL="13716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4pPr>
    <a:lvl5pPr marL="1828800" algn="l" defTabSz="914400" rtl="0" eaLnBrk="1" latinLnBrk="0" hangingPunct="1">
      <a:defRPr sz="1200" kern="1200">
        <a:solidFill>
          <a:schemeClr val="tx1"/>
        </a:solidFill>
        <a:latin typeface="MiSans Light" panose="00000400000000000000" pitchFamily="2" charset="-122"/>
        <a:ea typeface="MiSans Light" panose="00000400000000000000" pitchFamily="2" charset="-122"/>
        <a:cs typeface="黑体" panose="0201060906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AC1B7B3F-A56B-4310-A966-BD55D80449F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3127340-2293-49D2-96F1-6E7BF0C8FD9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matchingName="稻壳儿_时尚演示出品-4">
  <p:cSld name="1_Custom Layout">
    <p:spTree>
      <p:nvGrpSpPr>
        <p:cNvPr id="1" name=""/>
        <p:cNvGrpSpPr/>
        <p:nvPr/>
      </p:nvGrpSpPr>
      <p:grpSpPr>
        <a:xfrm>
          <a:off x="0" y="0"/>
          <a:ext cx="0" cy="0"/>
          <a:chOff x="0" y="0"/>
          <a:chExt cx="0" cy="0"/>
        </a:xfrm>
      </p:grpSpPr>
      <p:sp>
        <p:nvSpPr>
          <p:cNvPr id="49" name="Picture Placeholder 6"/>
          <p:cNvSpPr>
            <a:spLocks noGrp="1"/>
          </p:cNvSpPr>
          <p:nvPr userDrawn="1">
            <p:ph type="pic" sz="quarter" idx="11"/>
          </p:nvPr>
        </p:nvSpPr>
        <p:spPr>
          <a:xfrm>
            <a:off x="5422900" y="1687581"/>
            <a:ext cx="2634557" cy="3289519"/>
          </a:xfrm>
          <a:prstGeom prst="rect">
            <a:avLst/>
          </a:prstGeom>
        </p:spPr>
        <p:txBody>
          <a:bodyPr/>
          <a:lstStyle>
            <a:lvl1pPr>
              <a:defRPr sz="1200">
                <a:latin typeface="Lato" panose="020F0502020204030203" pitchFamily="34" charset="0"/>
              </a:defRPr>
            </a:lvl1pPr>
          </a:lstStyle>
          <a:p>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8E66680-8127-4A20-8B13-57FB211062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BD2E5A-45BC-4507-B4D9-FADCFAAABB7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rcRect l="5756" t="4209" r="5756"/>
          <a:stretch>
            <a:fillRect/>
          </a:stretch>
        </p:blipFill>
        <p:spPr>
          <a:xfrm>
            <a:off x="0" y="1"/>
            <a:ext cx="12192000" cy="1191351"/>
          </a:xfrm>
          <a:custGeom>
            <a:avLst/>
            <a:gdLst>
              <a:gd name="connsiteX0" fmla="*/ 0 w 12192000"/>
              <a:gd name="connsiteY0" fmla="*/ 0 h 1191351"/>
              <a:gd name="connsiteX1" fmla="*/ 12192000 w 12192000"/>
              <a:gd name="connsiteY1" fmla="*/ 0 h 1191351"/>
              <a:gd name="connsiteX2" fmla="*/ 12192000 w 12192000"/>
              <a:gd name="connsiteY2" fmla="*/ 1191351 h 1191351"/>
              <a:gd name="connsiteX3" fmla="*/ 0 w 12192000"/>
              <a:gd name="connsiteY3" fmla="*/ 1191351 h 1191351"/>
            </a:gdLst>
            <a:ahLst/>
            <a:cxnLst>
              <a:cxn ang="0">
                <a:pos x="connsiteX0" y="connsiteY0"/>
              </a:cxn>
              <a:cxn ang="0">
                <a:pos x="connsiteX1" y="connsiteY1"/>
              </a:cxn>
              <a:cxn ang="0">
                <a:pos x="connsiteX2" y="connsiteY2"/>
              </a:cxn>
              <a:cxn ang="0">
                <a:pos x="connsiteX3" y="connsiteY3"/>
              </a:cxn>
            </a:cxnLst>
            <a:rect l="l" t="t" r="r" b="b"/>
            <a:pathLst>
              <a:path w="12192000" h="1191351">
                <a:moveTo>
                  <a:pt x="0" y="0"/>
                </a:moveTo>
                <a:lnTo>
                  <a:pt x="12192000" y="0"/>
                </a:lnTo>
                <a:lnTo>
                  <a:pt x="12192000" y="1191351"/>
                </a:lnTo>
                <a:lnTo>
                  <a:pt x="0" y="1191351"/>
                </a:lnTo>
                <a:close/>
              </a:path>
            </a:pathLst>
          </a:custGeom>
        </p:spPr>
      </p:pic>
      <p:pic>
        <p:nvPicPr>
          <p:cNvPr id="7" name="图片 6"/>
          <p:cNvPicPr>
            <a:picLocks noChangeAspect="1"/>
          </p:cNvPicPr>
          <p:nvPr userDrawn="1"/>
        </p:nvPicPr>
        <p:blipFill>
          <a:blip r:embed="rId3"/>
          <a:srcRect l="23550" b="23737"/>
          <a:stretch>
            <a:fillRect/>
          </a:stretch>
        </p:blipFill>
        <p:spPr>
          <a:xfrm>
            <a:off x="1" y="6248952"/>
            <a:ext cx="1249101" cy="623018"/>
          </a:xfrm>
          <a:custGeom>
            <a:avLst/>
            <a:gdLst>
              <a:gd name="connsiteX0" fmla="*/ 0 w 1249101"/>
              <a:gd name="connsiteY0" fmla="*/ 0 h 623018"/>
              <a:gd name="connsiteX1" fmla="*/ 1249101 w 1249101"/>
              <a:gd name="connsiteY1" fmla="*/ 0 h 623018"/>
              <a:gd name="connsiteX2" fmla="*/ 1249101 w 1249101"/>
              <a:gd name="connsiteY2" fmla="*/ 623018 h 623018"/>
              <a:gd name="connsiteX3" fmla="*/ 0 w 1249101"/>
              <a:gd name="connsiteY3" fmla="*/ 623018 h 623018"/>
            </a:gdLst>
            <a:ahLst/>
            <a:cxnLst>
              <a:cxn ang="0">
                <a:pos x="connsiteX0" y="connsiteY0"/>
              </a:cxn>
              <a:cxn ang="0">
                <a:pos x="connsiteX1" y="connsiteY1"/>
              </a:cxn>
              <a:cxn ang="0">
                <a:pos x="connsiteX2" y="connsiteY2"/>
              </a:cxn>
              <a:cxn ang="0">
                <a:pos x="connsiteX3" y="connsiteY3"/>
              </a:cxn>
            </a:cxnLst>
            <a:rect l="l" t="t" r="r" b="b"/>
            <a:pathLst>
              <a:path w="1249101" h="623018">
                <a:moveTo>
                  <a:pt x="0" y="0"/>
                </a:moveTo>
                <a:lnTo>
                  <a:pt x="1249101" y="0"/>
                </a:lnTo>
                <a:lnTo>
                  <a:pt x="1249101" y="623018"/>
                </a:lnTo>
                <a:lnTo>
                  <a:pt x="0" y="623018"/>
                </a:lnTo>
                <a:close/>
              </a:path>
            </a:pathLst>
          </a:custGeom>
        </p:spPr>
      </p:pic>
      <p:pic>
        <p:nvPicPr>
          <p:cNvPr id="8" name="图片 7"/>
          <p:cNvPicPr>
            <a:picLocks noChangeAspect="1"/>
          </p:cNvPicPr>
          <p:nvPr userDrawn="1"/>
        </p:nvPicPr>
        <p:blipFill>
          <a:blip r:embed="rId3"/>
          <a:srcRect l="23550" b="23737"/>
          <a:stretch>
            <a:fillRect/>
          </a:stretch>
        </p:blipFill>
        <p:spPr>
          <a:xfrm flipH="1">
            <a:off x="10942898" y="6248952"/>
            <a:ext cx="1249101" cy="623018"/>
          </a:xfrm>
          <a:custGeom>
            <a:avLst/>
            <a:gdLst>
              <a:gd name="connsiteX0" fmla="*/ 0 w 1249101"/>
              <a:gd name="connsiteY0" fmla="*/ 0 h 623018"/>
              <a:gd name="connsiteX1" fmla="*/ 1249101 w 1249101"/>
              <a:gd name="connsiteY1" fmla="*/ 0 h 623018"/>
              <a:gd name="connsiteX2" fmla="*/ 1249101 w 1249101"/>
              <a:gd name="connsiteY2" fmla="*/ 623018 h 623018"/>
              <a:gd name="connsiteX3" fmla="*/ 0 w 1249101"/>
              <a:gd name="connsiteY3" fmla="*/ 623018 h 623018"/>
            </a:gdLst>
            <a:ahLst/>
            <a:cxnLst>
              <a:cxn ang="0">
                <a:pos x="connsiteX0" y="connsiteY0"/>
              </a:cxn>
              <a:cxn ang="0">
                <a:pos x="connsiteX1" y="connsiteY1"/>
              </a:cxn>
              <a:cxn ang="0">
                <a:pos x="connsiteX2" y="connsiteY2"/>
              </a:cxn>
              <a:cxn ang="0">
                <a:pos x="connsiteX3" y="connsiteY3"/>
              </a:cxn>
            </a:cxnLst>
            <a:rect l="l" t="t" r="r" b="b"/>
            <a:pathLst>
              <a:path w="1249101" h="623018">
                <a:moveTo>
                  <a:pt x="0" y="0"/>
                </a:moveTo>
                <a:lnTo>
                  <a:pt x="1249101" y="0"/>
                </a:lnTo>
                <a:lnTo>
                  <a:pt x="1249101" y="623018"/>
                </a:lnTo>
                <a:lnTo>
                  <a:pt x="0" y="623018"/>
                </a:lnTo>
                <a:close/>
              </a:path>
            </a:pathLst>
          </a:custGeom>
        </p:spPr>
      </p:pic>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黑体" panose="02010609060101010101" charset="-122"/>
              </a:defRPr>
            </a:lvl1pPr>
          </a:lstStyle>
          <a:p>
            <a:fld id="{297C79FE-DCC0-4620-A566-16CA7A0CE41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黑体" panose="0201060906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黑体" panose="02010609060101010101" charset="-122"/>
              </a:defRPr>
            </a:lvl1pPr>
          </a:lstStyle>
          <a:p>
            <a:fld id="{515A922F-1294-4387-9CB3-FCC8465D972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黑体" panose="02010609060101010101" charset="-122"/>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黑体" panose="02010609060101010101" charset="-122"/>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黑体" panose="02010609060101010101" charset="-122"/>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黑体" panose="02010609060101010101" charset="-122"/>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黑体" panose="02010609060101010101" charset="-122"/>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黑体" panose="02010609060101010101" charset="-122"/>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398.xml"/><Relationship Id="rId8" Type="http://schemas.openxmlformats.org/officeDocument/2006/relationships/tags" Target="../tags/tag397.xml"/><Relationship Id="rId7" Type="http://schemas.openxmlformats.org/officeDocument/2006/relationships/tags" Target="../tags/tag396.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3" Type="http://schemas.openxmlformats.org/officeDocument/2006/relationships/tags" Target="../tags/tag392.xml"/><Relationship Id="rId26" Type="http://schemas.openxmlformats.org/officeDocument/2006/relationships/slideLayout" Target="../slideLayouts/slideLayout3.xml"/><Relationship Id="rId25" Type="http://schemas.openxmlformats.org/officeDocument/2006/relationships/image" Target="../media/image28.png"/><Relationship Id="rId24" Type="http://schemas.openxmlformats.org/officeDocument/2006/relationships/tags" Target="../tags/tag411.xml"/><Relationship Id="rId23" Type="http://schemas.openxmlformats.org/officeDocument/2006/relationships/tags" Target="../tags/tag410.xml"/><Relationship Id="rId22" Type="http://schemas.openxmlformats.org/officeDocument/2006/relationships/tags" Target="../tags/tag409.xml"/><Relationship Id="rId21" Type="http://schemas.openxmlformats.org/officeDocument/2006/relationships/image" Target="../media/image27.png"/><Relationship Id="rId20" Type="http://schemas.openxmlformats.org/officeDocument/2006/relationships/tags" Target="../tags/tag408.xml"/><Relationship Id="rId2" Type="http://schemas.openxmlformats.org/officeDocument/2006/relationships/tags" Target="../tags/tag391.xml"/><Relationship Id="rId19" Type="http://schemas.openxmlformats.org/officeDocument/2006/relationships/tags" Target="../tags/tag407.xml"/><Relationship Id="rId18" Type="http://schemas.openxmlformats.org/officeDocument/2006/relationships/tags" Target="../tags/tag406.xml"/><Relationship Id="rId17" Type="http://schemas.openxmlformats.org/officeDocument/2006/relationships/image" Target="../media/image26.png"/><Relationship Id="rId16" Type="http://schemas.openxmlformats.org/officeDocument/2006/relationships/tags" Target="../tags/tag405.xml"/><Relationship Id="rId15" Type="http://schemas.openxmlformats.org/officeDocument/2006/relationships/tags" Target="../tags/tag404.xml"/><Relationship Id="rId14" Type="http://schemas.openxmlformats.org/officeDocument/2006/relationships/tags" Target="../tags/tag403.xml"/><Relationship Id="rId13" Type="http://schemas.openxmlformats.org/officeDocument/2006/relationships/tags" Target="../tags/tag402.xml"/><Relationship Id="rId12" Type="http://schemas.openxmlformats.org/officeDocument/2006/relationships/tags" Target="../tags/tag401.xml"/><Relationship Id="rId11" Type="http://schemas.openxmlformats.org/officeDocument/2006/relationships/tags" Target="../tags/tag400.xml"/><Relationship Id="rId10" Type="http://schemas.openxmlformats.org/officeDocument/2006/relationships/tags" Target="../tags/tag399.xml"/><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tags" Target="../tags/tag418.xml"/><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image" Target="../media/image25.jpeg"/><Relationship Id="rId16" Type="http://schemas.openxmlformats.org/officeDocument/2006/relationships/slideLayout" Target="../slideLayouts/slideLayout3.xml"/><Relationship Id="rId15" Type="http://schemas.openxmlformats.org/officeDocument/2006/relationships/image" Target="../media/image29.jpeg"/><Relationship Id="rId14" Type="http://schemas.openxmlformats.org/officeDocument/2006/relationships/tags" Target="../tags/tag424.xml"/><Relationship Id="rId13" Type="http://schemas.openxmlformats.org/officeDocument/2006/relationships/tags" Target="../tags/tag423.xml"/><Relationship Id="rId12" Type="http://schemas.openxmlformats.org/officeDocument/2006/relationships/tags" Target="../tags/tag422.xml"/><Relationship Id="rId11" Type="http://schemas.openxmlformats.org/officeDocument/2006/relationships/tags" Target="../tags/tag421.xml"/><Relationship Id="rId10" Type="http://schemas.openxmlformats.org/officeDocument/2006/relationships/tags" Target="../tags/tag420.xml"/><Relationship Id="rId1" Type="http://schemas.openxmlformats.org/officeDocument/2006/relationships/tags" Target="../tags/tag412.xml"/></Relationships>
</file>

<file path=ppt/slides/_rels/slide12.xml.rels><?xml version="1.0" encoding="UTF-8" standalone="yes"?>
<Relationships xmlns="http://schemas.openxmlformats.org/package/2006/relationships"><Relationship Id="rId9" Type="http://schemas.openxmlformats.org/officeDocument/2006/relationships/tags" Target="../tags/tag432.xml"/><Relationship Id="rId8" Type="http://schemas.openxmlformats.org/officeDocument/2006/relationships/tags" Target="../tags/tag431.xml"/><Relationship Id="rId7" Type="http://schemas.openxmlformats.org/officeDocument/2006/relationships/tags" Target="../tags/tag430.xml"/><Relationship Id="rId6" Type="http://schemas.openxmlformats.org/officeDocument/2006/relationships/tags" Target="../tags/tag429.xml"/><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image" Target="../media/image25.jpeg"/><Relationship Id="rId18" Type="http://schemas.openxmlformats.org/officeDocument/2006/relationships/slideLayout" Target="../slideLayouts/slideLayout3.xml"/><Relationship Id="rId17" Type="http://schemas.openxmlformats.org/officeDocument/2006/relationships/tags" Target="../tags/tag439.xml"/><Relationship Id="rId16" Type="http://schemas.openxmlformats.org/officeDocument/2006/relationships/tags" Target="../tags/tag438.xml"/><Relationship Id="rId15" Type="http://schemas.openxmlformats.org/officeDocument/2006/relationships/image" Target="../media/image30.jpeg"/><Relationship Id="rId14" Type="http://schemas.openxmlformats.org/officeDocument/2006/relationships/tags" Target="../tags/tag437.xml"/><Relationship Id="rId13" Type="http://schemas.openxmlformats.org/officeDocument/2006/relationships/tags" Target="../tags/tag436.xml"/><Relationship Id="rId12" Type="http://schemas.openxmlformats.org/officeDocument/2006/relationships/tags" Target="../tags/tag435.xml"/><Relationship Id="rId11" Type="http://schemas.openxmlformats.org/officeDocument/2006/relationships/tags" Target="../tags/tag434.xml"/><Relationship Id="rId10" Type="http://schemas.openxmlformats.org/officeDocument/2006/relationships/tags" Target="../tags/tag433.xml"/><Relationship Id="rId1" Type="http://schemas.openxmlformats.org/officeDocument/2006/relationships/tags" Target="../tags/tag425.xml"/></Relationships>
</file>

<file path=ppt/slides/_rels/slide13.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tags" Target="../tags/tag445.xml"/><Relationship Id="rId6" Type="http://schemas.openxmlformats.org/officeDocument/2006/relationships/tags" Target="../tags/tag444.xml"/><Relationship Id="rId5" Type="http://schemas.openxmlformats.org/officeDocument/2006/relationships/tags" Target="../tags/tag443.xml"/><Relationship Id="rId4" Type="http://schemas.openxmlformats.org/officeDocument/2006/relationships/tags" Target="../tags/tag442.xml"/><Relationship Id="rId3" Type="http://schemas.openxmlformats.org/officeDocument/2006/relationships/tags" Target="../tags/tag441.xml"/><Relationship Id="rId2" Type="http://schemas.openxmlformats.org/officeDocument/2006/relationships/image" Target="../media/image25.jpeg"/><Relationship Id="rId18" Type="http://schemas.openxmlformats.org/officeDocument/2006/relationships/slideLayout" Target="../slideLayouts/slideLayout3.xml"/><Relationship Id="rId17" Type="http://schemas.openxmlformats.org/officeDocument/2006/relationships/image" Target="../media/image31.jpeg"/><Relationship Id="rId16" Type="http://schemas.openxmlformats.org/officeDocument/2006/relationships/tags" Target="../tags/tag454.xml"/><Relationship Id="rId15" Type="http://schemas.openxmlformats.org/officeDocument/2006/relationships/tags" Target="../tags/tag453.xml"/><Relationship Id="rId14" Type="http://schemas.openxmlformats.org/officeDocument/2006/relationships/tags" Target="../tags/tag452.xml"/><Relationship Id="rId13" Type="http://schemas.openxmlformats.org/officeDocument/2006/relationships/tags" Target="../tags/tag451.xml"/><Relationship Id="rId12" Type="http://schemas.openxmlformats.org/officeDocument/2006/relationships/tags" Target="../tags/tag450.xml"/><Relationship Id="rId11" Type="http://schemas.openxmlformats.org/officeDocument/2006/relationships/tags" Target="../tags/tag449.xml"/><Relationship Id="rId10" Type="http://schemas.openxmlformats.org/officeDocument/2006/relationships/tags" Target="../tags/tag448.xml"/><Relationship Id="rId1" Type="http://schemas.openxmlformats.org/officeDocument/2006/relationships/tags" Target="../tags/tag440.xml"/></Relationships>
</file>

<file path=ppt/slides/_rels/slide14.xml.rels><?xml version="1.0" encoding="UTF-8" standalone="yes"?>
<Relationships xmlns="http://schemas.openxmlformats.org/package/2006/relationships"><Relationship Id="rId9" Type="http://schemas.openxmlformats.org/officeDocument/2006/relationships/tags" Target="../tags/tag462.xml"/><Relationship Id="rId8" Type="http://schemas.openxmlformats.org/officeDocument/2006/relationships/tags" Target="../tags/tag461.xml"/><Relationship Id="rId7" Type="http://schemas.openxmlformats.org/officeDocument/2006/relationships/tags" Target="../tags/tag460.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image" Target="../media/image25.jpeg"/><Relationship Id="rId18" Type="http://schemas.openxmlformats.org/officeDocument/2006/relationships/slideLayout" Target="../slideLayouts/slideLayout3.xml"/><Relationship Id="rId17" Type="http://schemas.openxmlformats.org/officeDocument/2006/relationships/tags" Target="../tags/tag469.xml"/><Relationship Id="rId16" Type="http://schemas.openxmlformats.org/officeDocument/2006/relationships/tags" Target="../tags/tag468.xml"/><Relationship Id="rId15" Type="http://schemas.openxmlformats.org/officeDocument/2006/relationships/image" Target="../media/image32.png"/><Relationship Id="rId14" Type="http://schemas.openxmlformats.org/officeDocument/2006/relationships/tags" Target="../tags/tag467.xml"/><Relationship Id="rId13" Type="http://schemas.openxmlformats.org/officeDocument/2006/relationships/tags" Target="../tags/tag466.xml"/><Relationship Id="rId12" Type="http://schemas.openxmlformats.org/officeDocument/2006/relationships/tags" Target="../tags/tag465.xml"/><Relationship Id="rId11" Type="http://schemas.openxmlformats.org/officeDocument/2006/relationships/tags" Target="../tags/tag464.xml"/><Relationship Id="rId10" Type="http://schemas.openxmlformats.org/officeDocument/2006/relationships/tags" Target="../tags/tag463.xml"/><Relationship Id="rId1" Type="http://schemas.openxmlformats.org/officeDocument/2006/relationships/tags" Target="../tags/tag455.xml"/></Relationships>
</file>

<file path=ppt/slides/_rels/slide15.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 Id="rId32" Type="http://schemas.openxmlformats.org/officeDocument/2006/relationships/slideLayout" Target="../slideLayouts/slideLayout3.xml"/><Relationship Id="rId31" Type="http://schemas.openxmlformats.org/officeDocument/2006/relationships/image" Target="../media/image34.png"/><Relationship Id="rId30" Type="http://schemas.microsoft.com/office/2007/relationships/media" Target="../media/media1.mp3"/><Relationship Id="rId3" Type="http://schemas.openxmlformats.org/officeDocument/2006/relationships/tags" Target="../tags/tag471.xml"/><Relationship Id="rId29" Type="http://schemas.openxmlformats.org/officeDocument/2006/relationships/audio" Target="NULL" TargetMode="External"/><Relationship Id="rId28" Type="http://schemas.openxmlformats.org/officeDocument/2006/relationships/image" Target="../media/image33.png"/><Relationship Id="rId27" Type="http://schemas.openxmlformats.org/officeDocument/2006/relationships/tags" Target="../tags/tag495.xml"/><Relationship Id="rId26" Type="http://schemas.openxmlformats.org/officeDocument/2006/relationships/tags" Target="../tags/tag494.xml"/><Relationship Id="rId25" Type="http://schemas.openxmlformats.org/officeDocument/2006/relationships/tags" Target="../tags/tag493.xml"/><Relationship Id="rId24" Type="http://schemas.openxmlformats.org/officeDocument/2006/relationships/tags" Target="../tags/tag492.xml"/><Relationship Id="rId23" Type="http://schemas.openxmlformats.org/officeDocument/2006/relationships/tags" Target="../tags/tag491.xml"/><Relationship Id="rId22" Type="http://schemas.openxmlformats.org/officeDocument/2006/relationships/tags" Target="../tags/tag490.xml"/><Relationship Id="rId21" Type="http://schemas.openxmlformats.org/officeDocument/2006/relationships/tags" Target="../tags/tag489.xml"/><Relationship Id="rId20" Type="http://schemas.openxmlformats.org/officeDocument/2006/relationships/tags" Target="../tags/tag488.xml"/><Relationship Id="rId2" Type="http://schemas.openxmlformats.org/officeDocument/2006/relationships/image" Target="../media/image25.jpeg"/><Relationship Id="rId19" Type="http://schemas.openxmlformats.org/officeDocument/2006/relationships/tags" Target="../tags/tag487.xml"/><Relationship Id="rId18" Type="http://schemas.openxmlformats.org/officeDocument/2006/relationships/tags" Target="../tags/tag486.xml"/><Relationship Id="rId17" Type="http://schemas.openxmlformats.org/officeDocument/2006/relationships/tags" Target="../tags/tag485.xml"/><Relationship Id="rId16" Type="http://schemas.openxmlformats.org/officeDocument/2006/relationships/tags" Target="../tags/tag484.xml"/><Relationship Id="rId15" Type="http://schemas.openxmlformats.org/officeDocument/2006/relationships/tags" Target="../tags/tag483.xml"/><Relationship Id="rId14" Type="http://schemas.openxmlformats.org/officeDocument/2006/relationships/tags" Target="../tags/tag482.xml"/><Relationship Id="rId13" Type="http://schemas.openxmlformats.org/officeDocument/2006/relationships/tags" Target="../tags/tag481.xml"/><Relationship Id="rId12" Type="http://schemas.openxmlformats.org/officeDocument/2006/relationships/tags" Target="../tags/tag480.xml"/><Relationship Id="rId11" Type="http://schemas.openxmlformats.org/officeDocument/2006/relationships/tags" Target="../tags/tag479.xml"/><Relationship Id="rId10" Type="http://schemas.openxmlformats.org/officeDocument/2006/relationships/tags" Target="../tags/tag478.xml"/><Relationship Id="rId1" Type="http://schemas.openxmlformats.org/officeDocument/2006/relationships/tags" Target="../tags/tag47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503.xml"/><Relationship Id="rId7" Type="http://schemas.openxmlformats.org/officeDocument/2006/relationships/tags" Target="../tags/tag502.xml"/><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tags" Target="../tags/tag497.xml"/><Relationship Id="rId10" Type="http://schemas.openxmlformats.org/officeDocument/2006/relationships/notesSlide" Target="../notesSlides/notesSlide2.xml"/><Relationship Id="rId1" Type="http://schemas.openxmlformats.org/officeDocument/2006/relationships/tags" Target="../tags/tag496.xml"/></Relationships>
</file>

<file path=ppt/slides/_rels/slide18.xml.rels><?xml version="1.0" encoding="UTF-8" standalone="yes"?>
<Relationships xmlns="http://schemas.openxmlformats.org/package/2006/relationships"><Relationship Id="rId9" Type="http://schemas.openxmlformats.org/officeDocument/2006/relationships/tags" Target="../tags/tag512.xml"/><Relationship Id="rId8" Type="http://schemas.openxmlformats.org/officeDocument/2006/relationships/tags" Target="../tags/tag511.xml"/><Relationship Id="rId7" Type="http://schemas.openxmlformats.org/officeDocument/2006/relationships/tags" Target="../tags/tag510.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tags" Target="../tags/tag507.xml"/><Relationship Id="rId3" Type="http://schemas.openxmlformats.org/officeDocument/2006/relationships/tags" Target="../tags/tag506.xml"/><Relationship Id="rId24" Type="http://schemas.openxmlformats.org/officeDocument/2006/relationships/notesSlide" Target="../notesSlides/notesSlide3.xml"/><Relationship Id="rId23" Type="http://schemas.openxmlformats.org/officeDocument/2006/relationships/slideLayout" Target="../slideLayouts/slideLayout1.xml"/><Relationship Id="rId22" Type="http://schemas.openxmlformats.org/officeDocument/2006/relationships/image" Target="../media/image39.png"/><Relationship Id="rId21" Type="http://schemas.openxmlformats.org/officeDocument/2006/relationships/tags" Target="../tags/tag520.xml"/><Relationship Id="rId20" Type="http://schemas.openxmlformats.org/officeDocument/2006/relationships/image" Target="../media/image38.jpeg"/><Relationship Id="rId2" Type="http://schemas.openxmlformats.org/officeDocument/2006/relationships/tags" Target="../tags/tag505.xml"/><Relationship Id="rId19" Type="http://schemas.openxmlformats.org/officeDocument/2006/relationships/tags" Target="../tags/tag519.xml"/><Relationship Id="rId18" Type="http://schemas.openxmlformats.org/officeDocument/2006/relationships/tags" Target="../tags/tag518.xml"/><Relationship Id="rId17" Type="http://schemas.openxmlformats.org/officeDocument/2006/relationships/image" Target="../media/image37.jpeg"/><Relationship Id="rId16" Type="http://schemas.openxmlformats.org/officeDocument/2006/relationships/image" Target="../media/image36.jpeg"/><Relationship Id="rId15" Type="http://schemas.openxmlformats.org/officeDocument/2006/relationships/tags" Target="../tags/tag517.xml"/><Relationship Id="rId14" Type="http://schemas.openxmlformats.org/officeDocument/2006/relationships/image" Target="../media/image35.png"/><Relationship Id="rId13" Type="http://schemas.openxmlformats.org/officeDocument/2006/relationships/tags" Target="../tags/tag516.xml"/><Relationship Id="rId12" Type="http://schemas.openxmlformats.org/officeDocument/2006/relationships/tags" Target="../tags/tag515.xml"/><Relationship Id="rId11" Type="http://schemas.openxmlformats.org/officeDocument/2006/relationships/tags" Target="../tags/tag514.xml"/><Relationship Id="rId10" Type="http://schemas.openxmlformats.org/officeDocument/2006/relationships/tags" Target="../tags/tag513.xml"/><Relationship Id="rId1" Type="http://schemas.openxmlformats.org/officeDocument/2006/relationships/tags" Target="../tags/tag504.xml"/></Relationships>
</file>

<file path=ppt/slides/_rels/slide19.xml.rels><?xml version="1.0" encoding="UTF-8" standalone="yes"?>
<Relationships xmlns="http://schemas.openxmlformats.org/package/2006/relationships"><Relationship Id="rId9" Type="http://schemas.openxmlformats.org/officeDocument/2006/relationships/tags" Target="../tags/tag529.xml"/><Relationship Id="rId8" Type="http://schemas.openxmlformats.org/officeDocument/2006/relationships/tags" Target="../tags/tag528.xml"/><Relationship Id="rId7" Type="http://schemas.openxmlformats.org/officeDocument/2006/relationships/tags" Target="../tags/tag527.xml"/><Relationship Id="rId6" Type="http://schemas.openxmlformats.org/officeDocument/2006/relationships/tags" Target="../tags/tag526.xml"/><Relationship Id="rId5" Type="http://schemas.openxmlformats.org/officeDocument/2006/relationships/tags" Target="../tags/tag525.xml"/><Relationship Id="rId4" Type="http://schemas.openxmlformats.org/officeDocument/2006/relationships/tags" Target="../tags/tag524.xml"/><Relationship Id="rId3" Type="http://schemas.openxmlformats.org/officeDocument/2006/relationships/tags" Target="../tags/tag523.xml"/><Relationship Id="rId24" Type="http://schemas.openxmlformats.org/officeDocument/2006/relationships/notesSlide" Target="../notesSlides/notesSlide4.xml"/><Relationship Id="rId23" Type="http://schemas.openxmlformats.org/officeDocument/2006/relationships/slideLayout" Target="../slideLayouts/slideLayout1.xml"/><Relationship Id="rId22" Type="http://schemas.openxmlformats.org/officeDocument/2006/relationships/image" Target="../media/image40.jpeg"/><Relationship Id="rId21" Type="http://schemas.openxmlformats.org/officeDocument/2006/relationships/tags" Target="../tags/tag536.xml"/><Relationship Id="rId20" Type="http://schemas.openxmlformats.org/officeDocument/2006/relationships/image" Target="../media/image39.png"/><Relationship Id="rId2" Type="http://schemas.openxmlformats.org/officeDocument/2006/relationships/tags" Target="../tags/tag522.xml"/><Relationship Id="rId19" Type="http://schemas.openxmlformats.org/officeDocument/2006/relationships/image" Target="../media/image38.jpeg"/><Relationship Id="rId18" Type="http://schemas.openxmlformats.org/officeDocument/2006/relationships/tags" Target="../tags/tag535.xml"/><Relationship Id="rId17" Type="http://schemas.openxmlformats.org/officeDocument/2006/relationships/image" Target="../media/image37.jpeg"/><Relationship Id="rId16" Type="http://schemas.openxmlformats.org/officeDocument/2006/relationships/image" Target="../media/image36.jpeg"/><Relationship Id="rId15" Type="http://schemas.openxmlformats.org/officeDocument/2006/relationships/tags" Target="../tags/tag534.xml"/><Relationship Id="rId14" Type="http://schemas.openxmlformats.org/officeDocument/2006/relationships/image" Target="../media/image35.png"/><Relationship Id="rId13" Type="http://schemas.openxmlformats.org/officeDocument/2006/relationships/tags" Target="../tags/tag533.xml"/><Relationship Id="rId12" Type="http://schemas.openxmlformats.org/officeDocument/2006/relationships/tags" Target="../tags/tag532.xml"/><Relationship Id="rId11" Type="http://schemas.openxmlformats.org/officeDocument/2006/relationships/tags" Target="../tags/tag531.xml"/><Relationship Id="rId10" Type="http://schemas.openxmlformats.org/officeDocument/2006/relationships/tags" Target="../tags/tag530.xml"/><Relationship Id="rId1" Type="http://schemas.openxmlformats.org/officeDocument/2006/relationships/tags" Target="../tags/tag521.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hemeOverride" Target="../theme/themeOverride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tags" Target="../tags/tag544.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6" Type="http://schemas.openxmlformats.org/officeDocument/2006/relationships/notesSlide" Target="../notesSlides/notesSlide5.xml"/><Relationship Id="rId25" Type="http://schemas.openxmlformats.org/officeDocument/2006/relationships/slideLayout" Target="../slideLayouts/slideLayout1.xml"/><Relationship Id="rId24" Type="http://schemas.openxmlformats.org/officeDocument/2006/relationships/image" Target="../media/image40.jpeg"/><Relationship Id="rId23" Type="http://schemas.openxmlformats.org/officeDocument/2006/relationships/tags" Target="../tags/tag555.xml"/><Relationship Id="rId22" Type="http://schemas.openxmlformats.org/officeDocument/2006/relationships/tags" Target="../tags/tag554.xml"/><Relationship Id="rId21" Type="http://schemas.openxmlformats.org/officeDocument/2006/relationships/tags" Target="../tags/tag553.xml"/><Relationship Id="rId20" Type="http://schemas.openxmlformats.org/officeDocument/2006/relationships/tags" Target="../tags/tag552.xml"/><Relationship Id="rId2" Type="http://schemas.openxmlformats.org/officeDocument/2006/relationships/tags" Target="../tags/tag538.xml"/><Relationship Id="rId19" Type="http://schemas.openxmlformats.org/officeDocument/2006/relationships/image" Target="../media/image39.png"/><Relationship Id="rId18" Type="http://schemas.openxmlformats.org/officeDocument/2006/relationships/image" Target="../media/image38.jpeg"/><Relationship Id="rId17" Type="http://schemas.openxmlformats.org/officeDocument/2006/relationships/tags" Target="../tags/tag551.xml"/><Relationship Id="rId16" Type="http://schemas.openxmlformats.org/officeDocument/2006/relationships/image" Target="../media/image36.jpeg"/><Relationship Id="rId15" Type="http://schemas.openxmlformats.org/officeDocument/2006/relationships/tags" Target="../tags/tag550.xml"/><Relationship Id="rId14" Type="http://schemas.openxmlformats.org/officeDocument/2006/relationships/image" Target="../media/image35.png"/><Relationship Id="rId13" Type="http://schemas.openxmlformats.org/officeDocument/2006/relationships/tags" Target="../tags/tag549.xml"/><Relationship Id="rId12" Type="http://schemas.openxmlformats.org/officeDocument/2006/relationships/tags" Target="../tags/tag548.xml"/><Relationship Id="rId11" Type="http://schemas.openxmlformats.org/officeDocument/2006/relationships/tags" Target="../tags/tag547.xml"/><Relationship Id="rId10" Type="http://schemas.openxmlformats.org/officeDocument/2006/relationships/tags" Target="../tags/tag546.xml"/><Relationship Id="rId1" Type="http://schemas.openxmlformats.org/officeDocument/2006/relationships/tags" Target="../tags/tag537.xml"/></Relationships>
</file>

<file path=ppt/slides/_rels/slide21.xml.rels><?xml version="1.0" encoding="UTF-8" standalone="yes"?>
<Relationships xmlns="http://schemas.openxmlformats.org/package/2006/relationships"><Relationship Id="rId9" Type="http://schemas.openxmlformats.org/officeDocument/2006/relationships/tags" Target="../tags/tag563.xml"/><Relationship Id="rId8" Type="http://schemas.openxmlformats.org/officeDocument/2006/relationships/tags" Target="../tags/tag562.xml"/><Relationship Id="rId7" Type="http://schemas.openxmlformats.org/officeDocument/2006/relationships/tags" Target="../tags/tag561.xml"/><Relationship Id="rId6" Type="http://schemas.openxmlformats.org/officeDocument/2006/relationships/image" Target="../media/image41.png"/><Relationship Id="rId5" Type="http://schemas.openxmlformats.org/officeDocument/2006/relationships/tags" Target="../tags/tag560.xml"/><Relationship Id="rId4" Type="http://schemas.openxmlformats.org/officeDocument/2006/relationships/tags" Target="../tags/tag559.xml"/><Relationship Id="rId3" Type="http://schemas.openxmlformats.org/officeDocument/2006/relationships/tags" Target="../tags/tag558.xml"/><Relationship Id="rId2" Type="http://schemas.openxmlformats.org/officeDocument/2006/relationships/tags" Target="../tags/tag557.xml"/><Relationship Id="rId14" Type="http://schemas.openxmlformats.org/officeDocument/2006/relationships/slideLayout" Target="../slideLayouts/slideLayout1.xml"/><Relationship Id="rId13" Type="http://schemas.openxmlformats.org/officeDocument/2006/relationships/tags" Target="../tags/tag567.xml"/><Relationship Id="rId12" Type="http://schemas.openxmlformats.org/officeDocument/2006/relationships/tags" Target="../tags/tag566.xml"/><Relationship Id="rId11" Type="http://schemas.openxmlformats.org/officeDocument/2006/relationships/tags" Target="../tags/tag565.xml"/><Relationship Id="rId10" Type="http://schemas.openxmlformats.org/officeDocument/2006/relationships/tags" Target="../tags/tag564.xml"/><Relationship Id="rId1" Type="http://schemas.openxmlformats.org/officeDocument/2006/relationships/tags" Target="../tags/tag556.xml"/></Relationships>
</file>

<file path=ppt/slides/_rels/slide22.xml.rels><?xml version="1.0" encoding="UTF-8" standalone="yes"?>
<Relationships xmlns="http://schemas.openxmlformats.org/package/2006/relationships"><Relationship Id="rId9" Type="http://schemas.openxmlformats.org/officeDocument/2006/relationships/tags" Target="../tags/tag575.xml"/><Relationship Id="rId8" Type="http://schemas.openxmlformats.org/officeDocument/2006/relationships/image" Target="../media/image42.GIF"/><Relationship Id="rId7" Type="http://schemas.openxmlformats.org/officeDocument/2006/relationships/tags" Target="../tags/tag574.xml"/><Relationship Id="rId6" Type="http://schemas.openxmlformats.org/officeDocument/2006/relationships/tags" Target="../tags/tag573.xml"/><Relationship Id="rId5" Type="http://schemas.openxmlformats.org/officeDocument/2006/relationships/tags" Target="../tags/tag572.xml"/><Relationship Id="rId4" Type="http://schemas.openxmlformats.org/officeDocument/2006/relationships/tags" Target="../tags/tag571.xml"/><Relationship Id="rId3" Type="http://schemas.openxmlformats.org/officeDocument/2006/relationships/tags" Target="../tags/tag570.xml"/><Relationship Id="rId2" Type="http://schemas.openxmlformats.org/officeDocument/2006/relationships/tags" Target="../tags/tag569.xml"/><Relationship Id="rId14" Type="http://schemas.openxmlformats.org/officeDocument/2006/relationships/slideLayout" Target="../slideLayouts/slideLayout1.xml"/><Relationship Id="rId13" Type="http://schemas.openxmlformats.org/officeDocument/2006/relationships/tags" Target="../tags/tag578.xml"/><Relationship Id="rId12" Type="http://schemas.openxmlformats.org/officeDocument/2006/relationships/tags" Target="../tags/tag577.xml"/><Relationship Id="rId11" Type="http://schemas.openxmlformats.org/officeDocument/2006/relationships/tags" Target="../tags/tag576.xml"/><Relationship Id="rId10" Type="http://schemas.openxmlformats.org/officeDocument/2006/relationships/image" Target="../media/image41.png"/><Relationship Id="rId1" Type="http://schemas.openxmlformats.org/officeDocument/2006/relationships/tags" Target="../tags/tag56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9" Type="http://schemas.openxmlformats.org/officeDocument/2006/relationships/tags" Target="../tags/tag587.xml"/><Relationship Id="rId8" Type="http://schemas.openxmlformats.org/officeDocument/2006/relationships/tags" Target="../tags/tag586.xml"/><Relationship Id="rId7" Type="http://schemas.openxmlformats.org/officeDocument/2006/relationships/tags" Target="../tags/tag585.xml"/><Relationship Id="rId6" Type="http://schemas.openxmlformats.org/officeDocument/2006/relationships/tags" Target="../tags/tag584.xml"/><Relationship Id="rId5" Type="http://schemas.openxmlformats.org/officeDocument/2006/relationships/tags" Target="../tags/tag583.xml"/><Relationship Id="rId4" Type="http://schemas.openxmlformats.org/officeDocument/2006/relationships/tags" Target="../tags/tag582.xml"/><Relationship Id="rId3" Type="http://schemas.openxmlformats.org/officeDocument/2006/relationships/tags" Target="../tags/tag581.xml"/><Relationship Id="rId2" Type="http://schemas.openxmlformats.org/officeDocument/2006/relationships/tags" Target="../tags/tag580.xml"/><Relationship Id="rId11" Type="http://schemas.openxmlformats.org/officeDocument/2006/relationships/slideLayout" Target="../slideLayouts/slideLayout1.xml"/><Relationship Id="rId10" Type="http://schemas.openxmlformats.org/officeDocument/2006/relationships/tags" Target="../tags/tag588.xml"/><Relationship Id="rId1" Type="http://schemas.openxmlformats.org/officeDocument/2006/relationships/tags" Target="../tags/tag579.xml"/></Relationships>
</file>

<file path=ppt/slides/_rels/slide25.xml.rels><?xml version="1.0" encoding="UTF-8" standalone="yes"?>
<Relationships xmlns="http://schemas.openxmlformats.org/package/2006/relationships"><Relationship Id="rId9" Type="http://schemas.openxmlformats.org/officeDocument/2006/relationships/tags" Target="../tags/tag597.xml"/><Relationship Id="rId8" Type="http://schemas.openxmlformats.org/officeDocument/2006/relationships/tags" Target="../tags/tag596.xml"/><Relationship Id="rId7" Type="http://schemas.openxmlformats.org/officeDocument/2006/relationships/tags" Target="../tags/tag595.xml"/><Relationship Id="rId6" Type="http://schemas.openxmlformats.org/officeDocument/2006/relationships/tags" Target="../tags/tag594.xml"/><Relationship Id="rId5" Type="http://schemas.openxmlformats.org/officeDocument/2006/relationships/tags" Target="../tags/tag593.xml"/><Relationship Id="rId4" Type="http://schemas.openxmlformats.org/officeDocument/2006/relationships/tags" Target="../tags/tag592.xml"/><Relationship Id="rId3" Type="http://schemas.openxmlformats.org/officeDocument/2006/relationships/tags" Target="../tags/tag591.xml"/><Relationship Id="rId20" Type="http://schemas.openxmlformats.org/officeDocument/2006/relationships/slideLayout" Target="../slideLayouts/slideLayout1.xml"/><Relationship Id="rId2" Type="http://schemas.openxmlformats.org/officeDocument/2006/relationships/tags" Target="../tags/tag590.xml"/><Relationship Id="rId19" Type="http://schemas.openxmlformats.org/officeDocument/2006/relationships/image" Target="../media/image44.jpeg"/><Relationship Id="rId18" Type="http://schemas.openxmlformats.org/officeDocument/2006/relationships/tags" Target="../tags/tag603.xml"/><Relationship Id="rId17" Type="http://schemas.openxmlformats.org/officeDocument/2006/relationships/image" Target="../media/image43.jpeg"/><Relationship Id="rId16" Type="http://schemas.openxmlformats.org/officeDocument/2006/relationships/image" Target="../media/image35.png"/><Relationship Id="rId15" Type="http://schemas.openxmlformats.org/officeDocument/2006/relationships/tags" Target="../tags/tag602.xml"/><Relationship Id="rId14" Type="http://schemas.openxmlformats.org/officeDocument/2006/relationships/tags" Target="../tags/tag601.xml"/><Relationship Id="rId13" Type="http://schemas.openxmlformats.org/officeDocument/2006/relationships/tags" Target="../tags/tag600.xml"/><Relationship Id="rId12" Type="http://schemas.openxmlformats.org/officeDocument/2006/relationships/tags" Target="../tags/tag599.xml"/><Relationship Id="rId11" Type="http://schemas.openxmlformats.org/officeDocument/2006/relationships/image" Target="../media/image36.jpeg"/><Relationship Id="rId10" Type="http://schemas.openxmlformats.org/officeDocument/2006/relationships/tags" Target="../tags/tag598.xml"/><Relationship Id="rId1" Type="http://schemas.openxmlformats.org/officeDocument/2006/relationships/tags" Target="../tags/tag589.xml"/></Relationships>
</file>

<file path=ppt/slides/_rels/slide26.xml.rels><?xml version="1.0" encoding="UTF-8" standalone="yes"?>
<Relationships xmlns="http://schemas.openxmlformats.org/package/2006/relationships"><Relationship Id="rId9" Type="http://schemas.openxmlformats.org/officeDocument/2006/relationships/tags" Target="../tags/tag612.xml"/><Relationship Id="rId8" Type="http://schemas.openxmlformats.org/officeDocument/2006/relationships/tags" Target="../tags/tag611.xml"/><Relationship Id="rId7" Type="http://schemas.openxmlformats.org/officeDocument/2006/relationships/tags" Target="../tags/tag610.xml"/><Relationship Id="rId6" Type="http://schemas.openxmlformats.org/officeDocument/2006/relationships/tags" Target="../tags/tag609.xml"/><Relationship Id="rId5" Type="http://schemas.openxmlformats.org/officeDocument/2006/relationships/tags" Target="../tags/tag608.xml"/><Relationship Id="rId4" Type="http://schemas.openxmlformats.org/officeDocument/2006/relationships/tags" Target="../tags/tag607.xml"/><Relationship Id="rId3" Type="http://schemas.openxmlformats.org/officeDocument/2006/relationships/tags" Target="../tags/tag606.xml"/><Relationship Id="rId21" Type="http://schemas.openxmlformats.org/officeDocument/2006/relationships/slideLayout" Target="../slideLayouts/slideLayout1.xml"/><Relationship Id="rId20" Type="http://schemas.openxmlformats.org/officeDocument/2006/relationships/image" Target="../media/image44.jpeg"/><Relationship Id="rId2" Type="http://schemas.openxmlformats.org/officeDocument/2006/relationships/tags" Target="../tags/tag605.xml"/><Relationship Id="rId19" Type="http://schemas.openxmlformats.org/officeDocument/2006/relationships/image" Target="../media/image43.jpeg"/><Relationship Id="rId18" Type="http://schemas.openxmlformats.org/officeDocument/2006/relationships/image" Target="../media/image45.jpeg"/><Relationship Id="rId17" Type="http://schemas.openxmlformats.org/officeDocument/2006/relationships/tags" Target="../tags/tag618.xml"/><Relationship Id="rId16" Type="http://schemas.openxmlformats.org/officeDocument/2006/relationships/image" Target="../media/image35.png"/><Relationship Id="rId15" Type="http://schemas.openxmlformats.org/officeDocument/2006/relationships/tags" Target="../tags/tag617.xml"/><Relationship Id="rId14" Type="http://schemas.openxmlformats.org/officeDocument/2006/relationships/tags" Target="../tags/tag616.xml"/><Relationship Id="rId13" Type="http://schemas.openxmlformats.org/officeDocument/2006/relationships/tags" Target="../tags/tag615.xml"/><Relationship Id="rId12" Type="http://schemas.openxmlformats.org/officeDocument/2006/relationships/tags" Target="../tags/tag614.xml"/><Relationship Id="rId11" Type="http://schemas.openxmlformats.org/officeDocument/2006/relationships/image" Target="../media/image36.jpeg"/><Relationship Id="rId10" Type="http://schemas.openxmlformats.org/officeDocument/2006/relationships/tags" Target="../tags/tag613.xml"/><Relationship Id="rId1" Type="http://schemas.openxmlformats.org/officeDocument/2006/relationships/tags" Target="../tags/tag604.xml"/></Relationships>
</file>

<file path=ppt/slides/_rels/slide27.xml.rels><?xml version="1.0" encoding="UTF-8" standalone="yes"?>
<Relationships xmlns="http://schemas.openxmlformats.org/package/2006/relationships"><Relationship Id="rId9" Type="http://schemas.openxmlformats.org/officeDocument/2006/relationships/tags" Target="../tags/tag626.xml"/><Relationship Id="rId8" Type="http://schemas.openxmlformats.org/officeDocument/2006/relationships/tags" Target="../tags/tag625.xml"/><Relationship Id="rId7" Type="http://schemas.openxmlformats.org/officeDocument/2006/relationships/tags" Target="../tags/tag624.xml"/><Relationship Id="rId6" Type="http://schemas.openxmlformats.org/officeDocument/2006/relationships/image" Target="../media/image41.png"/><Relationship Id="rId5" Type="http://schemas.openxmlformats.org/officeDocument/2006/relationships/tags" Target="../tags/tag623.xml"/><Relationship Id="rId4" Type="http://schemas.openxmlformats.org/officeDocument/2006/relationships/tags" Target="../tags/tag622.xml"/><Relationship Id="rId3" Type="http://schemas.openxmlformats.org/officeDocument/2006/relationships/tags" Target="../tags/tag621.xml"/><Relationship Id="rId2" Type="http://schemas.openxmlformats.org/officeDocument/2006/relationships/tags" Target="../tags/tag620.xml"/><Relationship Id="rId14" Type="http://schemas.openxmlformats.org/officeDocument/2006/relationships/slideLayout" Target="../slideLayouts/slideLayout1.xml"/><Relationship Id="rId13" Type="http://schemas.openxmlformats.org/officeDocument/2006/relationships/tags" Target="../tags/tag630.xml"/><Relationship Id="rId12" Type="http://schemas.openxmlformats.org/officeDocument/2006/relationships/tags" Target="../tags/tag629.xml"/><Relationship Id="rId11" Type="http://schemas.openxmlformats.org/officeDocument/2006/relationships/tags" Target="../tags/tag628.xml"/><Relationship Id="rId10" Type="http://schemas.openxmlformats.org/officeDocument/2006/relationships/tags" Target="../tags/tag627.xml"/><Relationship Id="rId1" Type="http://schemas.openxmlformats.org/officeDocument/2006/relationships/tags" Target="../tags/tag619.xml"/></Relationships>
</file>

<file path=ppt/slides/_rels/slide28.xml.rels><?xml version="1.0" encoding="UTF-8" standalone="yes"?>
<Relationships xmlns="http://schemas.openxmlformats.org/package/2006/relationships"><Relationship Id="rId9" Type="http://schemas.openxmlformats.org/officeDocument/2006/relationships/tags" Target="../tags/tag638.xml"/><Relationship Id="rId8" Type="http://schemas.openxmlformats.org/officeDocument/2006/relationships/image" Target="../media/image41.png"/><Relationship Id="rId7" Type="http://schemas.openxmlformats.org/officeDocument/2006/relationships/tags" Target="../tags/tag637.xml"/><Relationship Id="rId6" Type="http://schemas.openxmlformats.org/officeDocument/2006/relationships/tags" Target="../tags/tag636.xml"/><Relationship Id="rId5" Type="http://schemas.openxmlformats.org/officeDocument/2006/relationships/tags" Target="../tags/tag635.xml"/><Relationship Id="rId4" Type="http://schemas.openxmlformats.org/officeDocument/2006/relationships/tags" Target="../tags/tag634.xml"/><Relationship Id="rId3" Type="http://schemas.openxmlformats.org/officeDocument/2006/relationships/tags" Target="../tags/tag633.xml"/><Relationship Id="rId2" Type="http://schemas.openxmlformats.org/officeDocument/2006/relationships/tags" Target="../tags/tag632.xml"/><Relationship Id="rId10" Type="http://schemas.openxmlformats.org/officeDocument/2006/relationships/slideLayout" Target="../slideLayouts/slideLayout1.xml"/><Relationship Id="rId1" Type="http://schemas.openxmlformats.org/officeDocument/2006/relationships/tags" Target="../tags/tag631.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tags" Target="../tags/tag640.xml"/><Relationship Id="rId4" Type="http://schemas.openxmlformats.org/officeDocument/2006/relationships/image" Target="../media/image5.png"/><Relationship Id="rId3" Type="http://schemas.openxmlformats.org/officeDocument/2006/relationships/tags" Target="../tags/tag639.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3.xml"/><Relationship Id="rId2" Type="http://schemas.openxmlformats.org/officeDocument/2006/relationships/image" Target="../media/image6.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image" Target="../media/image14.GIF"/><Relationship Id="rId8" Type="http://schemas.openxmlformats.org/officeDocument/2006/relationships/tags" Target="../tags/tag3.xml"/><Relationship Id="rId7" Type="http://schemas.openxmlformats.org/officeDocument/2006/relationships/image" Target="../media/image13.png"/><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5" Type="http://schemas.openxmlformats.org/officeDocument/2006/relationships/slideLayout" Target="../slideLayouts/slideLayout2.xml"/><Relationship Id="rId14" Type="http://schemas.openxmlformats.org/officeDocument/2006/relationships/tags" Target="../tags/tag5.xml"/><Relationship Id="rId13" Type="http://schemas.openxmlformats.org/officeDocument/2006/relationships/image" Target="../media/image17.png"/><Relationship Id="rId12" Type="http://schemas.openxmlformats.org/officeDocument/2006/relationships/tags" Target="../tags/tag4.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9.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image" Target="../media/image20.png"/><Relationship Id="rId2" Type="http://schemas.openxmlformats.org/officeDocument/2006/relationships/tags" Target="../tags/tag6.xml"/><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image" Target="../media/image20.png"/><Relationship Id="rId2" Type="http://schemas.openxmlformats.org/officeDocument/2006/relationships/tags" Target="../tags/tag8.xml"/><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jpeg"/><Relationship Id="rId7" Type="http://schemas.openxmlformats.org/officeDocument/2006/relationships/image" Target="../media/image13.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4" Type="http://schemas.openxmlformats.org/officeDocument/2006/relationships/slideLayout" Target="../slideLayouts/slideLayout2.xml"/><Relationship Id="rId13" Type="http://schemas.openxmlformats.org/officeDocument/2006/relationships/tags" Target="../tags/tag13.xml"/><Relationship Id="rId12" Type="http://schemas.openxmlformats.org/officeDocument/2006/relationships/image" Target="../media/image24.png"/><Relationship Id="rId11" Type="http://schemas.openxmlformats.org/officeDocument/2006/relationships/tags" Target="../tags/tag12.xml"/><Relationship Id="rId10" Type="http://schemas.openxmlformats.org/officeDocument/2006/relationships/image" Target="../media/image23.svg"/><Relationship Id="rId1" Type="http://schemas.openxmlformats.org/officeDocument/2006/relationships/image" Target="../media/image9.GIF"/></Relationships>
</file>

<file path=ppt/slides/_rels/slide9.xml.rels><?xml version="1.0" encoding="UTF-8" standalone="yes"?>
<Relationships xmlns="http://schemas.openxmlformats.org/package/2006/relationships"><Relationship Id="rId99" Type="http://schemas.openxmlformats.org/officeDocument/2006/relationships/tags" Target="../tags/tag112.xml"/><Relationship Id="rId98" Type="http://schemas.openxmlformats.org/officeDocument/2006/relationships/tags" Target="../tags/tag111.xml"/><Relationship Id="rId97" Type="http://schemas.openxmlformats.org/officeDocument/2006/relationships/tags" Target="../tags/tag110.xml"/><Relationship Id="rId96" Type="http://schemas.openxmlformats.org/officeDocument/2006/relationships/tags" Target="../tags/tag109.xml"/><Relationship Id="rId95" Type="http://schemas.openxmlformats.org/officeDocument/2006/relationships/tags" Target="../tags/tag108.xml"/><Relationship Id="rId94" Type="http://schemas.openxmlformats.org/officeDocument/2006/relationships/tags" Target="../tags/tag107.xml"/><Relationship Id="rId93" Type="http://schemas.openxmlformats.org/officeDocument/2006/relationships/tags" Target="../tags/tag106.xml"/><Relationship Id="rId92" Type="http://schemas.openxmlformats.org/officeDocument/2006/relationships/tags" Target="../tags/tag105.xml"/><Relationship Id="rId91" Type="http://schemas.openxmlformats.org/officeDocument/2006/relationships/tags" Target="../tags/tag104.xml"/><Relationship Id="rId90" Type="http://schemas.openxmlformats.org/officeDocument/2006/relationships/tags" Target="../tags/tag103.xml"/><Relationship Id="rId9" Type="http://schemas.openxmlformats.org/officeDocument/2006/relationships/tags" Target="../tags/tag22.xml"/><Relationship Id="rId89" Type="http://schemas.openxmlformats.org/officeDocument/2006/relationships/tags" Target="../tags/tag102.xml"/><Relationship Id="rId88" Type="http://schemas.openxmlformats.org/officeDocument/2006/relationships/tags" Target="../tags/tag101.xml"/><Relationship Id="rId87" Type="http://schemas.openxmlformats.org/officeDocument/2006/relationships/tags" Target="../tags/tag100.xml"/><Relationship Id="rId86" Type="http://schemas.openxmlformats.org/officeDocument/2006/relationships/tags" Target="../tags/tag99.xml"/><Relationship Id="rId85" Type="http://schemas.openxmlformats.org/officeDocument/2006/relationships/tags" Target="../tags/tag98.xml"/><Relationship Id="rId84" Type="http://schemas.openxmlformats.org/officeDocument/2006/relationships/tags" Target="../tags/tag97.xml"/><Relationship Id="rId83" Type="http://schemas.openxmlformats.org/officeDocument/2006/relationships/tags" Target="../tags/tag96.xml"/><Relationship Id="rId82" Type="http://schemas.openxmlformats.org/officeDocument/2006/relationships/tags" Target="../tags/tag95.xml"/><Relationship Id="rId81" Type="http://schemas.openxmlformats.org/officeDocument/2006/relationships/tags" Target="../tags/tag94.xml"/><Relationship Id="rId80" Type="http://schemas.openxmlformats.org/officeDocument/2006/relationships/tags" Target="../tags/tag93.xml"/><Relationship Id="rId8" Type="http://schemas.openxmlformats.org/officeDocument/2006/relationships/tags" Target="../tags/tag21.xml"/><Relationship Id="rId79" Type="http://schemas.openxmlformats.org/officeDocument/2006/relationships/tags" Target="../tags/tag92.xml"/><Relationship Id="rId78" Type="http://schemas.openxmlformats.org/officeDocument/2006/relationships/tags" Target="../tags/tag91.xml"/><Relationship Id="rId77" Type="http://schemas.openxmlformats.org/officeDocument/2006/relationships/tags" Target="../tags/tag90.xml"/><Relationship Id="rId76" Type="http://schemas.openxmlformats.org/officeDocument/2006/relationships/tags" Target="../tags/tag89.xml"/><Relationship Id="rId75" Type="http://schemas.openxmlformats.org/officeDocument/2006/relationships/tags" Target="../tags/tag88.xml"/><Relationship Id="rId74" Type="http://schemas.openxmlformats.org/officeDocument/2006/relationships/tags" Target="../tags/tag87.xml"/><Relationship Id="rId73" Type="http://schemas.openxmlformats.org/officeDocument/2006/relationships/tags" Target="../tags/tag86.xml"/><Relationship Id="rId72" Type="http://schemas.openxmlformats.org/officeDocument/2006/relationships/tags" Target="../tags/tag85.xml"/><Relationship Id="rId71" Type="http://schemas.openxmlformats.org/officeDocument/2006/relationships/tags" Target="../tags/tag84.xml"/><Relationship Id="rId70" Type="http://schemas.openxmlformats.org/officeDocument/2006/relationships/tags" Target="../tags/tag83.xml"/><Relationship Id="rId7" Type="http://schemas.openxmlformats.org/officeDocument/2006/relationships/tags" Target="../tags/tag20.xml"/><Relationship Id="rId69" Type="http://schemas.openxmlformats.org/officeDocument/2006/relationships/tags" Target="../tags/tag82.xml"/><Relationship Id="rId68" Type="http://schemas.openxmlformats.org/officeDocument/2006/relationships/tags" Target="../tags/tag81.xml"/><Relationship Id="rId67" Type="http://schemas.openxmlformats.org/officeDocument/2006/relationships/tags" Target="../tags/tag80.xml"/><Relationship Id="rId66" Type="http://schemas.openxmlformats.org/officeDocument/2006/relationships/tags" Target="../tags/tag79.xml"/><Relationship Id="rId65" Type="http://schemas.openxmlformats.org/officeDocument/2006/relationships/tags" Target="../tags/tag78.xml"/><Relationship Id="rId64" Type="http://schemas.openxmlformats.org/officeDocument/2006/relationships/tags" Target="../tags/tag77.xml"/><Relationship Id="rId63" Type="http://schemas.openxmlformats.org/officeDocument/2006/relationships/tags" Target="../tags/tag76.xml"/><Relationship Id="rId62" Type="http://schemas.openxmlformats.org/officeDocument/2006/relationships/tags" Target="../tags/tag75.xml"/><Relationship Id="rId61" Type="http://schemas.openxmlformats.org/officeDocument/2006/relationships/tags" Target="../tags/tag74.xml"/><Relationship Id="rId60" Type="http://schemas.openxmlformats.org/officeDocument/2006/relationships/tags" Target="../tags/tag73.xml"/><Relationship Id="rId6" Type="http://schemas.openxmlformats.org/officeDocument/2006/relationships/tags" Target="../tags/tag19.xml"/><Relationship Id="rId59" Type="http://schemas.openxmlformats.org/officeDocument/2006/relationships/tags" Target="../tags/tag72.xml"/><Relationship Id="rId58" Type="http://schemas.openxmlformats.org/officeDocument/2006/relationships/tags" Target="../tags/tag71.xml"/><Relationship Id="rId57" Type="http://schemas.openxmlformats.org/officeDocument/2006/relationships/tags" Target="../tags/tag70.xml"/><Relationship Id="rId56" Type="http://schemas.openxmlformats.org/officeDocument/2006/relationships/tags" Target="../tags/tag69.xml"/><Relationship Id="rId55" Type="http://schemas.openxmlformats.org/officeDocument/2006/relationships/tags" Target="../tags/tag68.xml"/><Relationship Id="rId54" Type="http://schemas.openxmlformats.org/officeDocument/2006/relationships/tags" Target="../tags/tag67.xml"/><Relationship Id="rId53" Type="http://schemas.openxmlformats.org/officeDocument/2006/relationships/tags" Target="../tags/tag66.xml"/><Relationship Id="rId52" Type="http://schemas.openxmlformats.org/officeDocument/2006/relationships/tags" Target="../tags/tag65.xml"/><Relationship Id="rId51" Type="http://schemas.openxmlformats.org/officeDocument/2006/relationships/tags" Target="../tags/tag64.xml"/><Relationship Id="rId50" Type="http://schemas.openxmlformats.org/officeDocument/2006/relationships/tags" Target="../tags/tag63.xml"/><Relationship Id="rId5" Type="http://schemas.openxmlformats.org/officeDocument/2006/relationships/tags" Target="../tags/tag18.xml"/><Relationship Id="rId49" Type="http://schemas.openxmlformats.org/officeDocument/2006/relationships/tags" Target="../tags/tag62.xml"/><Relationship Id="rId48" Type="http://schemas.openxmlformats.org/officeDocument/2006/relationships/tags" Target="../tags/tag61.xml"/><Relationship Id="rId47" Type="http://schemas.openxmlformats.org/officeDocument/2006/relationships/tags" Target="../tags/tag60.xml"/><Relationship Id="rId46" Type="http://schemas.openxmlformats.org/officeDocument/2006/relationships/tags" Target="../tags/tag59.xml"/><Relationship Id="rId45" Type="http://schemas.openxmlformats.org/officeDocument/2006/relationships/tags" Target="../tags/tag58.xml"/><Relationship Id="rId44" Type="http://schemas.openxmlformats.org/officeDocument/2006/relationships/tags" Target="../tags/tag57.xml"/><Relationship Id="rId43" Type="http://schemas.openxmlformats.org/officeDocument/2006/relationships/tags" Target="../tags/tag56.xml"/><Relationship Id="rId42" Type="http://schemas.openxmlformats.org/officeDocument/2006/relationships/tags" Target="../tags/tag55.xml"/><Relationship Id="rId41" Type="http://schemas.openxmlformats.org/officeDocument/2006/relationships/tags" Target="../tags/tag54.xml"/><Relationship Id="rId40" Type="http://schemas.openxmlformats.org/officeDocument/2006/relationships/tags" Target="../tags/tag53.xml"/><Relationship Id="rId4" Type="http://schemas.openxmlformats.org/officeDocument/2006/relationships/tags" Target="../tags/tag17.xml"/><Relationship Id="rId39" Type="http://schemas.openxmlformats.org/officeDocument/2006/relationships/tags" Target="../tags/tag52.xml"/><Relationship Id="rId38" Type="http://schemas.openxmlformats.org/officeDocument/2006/relationships/tags" Target="../tags/tag51.xml"/><Relationship Id="rId378" Type="http://schemas.openxmlformats.org/officeDocument/2006/relationships/slideLayout" Target="../slideLayouts/slideLayout2.xml"/><Relationship Id="rId377" Type="http://schemas.openxmlformats.org/officeDocument/2006/relationships/tags" Target="../tags/tag390.xml"/><Relationship Id="rId376" Type="http://schemas.openxmlformats.org/officeDocument/2006/relationships/tags" Target="../tags/tag389.xml"/><Relationship Id="rId375" Type="http://schemas.openxmlformats.org/officeDocument/2006/relationships/tags" Target="../tags/tag388.xml"/><Relationship Id="rId374" Type="http://schemas.openxmlformats.org/officeDocument/2006/relationships/tags" Target="../tags/tag387.xml"/><Relationship Id="rId373" Type="http://schemas.openxmlformats.org/officeDocument/2006/relationships/tags" Target="../tags/tag386.xml"/><Relationship Id="rId372" Type="http://schemas.openxmlformats.org/officeDocument/2006/relationships/tags" Target="../tags/tag385.xml"/><Relationship Id="rId371" Type="http://schemas.openxmlformats.org/officeDocument/2006/relationships/tags" Target="../tags/tag384.xml"/><Relationship Id="rId370" Type="http://schemas.openxmlformats.org/officeDocument/2006/relationships/tags" Target="../tags/tag383.xml"/><Relationship Id="rId37" Type="http://schemas.openxmlformats.org/officeDocument/2006/relationships/tags" Target="../tags/tag50.xml"/><Relationship Id="rId369" Type="http://schemas.openxmlformats.org/officeDocument/2006/relationships/tags" Target="../tags/tag382.xml"/><Relationship Id="rId368" Type="http://schemas.openxmlformats.org/officeDocument/2006/relationships/tags" Target="../tags/tag381.xml"/><Relationship Id="rId367" Type="http://schemas.openxmlformats.org/officeDocument/2006/relationships/tags" Target="../tags/tag380.xml"/><Relationship Id="rId366" Type="http://schemas.openxmlformats.org/officeDocument/2006/relationships/tags" Target="../tags/tag379.xml"/><Relationship Id="rId365" Type="http://schemas.openxmlformats.org/officeDocument/2006/relationships/tags" Target="../tags/tag378.xml"/><Relationship Id="rId364" Type="http://schemas.openxmlformats.org/officeDocument/2006/relationships/tags" Target="../tags/tag377.xml"/><Relationship Id="rId363" Type="http://schemas.openxmlformats.org/officeDocument/2006/relationships/tags" Target="../tags/tag376.xml"/><Relationship Id="rId362" Type="http://schemas.openxmlformats.org/officeDocument/2006/relationships/tags" Target="../tags/tag375.xml"/><Relationship Id="rId361" Type="http://schemas.openxmlformats.org/officeDocument/2006/relationships/tags" Target="../tags/tag374.xml"/><Relationship Id="rId360" Type="http://schemas.openxmlformats.org/officeDocument/2006/relationships/tags" Target="../tags/tag373.xml"/><Relationship Id="rId36" Type="http://schemas.openxmlformats.org/officeDocument/2006/relationships/tags" Target="../tags/tag49.xml"/><Relationship Id="rId359" Type="http://schemas.openxmlformats.org/officeDocument/2006/relationships/tags" Target="../tags/tag372.xml"/><Relationship Id="rId358" Type="http://schemas.openxmlformats.org/officeDocument/2006/relationships/tags" Target="../tags/tag371.xml"/><Relationship Id="rId357" Type="http://schemas.openxmlformats.org/officeDocument/2006/relationships/tags" Target="../tags/tag370.xml"/><Relationship Id="rId356" Type="http://schemas.openxmlformats.org/officeDocument/2006/relationships/tags" Target="../tags/tag369.xml"/><Relationship Id="rId355" Type="http://schemas.openxmlformats.org/officeDocument/2006/relationships/tags" Target="../tags/tag368.xml"/><Relationship Id="rId354" Type="http://schemas.openxmlformats.org/officeDocument/2006/relationships/tags" Target="../tags/tag367.xml"/><Relationship Id="rId353" Type="http://schemas.openxmlformats.org/officeDocument/2006/relationships/tags" Target="../tags/tag366.xml"/><Relationship Id="rId352" Type="http://schemas.openxmlformats.org/officeDocument/2006/relationships/tags" Target="../tags/tag365.xml"/><Relationship Id="rId351" Type="http://schemas.openxmlformats.org/officeDocument/2006/relationships/tags" Target="../tags/tag364.xml"/><Relationship Id="rId350" Type="http://schemas.openxmlformats.org/officeDocument/2006/relationships/tags" Target="../tags/tag363.xml"/><Relationship Id="rId35" Type="http://schemas.openxmlformats.org/officeDocument/2006/relationships/tags" Target="../tags/tag48.xml"/><Relationship Id="rId349" Type="http://schemas.openxmlformats.org/officeDocument/2006/relationships/tags" Target="../tags/tag362.xml"/><Relationship Id="rId348" Type="http://schemas.openxmlformats.org/officeDocument/2006/relationships/tags" Target="../tags/tag361.xml"/><Relationship Id="rId347" Type="http://schemas.openxmlformats.org/officeDocument/2006/relationships/tags" Target="../tags/tag360.xml"/><Relationship Id="rId346" Type="http://schemas.openxmlformats.org/officeDocument/2006/relationships/tags" Target="../tags/tag359.xml"/><Relationship Id="rId345" Type="http://schemas.openxmlformats.org/officeDocument/2006/relationships/tags" Target="../tags/tag358.xml"/><Relationship Id="rId344" Type="http://schemas.openxmlformats.org/officeDocument/2006/relationships/tags" Target="../tags/tag357.xml"/><Relationship Id="rId343" Type="http://schemas.openxmlformats.org/officeDocument/2006/relationships/tags" Target="../tags/tag356.xml"/><Relationship Id="rId342" Type="http://schemas.openxmlformats.org/officeDocument/2006/relationships/tags" Target="../tags/tag355.xml"/><Relationship Id="rId341" Type="http://schemas.openxmlformats.org/officeDocument/2006/relationships/tags" Target="../tags/tag354.xml"/><Relationship Id="rId340" Type="http://schemas.openxmlformats.org/officeDocument/2006/relationships/tags" Target="../tags/tag353.xml"/><Relationship Id="rId34" Type="http://schemas.openxmlformats.org/officeDocument/2006/relationships/tags" Target="../tags/tag47.xml"/><Relationship Id="rId339" Type="http://schemas.openxmlformats.org/officeDocument/2006/relationships/tags" Target="../tags/tag352.xml"/><Relationship Id="rId338" Type="http://schemas.openxmlformats.org/officeDocument/2006/relationships/tags" Target="../tags/tag351.xml"/><Relationship Id="rId337" Type="http://schemas.openxmlformats.org/officeDocument/2006/relationships/tags" Target="../tags/tag350.xml"/><Relationship Id="rId336" Type="http://schemas.openxmlformats.org/officeDocument/2006/relationships/tags" Target="../tags/tag349.xml"/><Relationship Id="rId335" Type="http://schemas.openxmlformats.org/officeDocument/2006/relationships/tags" Target="../tags/tag348.xml"/><Relationship Id="rId334" Type="http://schemas.openxmlformats.org/officeDocument/2006/relationships/tags" Target="../tags/tag347.xml"/><Relationship Id="rId333" Type="http://schemas.openxmlformats.org/officeDocument/2006/relationships/tags" Target="../tags/tag346.xml"/><Relationship Id="rId332" Type="http://schemas.openxmlformats.org/officeDocument/2006/relationships/tags" Target="../tags/tag345.xml"/><Relationship Id="rId331" Type="http://schemas.openxmlformats.org/officeDocument/2006/relationships/tags" Target="../tags/tag344.xml"/><Relationship Id="rId330" Type="http://schemas.openxmlformats.org/officeDocument/2006/relationships/tags" Target="../tags/tag343.xml"/><Relationship Id="rId33" Type="http://schemas.openxmlformats.org/officeDocument/2006/relationships/tags" Target="../tags/tag46.xml"/><Relationship Id="rId329" Type="http://schemas.openxmlformats.org/officeDocument/2006/relationships/tags" Target="../tags/tag342.xml"/><Relationship Id="rId328" Type="http://schemas.openxmlformats.org/officeDocument/2006/relationships/tags" Target="../tags/tag341.xml"/><Relationship Id="rId327" Type="http://schemas.openxmlformats.org/officeDocument/2006/relationships/tags" Target="../tags/tag340.xml"/><Relationship Id="rId326" Type="http://schemas.openxmlformats.org/officeDocument/2006/relationships/tags" Target="../tags/tag339.xml"/><Relationship Id="rId325" Type="http://schemas.openxmlformats.org/officeDocument/2006/relationships/tags" Target="../tags/tag338.xml"/><Relationship Id="rId324" Type="http://schemas.openxmlformats.org/officeDocument/2006/relationships/tags" Target="../tags/tag337.xml"/><Relationship Id="rId323" Type="http://schemas.openxmlformats.org/officeDocument/2006/relationships/tags" Target="../tags/tag336.xml"/><Relationship Id="rId322" Type="http://schemas.openxmlformats.org/officeDocument/2006/relationships/tags" Target="../tags/tag335.xml"/><Relationship Id="rId321" Type="http://schemas.openxmlformats.org/officeDocument/2006/relationships/tags" Target="../tags/tag334.xml"/><Relationship Id="rId320" Type="http://schemas.openxmlformats.org/officeDocument/2006/relationships/tags" Target="../tags/tag333.xml"/><Relationship Id="rId32" Type="http://schemas.openxmlformats.org/officeDocument/2006/relationships/tags" Target="../tags/tag45.xml"/><Relationship Id="rId319" Type="http://schemas.openxmlformats.org/officeDocument/2006/relationships/tags" Target="../tags/tag332.xml"/><Relationship Id="rId318" Type="http://schemas.openxmlformats.org/officeDocument/2006/relationships/tags" Target="../tags/tag331.xml"/><Relationship Id="rId317" Type="http://schemas.openxmlformats.org/officeDocument/2006/relationships/tags" Target="../tags/tag330.xml"/><Relationship Id="rId316" Type="http://schemas.openxmlformats.org/officeDocument/2006/relationships/tags" Target="../tags/tag329.xml"/><Relationship Id="rId315" Type="http://schemas.openxmlformats.org/officeDocument/2006/relationships/tags" Target="../tags/tag328.xml"/><Relationship Id="rId314" Type="http://schemas.openxmlformats.org/officeDocument/2006/relationships/tags" Target="../tags/tag327.xml"/><Relationship Id="rId313" Type="http://schemas.openxmlformats.org/officeDocument/2006/relationships/tags" Target="../tags/tag326.xml"/><Relationship Id="rId312" Type="http://schemas.openxmlformats.org/officeDocument/2006/relationships/tags" Target="../tags/tag325.xml"/><Relationship Id="rId311" Type="http://schemas.openxmlformats.org/officeDocument/2006/relationships/tags" Target="../tags/tag324.xml"/><Relationship Id="rId310" Type="http://schemas.openxmlformats.org/officeDocument/2006/relationships/tags" Target="../tags/tag323.xml"/><Relationship Id="rId31" Type="http://schemas.openxmlformats.org/officeDocument/2006/relationships/tags" Target="../tags/tag44.xml"/><Relationship Id="rId309" Type="http://schemas.openxmlformats.org/officeDocument/2006/relationships/tags" Target="../tags/tag322.xml"/><Relationship Id="rId308" Type="http://schemas.openxmlformats.org/officeDocument/2006/relationships/tags" Target="../tags/tag321.xml"/><Relationship Id="rId307" Type="http://schemas.openxmlformats.org/officeDocument/2006/relationships/tags" Target="../tags/tag320.xml"/><Relationship Id="rId306" Type="http://schemas.openxmlformats.org/officeDocument/2006/relationships/tags" Target="../tags/tag319.xml"/><Relationship Id="rId305" Type="http://schemas.openxmlformats.org/officeDocument/2006/relationships/tags" Target="../tags/tag318.xml"/><Relationship Id="rId304" Type="http://schemas.openxmlformats.org/officeDocument/2006/relationships/tags" Target="../tags/tag317.xml"/><Relationship Id="rId303" Type="http://schemas.openxmlformats.org/officeDocument/2006/relationships/tags" Target="../tags/tag316.xml"/><Relationship Id="rId302" Type="http://schemas.openxmlformats.org/officeDocument/2006/relationships/tags" Target="../tags/tag315.xml"/><Relationship Id="rId301" Type="http://schemas.openxmlformats.org/officeDocument/2006/relationships/tags" Target="../tags/tag314.xml"/><Relationship Id="rId300" Type="http://schemas.openxmlformats.org/officeDocument/2006/relationships/tags" Target="../tags/tag313.xml"/><Relationship Id="rId30" Type="http://schemas.openxmlformats.org/officeDocument/2006/relationships/tags" Target="../tags/tag43.xml"/><Relationship Id="rId3" Type="http://schemas.openxmlformats.org/officeDocument/2006/relationships/tags" Target="../tags/tag16.xml"/><Relationship Id="rId299" Type="http://schemas.openxmlformats.org/officeDocument/2006/relationships/tags" Target="../tags/tag312.xml"/><Relationship Id="rId298" Type="http://schemas.openxmlformats.org/officeDocument/2006/relationships/tags" Target="../tags/tag311.xml"/><Relationship Id="rId297" Type="http://schemas.openxmlformats.org/officeDocument/2006/relationships/tags" Target="../tags/tag310.xml"/><Relationship Id="rId296" Type="http://schemas.openxmlformats.org/officeDocument/2006/relationships/tags" Target="../tags/tag309.xml"/><Relationship Id="rId295" Type="http://schemas.openxmlformats.org/officeDocument/2006/relationships/tags" Target="../tags/tag308.xml"/><Relationship Id="rId294" Type="http://schemas.openxmlformats.org/officeDocument/2006/relationships/tags" Target="../tags/tag307.xml"/><Relationship Id="rId293" Type="http://schemas.openxmlformats.org/officeDocument/2006/relationships/tags" Target="../tags/tag306.xml"/><Relationship Id="rId292" Type="http://schemas.openxmlformats.org/officeDocument/2006/relationships/tags" Target="../tags/tag305.xml"/><Relationship Id="rId291" Type="http://schemas.openxmlformats.org/officeDocument/2006/relationships/tags" Target="../tags/tag304.xml"/><Relationship Id="rId290" Type="http://schemas.openxmlformats.org/officeDocument/2006/relationships/tags" Target="../tags/tag303.xml"/><Relationship Id="rId29" Type="http://schemas.openxmlformats.org/officeDocument/2006/relationships/tags" Target="../tags/tag42.xml"/><Relationship Id="rId289" Type="http://schemas.openxmlformats.org/officeDocument/2006/relationships/tags" Target="../tags/tag302.xml"/><Relationship Id="rId288" Type="http://schemas.openxmlformats.org/officeDocument/2006/relationships/tags" Target="../tags/tag301.xml"/><Relationship Id="rId287" Type="http://schemas.openxmlformats.org/officeDocument/2006/relationships/tags" Target="../tags/tag300.xml"/><Relationship Id="rId286" Type="http://schemas.openxmlformats.org/officeDocument/2006/relationships/tags" Target="../tags/tag299.xml"/><Relationship Id="rId285" Type="http://schemas.openxmlformats.org/officeDocument/2006/relationships/tags" Target="../tags/tag298.xml"/><Relationship Id="rId284" Type="http://schemas.openxmlformats.org/officeDocument/2006/relationships/tags" Target="../tags/tag297.xml"/><Relationship Id="rId283" Type="http://schemas.openxmlformats.org/officeDocument/2006/relationships/tags" Target="../tags/tag296.xml"/><Relationship Id="rId282" Type="http://schemas.openxmlformats.org/officeDocument/2006/relationships/tags" Target="../tags/tag295.xml"/><Relationship Id="rId281" Type="http://schemas.openxmlformats.org/officeDocument/2006/relationships/tags" Target="../tags/tag294.xml"/><Relationship Id="rId280" Type="http://schemas.openxmlformats.org/officeDocument/2006/relationships/tags" Target="../tags/tag293.xml"/><Relationship Id="rId28" Type="http://schemas.openxmlformats.org/officeDocument/2006/relationships/tags" Target="../tags/tag41.xml"/><Relationship Id="rId279" Type="http://schemas.openxmlformats.org/officeDocument/2006/relationships/tags" Target="../tags/tag292.xml"/><Relationship Id="rId278" Type="http://schemas.openxmlformats.org/officeDocument/2006/relationships/tags" Target="../tags/tag291.xml"/><Relationship Id="rId277" Type="http://schemas.openxmlformats.org/officeDocument/2006/relationships/tags" Target="../tags/tag290.xml"/><Relationship Id="rId276" Type="http://schemas.openxmlformats.org/officeDocument/2006/relationships/tags" Target="../tags/tag289.xml"/><Relationship Id="rId275" Type="http://schemas.openxmlformats.org/officeDocument/2006/relationships/tags" Target="../tags/tag288.xml"/><Relationship Id="rId274" Type="http://schemas.openxmlformats.org/officeDocument/2006/relationships/tags" Target="../tags/tag287.xml"/><Relationship Id="rId273" Type="http://schemas.openxmlformats.org/officeDocument/2006/relationships/tags" Target="../tags/tag286.xml"/><Relationship Id="rId272" Type="http://schemas.openxmlformats.org/officeDocument/2006/relationships/tags" Target="../tags/tag285.xml"/><Relationship Id="rId271" Type="http://schemas.openxmlformats.org/officeDocument/2006/relationships/tags" Target="../tags/tag284.xml"/><Relationship Id="rId270" Type="http://schemas.openxmlformats.org/officeDocument/2006/relationships/tags" Target="../tags/tag283.xml"/><Relationship Id="rId27" Type="http://schemas.openxmlformats.org/officeDocument/2006/relationships/tags" Target="../tags/tag40.xml"/><Relationship Id="rId269" Type="http://schemas.openxmlformats.org/officeDocument/2006/relationships/tags" Target="../tags/tag282.xml"/><Relationship Id="rId268" Type="http://schemas.openxmlformats.org/officeDocument/2006/relationships/tags" Target="../tags/tag281.xml"/><Relationship Id="rId267" Type="http://schemas.openxmlformats.org/officeDocument/2006/relationships/tags" Target="../tags/tag280.xml"/><Relationship Id="rId266" Type="http://schemas.openxmlformats.org/officeDocument/2006/relationships/tags" Target="../tags/tag279.xml"/><Relationship Id="rId265" Type="http://schemas.openxmlformats.org/officeDocument/2006/relationships/tags" Target="../tags/tag278.xml"/><Relationship Id="rId264" Type="http://schemas.openxmlformats.org/officeDocument/2006/relationships/tags" Target="../tags/tag277.xml"/><Relationship Id="rId263" Type="http://schemas.openxmlformats.org/officeDocument/2006/relationships/tags" Target="../tags/tag276.xml"/><Relationship Id="rId262" Type="http://schemas.openxmlformats.org/officeDocument/2006/relationships/tags" Target="../tags/tag275.xml"/><Relationship Id="rId261" Type="http://schemas.openxmlformats.org/officeDocument/2006/relationships/tags" Target="../tags/tag274.xml"/><Relationship Id="rId260" Type="http://schemas.openxmlformats.org/officeDocument/2006/relationships/tags" Target="../tags/tag273.xml"/><Relationship Id="rId26" Type="http://schemas.openxmlformats.org/officeDocument/2006/relationships/tags" Target="../tags/tag39.xml"/><Relationship Id="rId259" Type="http://schemas.openxmlformats.org/officeDocument/2006/relationships/tags" Target="../tags/tag272.xml"/><Relationship Id="rId258" Type="http://schemas.openxmlformats.org/officeDocument/2006/relationships/tags" Target="../tags/tag271.xml"/><Relationship Id="rId257" Type="http://schemas.openxmlformats.org/officeDocument/2006/relationships/tags" Target="../tags/tag270.xml"/><Relationship Id="rId256" Type="http://schemas.openxmlformats.org/officeDocument/2006/relationships/tags" Target="../tags/tag269.xml"/><Relationship Id="rId255" Type="http://schemas.openxmlformats.org/officeDocument/2006/relationships/tags" Target="../tags/tag268.xml"/><Relationship Id="rId254" Type="http://schemas.openxmlformats.org/officeDocument/2006/relationships/tags" Target="../tags/tag267.xml"/><Relationship Id="rId253" Type="http://schemas.openxmlformats.org/officeDocument/2006/relationships/tags" Target="../tags/tag266.xml"/><Relationship Id="rId252" Type="http://schemas.openxmlformats.org/officeDocument/2006/relationships/tags" Target="../tags/tag265.xml"/><Relationship Id="rId251" Type="http://schemas.openxmlformats.org/officeDocument/2006/relationships/tags" Target="../tags/tag264.xml"/><Relationship Id="rId250" Type="http://schemas.openxmlformats.org/officeDocument/2006/relationships/tags" Target="../tags/tag263.xml"/><Relationship Id="rId25" Type="http://schemas.openxmlformats.org/officeDocument/2006/relationships/tags" Target="../tags/tag38.xml"/><Relationship Id="rId249" Type="http://schemas.openxmlformats.org/officeDocument/2006/relationships/tags" Target="../tags/tag262.xml"/><Relationship Id="rId248" Type="http://schemas.openxmlformats.org/officeDocument/2006/relationships/tags" Target="../tags/tag261.xml"/><Relationship Id="rId247" Type="http://schemas.openxmlformats.org/officeDocument/2006/relationships/tags" Target="../tags/tag260.xml"/><Relationship Id="rId246" Type="http://schemas.openxmlformats.org/officeDocument/2006/relationships/tags" Target="../tags/tag259.xml"/><Relationship Id="rId245" Type="http://schemas.openxmlformats.org/officeDocument/2006/relationships/tags" Target="../tags/tag258.xml"/><Relationship Id="rId244" Type="http://schemas.openxmlformats.org/officeDocument/2006/relationships/tags" Target="../tags/tag257.xml"/><Relationship Id="rId243" Type="http://schemas.openxmlformats.org/officeDocument/2006/relationships/tags" Target="../tags/tag256.xml"/><Relationship Id="rId242" Type="http://schemas.openxmlformats.org/officeDocument/2006/relationships/tags" Target="../tags/tag255.xml"/><Relationship Id="rId241" Type="http://schemas.openxmlformats.org/officeDocument/2006/relationships/tags" Target="../tags/tag254.xml"/><Relationship Id="rId240" Type="http://schemas.openxmlformats.org/officeDocument/2006/relationships/tags" Target="../tags/tag253.xml"/><Relationship Id="rId24" Type="http://schemas.openxmlformats.org/officeDocument/2006/relationships/tags" Target="../tags/tag37.xml"/><Relationship Id="rId239" Type="http://schemas.openxmlformats.org/officeDocument/2006/relationships/tags" Target="../tags/tag252.xml"/><Relationship Id="rId238" Type="http://schemas.openxmlformats.org/officeDocument/2006/relationships/tags" Target="../tags/tag251.xml"/><Relationship Id="rId237" Type="http://schemas.openxmlformats.org/officeDocument/2006/relationships/tags" Target="../tags/tag250.xml"/><Relationship Id="rId236" Type="http://schemas.openxmlformats.org/officeDocument/2006/relationships/tags" Target="../tags/tag249.xml"/><Relationship Id="rId235" Type="http://schemas.openxmlformats.org/officeDocument/2006/relationships/tags" Target="../tags/tag248.xml"/><Relationship Id="rId234" Type="http://schemas.openxmlformats.org/officeDocument/2006/relationships/tags" Target="../tags/tag247.xml"/><Relationship Id="rId233" Type="http://schemas.openxmlformats.org/officeDocument/2006/relationships/tags" Target="../tags/tag246.xml"/><Relationship Id="rId232" Type="http://schemas.openxmlformats.org/officeDocument/2006/relationships/tags" Target="../tags/tag245.xml"/><Relationship Id="rId231" Type="http://schemas.openxmlformats.org/officeDocument/2006/relationships/tags" Target="../tags/tag244.xml"/><Relationship Id="rId230" Type="http://schemas.openxmlformats.org/officeDocument/2006/relationships/tags" Target="../tags/tag243.xml"/><Relationship Id="rId23" Type="http://schemas.openxmlformats.org/officeDocument/2006/relationships/tags" Target="../tags/tag36.xml"/><Relationship Id="rId229" Type="http://schemas.openxmlformats.org/officeDocument/2006/relationships/tags" Target="../tags/tag242.xml"/><Relationship Id="rId228" Type="http://schemas.openxmlformats.org/officeDocument/2006/relationships/tags" Target="../tags/tag241.xml"/><Relationship Id="rId227" Type="http://schemas.openxmlformats.org/officeDocument/2006/relationships/tags" Target="../tags/tag240.xml"/><Relationship Id="rId226" Type="http://schemas.openxmlformats.org/officeDocument/2006/relationships/tags" Target="../tags/tag239.xml"/><Relationship Id="rId225" Type="http://schemas.openxmlformats.org/officeDocument/2006/relationships/tags" Target="../tags/tag238.xml"/><Relationship Id="rId224" Type="http://schemas.openxmlformats.org/officeDocument/2006/relationships/tags" Target="../tags/tag237.xml"/><Relationship Id="rId223" Type="http://schemas.openxmlformats.org/officeDocument/2006/relationships/tags" Target="../tags/tag236.xml"/><Relationship Id="rId222" Type="http://schemas.openxmlformats.org/officeDocument/2006/relationships/tags" Target="../tags/tag235.xml"/><Relationship Id="rId221" Type="http://schemas.openxmlformats.org/officeDocument/2006/relationships/tags" Target="../tags/tag234.xml"/><Relationship Id="rId220" Type="http://schemas.openxmlformats.org/officeDocument/2006/relationships/tags" Target="../tags/tag233.xml"/><Relationship Id="rId22" Type="http://schemas.openxmlformats.org/officeDocument/2006/relationships/tags" Target="../tags/tag35.xml"/><Relationship Id="rId219" Type="http://schemas.openxmlformats.org/officeDocument/2006/relationships/tags" Target="../tags/tag232.xml"/><Relationship Id="rId218" Type="http://schemas.openxmlformats.org/officeDocument/2006/relationships/tags" Target="../tags/tag231.xml"/><Relationship Id="rId217" Type="http://schemas.openxmlformats.org/officeDocument/2006/relationships/tags" Target="../tags/tag230.xml"/><Relationship Id="rId216" Type="http://schemas.openxmlformats.org/officeDocument/2006/relationships/tags" Target="../tags/tag229.xml"/><Relationship Id="rId215" Type="http://schemas.openxmlformats.org/officeDocument/2006/relationships/tags" Target="../tags/tag228.xml"/><Relationship Id="rId214" Type="http://schemas.openxmlformats.org/officeDocument/2006/relationships/tags" Target="../tags/tag227.xml"/><Relationship Id="rId213" Type="http://schemas.openxmlformats.org/officeDocument/2006/relationships/tags" Target="../tags/tag226.xml"/><Relationship Id="rId212" Type="http://schemas.openxmlformats.org/officeDocument/2006/relationships/tags" Target="../tags/tag225.xml"/><Relationship Id="rId211" Type="http://schemas.openxmlformats.org/officeDocument/2006/relationships/tags" Target="../tags/tag224.xml"/><Relationship Id="rId210" Type="http://schemas.openxmlformats.org/officeDocument/2006/relationships/tags" Target="../tags/tag223.xml"/><Relationship Id="rId21" Type="http://schemas.openxmlformats.org/officeDocument/2006/relationships/tags" Target="../tags/tag34.xml"/><Relationship Id="rId209" Type="http://schemas.openxmlformats.org/officeDocument/2006/relationships/tags" Target="../tags/tag222.xml"/><Relationship Id="rId208" Type="http://schemas.openxmlformats.org/officeDocument/2006/relationships/tags" Target="../tags/tag221.xml"/><Relationship Id="rId207" Type="http://schemas.openxmlformats.org/officeDocument/2006/relationships/tags" Target="../tags/tag220.xml"/><Relationship Id="rId206" Type="http://schemas.openxmlformats.org/officeDocument/2006/relationships/tags" Target="../tags/tag219.xml"/><Relationship Id="rId205" Type="http://schemas.openxmlformats.org/officeDocument/2006/relationships/tags" Target="../tags/tag218.xml"/><Relationship Id="rId204" Type="http://schemas.openxmlformats.org/officeDocument/2006/relationships/tags" Target="../tags/tag217.xml"/><Relationship Id="rId203" Type="http://schemas.openxmlformats.org/officeDocument/2006/relationships/tags" Target="../tags/tag216.xml"/><Relationship Id="rId202" Type="http://schemas.openxmlformats.org/officeDocument/2006/relationships/tags" Target="../tags/tag215.xml"/><Relationship Id="rId201" Type="http://schemas.openxmlformats.org/officeDocument/2006/relationships/tags" Target="../tags/tag214.xml"/><Relationship Id="rId200" Type="http://schemas.openxmlformats.org/officeDocument/2006/relationships/tags" Target="../tags/tag213.xml"/><Relationship Id="rId20" Type="http://schemas.openxmlformats.org/officeDocument/2006/relationships/tags" Target="../tags/tag33.xml"/><Relationship Id="rId2" Type="http://schemas.openxmlformats.org/officeDocument/2006/relationships/tags" Target="../tags/tag15.xml"/><Relationship Id="rId199" Type="http://schemas.openxmlformats.org/officeDocument/2006/relationships/tags" Target="../tags/tag212.xml"/><Relationship Id="rId198" Type="http://schemas.openxmlformats.org/officeDocument/2006/relationships/tags" Target="../tags/tag211.xml"/><Relationship Id="rId197" Type="http://schemas.openxmlformats.org/officeDocument/2006/relationships/tags" Target="../tags/tag210.xml"/><Relationship Id="rId196" Type="http://schemas.openxmlformats.org/officeDocument/2006/relationships/tags" Target="../tags/tag209.xml"/><Relationship Id="rId195" Type="http://schemas.openxmlformats.org/officeDocument/2006/relationships/tags" Target="../tags/tag208.xml"/><Relationship Id="rId194" Type="http://schemas.openxmlformats.org/officeDocument/2006/relationships/tags" Target="../tags/tag207.xml"/><Relationship Id="rId193" Type="http://schemas.openxmlformats.org/officeDocument/2006/relationships/tags" Target="../tags/tag206.xml"/><Relationship Id="rId192" Type="http://schemas.openxmlformats.org/officeDocument/2006/relationships/tags" Target="../tags/tag205.xml"/><Relationship Id="rId191" Type="http://schemas.openxmlformats.org/officeDocument/2006/relationships/tags" Target="../tags/tag204.xml"/><Relationship Id="rId190" Type="http://schemas.openxmlformats.org/officeDocument/2006/relationships/tags" Target="../tags/tag203.xml"/><Relationship Id="rId19" Type="http://schemas.openxmlformats.org/officeDocument/2006/relationships/tags" Target="../tags/tag32.xml"/><Relationship Id="rId189" Type="http://schemas.openxmlformats.org/officeDocument/2006/relationships/tags" Target="../tags/tag202.xml"/><Relationship Id="rId188" Type="http://schemas.openxmlformats.org/officeDocument/2006/relationships/tags" Target="../tags/tag201.xml"/><Relationship Id="rId187" Type="http://schemas.openxmlformats.org/officeDocument/2006/relationships/tags" Target="../tags/tag200.xml"/><Relationship Id="rId186" Type="http://schemas.openxmlformats.org/officeDocument/2006/relationships/tags" Target="../tags/tag199.xml"/><Relationship Id="rId185" Type="http://schemas.openxmlformats.org/officeDocument/2006/relationships/tags" Target="../tags/tag198.xml"/><Relationship Id="rId184" Type="http://schemas.openxmlformats.org/officeDocument/2006/relationships/tags" Target="../tags/tag197.xml"/><Relationship Id="rId183" Type="http://schemas.openxmlformats.org/officeDocument/2006/relationships/tags" Target="../tags/tag196.xml"/><Relationship Id="rId182" Type="http://schemas.openxmlformats.org/officeDocument/2006/relationships/tags" Target="../tags/tag195.xml"/><Relationship Id="rId181" Type="http://schemas.openxmlformats.org/officeDocument/2006/relationships/tags" Target="../tags/tag194.xml"/><Relationship Id="rId180" Type="http://schemas.openxmlformats.org/officeDocument/2006/relationships/tags" Target="../tags/tag193.xml"/><Relationship Id="rId18" Type="http://schemas.openxmlformats.org/officeDocument/2006/relationships/tags" Target="../tags/tag31.xml"/><Relationship Id="rId179" Type="http://schemas.openxmlformats.org/officeDocument/2006/relationships/tags" Target="../tags/tag192.xml"/><Relationship Id="rId178" Type="http://schemas.openxmlformats.org/officeDocument/2006/relationships/tags" Target="../tags/tag191.xml"/><Relationship Id="rId177" Type="http://schemas.openxmlformats.org/officeDocument/2006/relationships/tags" Target="../tags/tag190.xml"/><Relationship Id="rId176" Type="http://schemas.openxmlformats.org/officeDocument/2006/relationships/tags" Target="../tags/tag189.xml"/><Relationship Id="rId175" Type="http://schemas.openxmlformats.org/officeDocument/2006/relationships/tags" Target="../tags/tag188.xml"/><Relationship Id="rId174" Type="http://schemas.openxmlformats.org/officeDocument/2006/relationships/tags" Target="../tags/tag187.xml"/><Relationship Id="rId173" Type="http://schemas.openxmlformats.org/officeDocument/2006/relationships/tags" Target="../tags/tag186.xml"/><Relationship Id="rId172" Type="http://schemas.openxmlformats.org/officeDocument/2006/relationships/tags" Target="../tags/tag185.xml"/><Relationship Id="rId171" Type="http://schemas.openxmlformats.org/officeDocument/2006/relationships/tags" Target="../tags/tag184.xml"/><Relationship Id="rId170" Type="http://schemas.openxmlformats.org/officeDocument/2006/relationships/tags" Target="../tags/tag183.xml"/><Relationship Id="rId17" Type="http://schemas.openxmlformats.org/officeDocument/2006/relationships/tags" Target="../tags/tag30.xml"/><Relationship Id="rId169" Type="http://schemas.openxmlformats.org/officeDocument/2006/relationships/tags" Target="../tags/tag182.xml"/><Relationship Id="rId168" Type="http://schemas.openxmlformats.org/officeDocument/2006/relationships/tags" Target="../tags/tag181.xml"/><Relationship Id="rId167" Type="http://schemas.openxmlformats.org/officeDocument/2006/relationships/tags" Target="../tags/tag180.xml"/><Relationship Id="rId166" Type="http://schemas.openxmlformats.org/officeDocument/2006/relationships/tags" Target="../tags/tag179.xml"/><Relationship Id="rId165" Type="http://schemas.openxmlformats.org/officeDocument/2006/relationships/tags" Target="../tags/tag178.xml"/><Relationship Id="rId164" Type="http://schemas.openxmlformats.org/officeDocument/2006/relationships/tags" Target="../tags/tag177.xml"/><Relationship Id="rId163" Type="http://schemas.openxmlformats.org/officeDocument/2006/relationships/tags" Target="../tags/tag176.xml"/><Relationship Id="rId162" Type="http://schemas.openxmlformats.org/officeDocument/2006/relationships/tags" Target="../tags/tag175.xml"/><Relationship Id="rId161" Type="http://schemas.openxmlformats.org/officeDocument/2006/relationships/tags" Target="../tags/tag174.xml"/><Relationship Id="rId160" Type="http://schemas.openxmlformats.org/officeDocument/2006/relationships/tags" Target="../tags/tag173.xml"/><Relationship Id="rId16" Type="http://schemas.openxmlformats.org/officeDocument/2006/relationships/tags" Target="../tags/tag29.xml"/><Relationship Id="rId159" Type="http://schemas.openxmlformats.org/officeDocument/2006/relationships/tags" Target="../tags/tag172.xml"/><Relationship Id="rId158" Type="http://schemas.openxmlformats.org/officeDocument/2006/relationships/tags" Target="../tags/tag171.xml"/><Relationship Id="rId157" Type="http://schemas.openxmlformats.org/officeDocument/2006/relationships/tags" Target="../tags/tag170.xml"/><Relationship Id="rId156" Type="http://schemas.openxmlformats.org/officeDocument/2006/relationships/tags" Target="../tags/tag169.xml"/><Relationship Id="rId155" Type="http://schemas.openxmlformats.org/officeDocument/2006/relationships/tags" Target="../tags/tag168.xml"/><Relationship Id="rId154" Type="http://schemas.openxmlformats.org/officeDocument/2006/relationships/tags" Target="../tags/tag167.xml"/><Relationship Id="rId153" Type="http://schemas.openxmlformats.org/officeDocument/2006/relationships/tags" Target="../tags/tag166.xml"/><Relationship Id="rId152" Type="http://schemas.openxmlformats.org/officeDocument/2006/relationships/tags" Target="../tags/tag165.xml"/><Relationship Id="rId151" Type="http://schemas.openxmlformats.org/officeDocument/2006/relationships/tags" Target="../tags/tag164.xml"/><Relationship Id="rId150" Type="http://schemas.openxmlformats.org/officeDocument/2006/relationships/tags" Target="../tags/tag163.xml"/><Relationship Id="rId15" Type="http://schemas.openxmlformats.org/officeDocument/2006/relationships/tags" Target="../tags/tag28.xml"/><Relationship Id="rId149" Type="http://schemas.openxmlformats.org/officeDocument/2006/relationships/tags" Target="../tags/tag162.xml"/><Relationship Id="rId148" Type="http://schemas.openxmlformats.org/officeDocument/2006/relationships/tags" Target="../tags/tag161.xml"/><Relationship Id="rId147" Type="http://schemas.openxmlformats.org/officeDocument/2006/relationships/tags" Target="../tags/tag160.xml"/><Relationship Id="rId146" Type="http://schemas.openxmlformats.org/officeDocument/2006/relationships/tags" Target="../tags/tag159.xml"/><Relationship Id="rId145" Type="http://schemas.openxmlformats.org/officeDocument/2006/relationships/tags" Target="../tags/tag158.xml"/><Relationship Id="rId144" Type="http://schemas.openxmlformats.org/officeDocument/2006/relationships/tags" Target="../tags/tag157.xml"/><Relationship Id="rId143" Type="http://schemas.openxmlformats.org/officeDocument/2006/relationships/tags" Target="../tags/tag156.xml"/><Relationship Id="rId142" Type="http://schemas.openxmlformats.org/officeDocument/2006/relationships/tags" Target="../tags/tag155.xml"/><Relationship Id="rId141" Type="http://schemas.openxmlformats.org/officeDocument/2006/relationships/tags" Target="../tags/tag154.xml"/><Relationship Id="rId140" Type="http://schemas.openxmlformats.org/officeDocument/2006/relationships/tags" Target="../tags/tag153.xml"/><Relationship Id="rId14" Type="http://schemas.openxmlformats.org/officeDocument/2006/relationships/tags" Target="../tags/tag27.xml"/><Relationship Id="rId139" Type="http://schemas.openxmlformats.org/officeDocument/2006/relationships/tags" Target="../tags/tag152.xml"/><Relationship Id="rId138" Type="http://schemas.openxmlformats.org/officeDocument/2006/relationships/tags" Target="../tags/tag151.xml"/><Relationship Id="rId137" Type="http://schemas.openxmlformats.org/officeDocument/2006/relationships/tags" Target="../tags/tag150.xml"/><Relationship Id="rId136" Type="http://schemas.openxmlformats.org/officeDocument/2006/relationships/tags" Target="../tags/tag149.xml"/><Relationship Id="rId135" Type="http://schemas.openxmlformats.org/officeDocument/2006/relationships/tags" Target="../tags/tag148.xml"/><Relationship Id="rId134" Type="http://schemas.openxmlformats.org/officeDocument/2006/relationships/tags" Target="../tags/tag147.xml"/><Relationship Id="rId133" Type="http://schemas.openxmlformats.org/officeDocument/2006/relationships/tags" Target="../tags/tag146.xml"/><Relationship Id="rId132" Type="http://schemas.openxmlformats.org/officeDocument/2006/relationships/tags" Target="../tags/tag145.xml"/><Relationship Id="rId131" Type="http://schemas.openxmlformats.org/officeDocument/2006/relationships/tags" Target="../tags/tag144.xml"/><Relationship Id="rId130" Type="http://schemas.openxmlformats.org/officeDocument/2006/relationships/tags" Target="../tags/tag143.xml"/><Relationship Id="rId13" Type="http://schemas.openxmlformats.org/officeDocument/2006/relationships/tags" Target="../tags/tag26.xml"/><Relationship Id="rId129" Type="http://schemas.openxmlformats.org/officeDocument/2006/relationships/tags" Target="../tags/tag142.xml"/><Relationship Id="rId128" Type="http://schemas.openxmlformats.org/officeDocument/2006/relationships/tags" Target="../tags/tag141.xml"/><Relationship Id="rId127" Type="http://schemas.openxmlformats.org/officeDocument/2006/relationships/tags" Target="../tags/tag140.xml"/><Relationship Id="rId126" Type="http://schemas.openxmlformats.org/officeDocument/2006/relationships/tags" Target="../tags/tag139.xml"/><Relationship Id="rId125" Type="http://schemas.openxmlformats.org/officeDocument/2006/relationships/tags" Target="../tags/tag138.xml"/><Relationship Id="rId124" Type="http://schemas.openxmlformats.org/officeDocument/2006/relationships/tags" Target="../tags/tag137.xml"/><Relationship Id="rId123" Type="http://schemas.openxmlformats.org/officeDocument/2006/relationships/tags" Target="../tags/tag136.xml"/><Relationship Id="rId122" Type="http://schemas.openxmlformats.org/officeDocument/2006/relationships/tags" Target="../tags/tag135.xml"/><Relationship Id="rId121" Type="http://schemas.openxmlformats.org/officeDocument/2006/relationships/tags" Target="../tags/tag134.xml"/><Relationship Id="rId120" Type="http://schemas.openxmlformats.org/officeDocument/2006/relationships/tags" Target="../tags/tag133.xml"/><Relationship Id="rId12" Type="http://schemas.openxmlformats.org/officeDocument/2006/relationships/tags" Target="../tags/tag25.xml"/><Relationship Id="rId119" Type="http://schemas.openxmlformats.org/officeDocument/2006/relationships/tags" Target="../tags/tag132.xml"/><Relationship Id="rId118" Type="http://schemas.openxmlformats.org/officeDocument/2006/relationships/tags" Target="../tags/tag131.xml"/><Relationship Id="rId117" Type="http://schemas.openxmlformats.org/officeDocument/2006/relationships/tags" Target="../tags/tag130.xml"/><Relationship Id="rId116" Type="http://schemas.openxmlformats.org/officeDocument/2006/relationships/tags" Target="../tags/tag129.xml"/><Relationship Id="rId115" Type="http://schemas.openxmlformats.org/officeDocument/2006/relationships/tags" Target="../tags/tag128.xml"/><Relationship Id="rId114" Type="http://schemas.openxmlformats.org/officeDocument/2006/relationships/tags" Target="../tags/tag127.xml"/><Relationship Id="rId113" Type="http://schemas.openxmlformats.org/officeDocument/2006/relationships/tags" Target="../tags/tag126.xml"/><Relationship Id="rId112" Type="http://schemas.openxmlformats.org/officeDocument/2006/relationships/tags" Target="../tags/tag125.xml"/><Relationship Id="rId111" Type="http://schemas.openxmlformats.org/officeDocument/2006/relationships/tags" Target="../tags/tag124.xml"/><Relationship Id="rId110" Type="http://schemas.openxmlformats.org/officeDocument/2006/relationships/tags" Target="../tags/tag123.xml"/><Relationship Id="rId11" Type="http://schemas.openxmlformats.org/officeDocument/2006/relationships/tags" Target="../tags/tag24.xml"/><Relationship Id="rId109" Type="http://schemas.openxmlformats.org/officeDocument/2006/relationships/tags" Target="../tags/tag122.xml"/><Relationship Id="rId108" Type="http://schemas.openxmlformats.org/officeDocument/2006/relationships/tags" Target="../tags/tag121.xml"/><Relationship Id="rId107" Type="http://schemas.openxmlformats.org/officeDocument/2006/relationships/tags" Target="../tags/tag120.xml"/><Relationship Id="rId106" Type="http://schemas.openxmlformats.org/officeDocument/2006/relationships/tags" Target="../tags/tag119.xml"/><Relationship Id="rId105" Type="http://schemas.openxmlformats.org/officeDocument/2006/relationships/tags" Target="../tags/tag118.xml"/><Relationship Id="rId104" Type="http://schemas.openxmlformats.org/officeDocument/2006/relationships/tags" Target="../tags/tag117.xml"/><Relationship Id="rId103" Type="http://schemas.openxmlformats.org/officeDocument/2006/relationships/tags" Target="../tags/tag116.xml"/><Relationship Id="rId102" Type="http://schemas.openxmlformats.org/officeDocument/2006/relationships/tags" Target="../tags/tag115.xml"/><Relationship Id="rId101" Type="http://schemas.openxmlformats.org/officeDocument/2006/relationships/tags" Target="../tags/tag114.xml"/><Relationship Id="rId100" Type="http://schemas.openxmlformats.org/officeDocument/2006/relationships/tags" Target="../tags/tag113.xml"/><Relationship Id="rId10" Type="http://schemas.openxmlformats.org/officeDocument/2006/relationships/tags" Target="../tags/tag23.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图片 20" descr="夜晚的星空&#10;&#10;描述已自动生成"/>
          <p:cNvPicPr>
            <a:picLocks noChangeAspect="1"/>
          </p:cNvPicPr>
          <p:nvPr/>
        </p:nvPicPr>
        <p:blipFill>
          <a:blip r:embed="rId1" cstate="print">
            <a:alphaModFix amt="64000"/>
            <a:extLst>
              <a:ext uri="{28A0092B-C50C-407E-A947-70E740481C1C}">
                <a14:useLocalDpi xmlns:a14="http://schemas.microsoft.com/office/drawing/2010/main" val="0"/>
              </a:ext>
            </a:extLst>
          </a:blip>
          <a:srcRect l="5822" r="528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45" name="图片 44" descr="图片包含 游戏机, 食物&#10;&#10;描述已自动生成"/>
          <p:cNvPicPr>
            <a:picLocks noChangeAspect="1"/>
          </p:cNvPicPr>
          <p:nvPr/>
        </p:nvPicPr>
        <p:blipFill>
          <a:blip r:embed="rId2" cstate="print">
            <a:alphaModFix amt="80000"/>
            <a:extLst>
              <a:ext uri="{28A0092B-C50C-407E-A947-70E740481C1C}">
                <a14:useLocalDpi xmlns:a14="http://schemas.microsoft.com/office/drawing/2010/main" val="0"/>
              </a:ext>
            </a:extLst>
          </a:blip>
          <a:srcRect l="1444" r="3314" b="22818"/>
          <a:stretch>
            <a:fillRect/>
          </a:stretch>
        </p:blipFill>
        <p:spPr>
          <a:xfrm>
            <a:off x="0" y="799343"/>
            <a:ext cx="12192000" cy="6058657"/>
          </a:xfrm>
          <a:custGeom>
            <a:avLst/>
            <a:gdLst>
              <a:gd name="connsiteX0" fmla="*/ 0 w 12192000"/>
              <a:gd name="connsiteY0" fmla="*/ 0 h 6058657"/>
              <a:gd name="connsiteX1" fmla="*/ 12192000 w 12192000"/>
              <a:gd name="connsiteY1" fmla="*/ 0 h 6058657"/>
              <a:gd name="connsiteX2" fmla="*/ 12192000 w 12192000"/>
              <a:gd name="connsiteY2" fmla="*/ 6058657 h 6058657"/>
              <a:gd name="connsiteX3" fmla="*/ 0 w 12192000"/>
              <a:gd name="connsiteY3" fmla="*/ 6058657 h 6058657"/>
            </a:gdLst>
            <a:ahLst/>
            <a:cxnLst>
              <a:cxn ang="0">
                <a:pos x="connsiteX0" y="connsiteY0"/>
              </a:cxn>
              <a:cxn ang="0">
                <a:pos x="connsiteX1" y="connsiteY1"/>
              </a:cxn>
              <a:cxn ang="0">
                <a:pos x="connsiteX2" y="connsiteY2"/>
              </a:cxn>
              <a:cxn ang="0">
                <a:pos x="connsiteX3" y="connsiteY3"/>
              </a:cxn>
            </a:cxnLst>
            <a:rect l="l" t="t" r="r" b="b"/>
            <a:pathLst>
              <a:path w="12192000" h="6058657">
                <a:moveTo>
                  <a:pt x="0" y="0"/>
                </a:moveTo>
                <a:lnTo>
                  <a:pt x="12192000" y="0"/>
                </a:lnTo>
                <a:lnTo>
                  <a:pt x="12192000" y="6058657"/>
                </a:lnTo>
                <a:lnTo>
                  <a:pt x="0" y="6058657"/>
                </a:lnTo>
                <a:close/>
              </a:path>
            </a:pathLst>
          </a:custGeom>
        </p:spPr>
      </p:pic>
      <p:grpSp>
        <p:nvGrpSpPr>
          <p:cNvPr id="2" name="组合 1"/>
          <p:cNvGrpSpPr/>
          <p:nvPr/>
        </p:nvGrpSpPr>
        <p:grpSpPr>
          <a:xfrm>
            <a:off x="3702493" y="730319"/>
            <a:ext cx="5380990" cy="5199630"/>
            <a:chOff x="2804722" y="704193"/>
            <a:chExt cx="5380990" cy="5199630"/>
          </a:xfrm>
        </p:grpSpPr>
        <p:grpSp>
          <p:nvGrpSpPr>
            <p:cNvPr id="9" name="组合 8"/>
            <p:cNvGrpSpPr/>
            <p:nvPr/>
          </p:nvGrpSpPr>
          <p:grpSpPr>
            <a:xfrm>
              <a:off x="2804722" y="704193"/>
              <a:ext cx="5380990" cy="5199630"/>
              <a:chOff x="2964377" y="1734079"/>
              <a:chExt cx="4680156" cy="3369407"/>
            </a:xfrm>
          </p:grpSpPr>
          <p:sp>
            <p:nvSpPr>
              <p:cNvPr id="3" name="文本框 2"/>
              <p:cNvSpPr txBox="1"/>
              <p:nvPr/>
            </p:nvSpPr>
            <p:spPr>
              <a:xfrm>
                <a:off x="4466385" y="1734079"/>
                <a:ext cx="1683398" cy="1435262"/>
              </a:xfrm>
              <a:prstGeom prst="rect">
                <a:avLst/>
              </a:prstGeom>
              <a:noFill/>
            </p:spPr>
            <p:txBody>
              <a:bodyPr wrap="none">
                <a:spAutoFit/>
              </a:bodyPr>
              <a:lstStyle/>
              <a:p>
                <a:pPr algn="ctr"/>
                <a:r>
                  <a:rPr lang="zh-CN" altLang="en-US" sz="13800" dirty="0">
                    <a:gradFill>
                      <a:gsLst>
                        <a:gs pos="0">
                          <a:srgbClr val="E3CC52"/>
                        </a:gs>
                        <a:gs pos="100000">
                          <a:schemeClr val="accent2"/>
                        </a:gs>
                      </a:gsLst>
                      <a:lin ang="5400000" scaled="1"/>
                    </a:gradFill>
                    <a:latin typeface="+mj-ea"/>
                    <a:ea typeface="+mj-ea"/>
                    <a:cs typeface="黑体" panose="02010609060101010101" charset="-122"/>
                  </a:rPr>
                  <a:t>第</a:t>
                </a:r>
                <a:endParaRPr lang="zh-CN" altLang="en-US" sz="13800" dirty="0">
                  <a:gradFill>
                    <a:gsLst>
                      <a:gs pos="0">
                        <a:srgbClr val="E3CC52"/>
                      </a:gs>
                      <a:gs pos="100000">
                        <a:schemeClr val="accent2"/>
                      </a:gs>
                    </a:gsLst>
                    <a:lin ang="5400000" scaled="1"/>
                  </a:gradFill>
                  <a:latin typeface="+mj-ea"/>
                  <a:ea typeface="+mj-ea"/>
                  <a:cs typeface="黑体" panose="02010609060101010101" charset="-122"/>
                </a:endParaRPr>
              </a:p>
            </p:txBody>
          </p:sp>
          <p:sp>
            <p:nvSpPr>
              <p:cNvPr id="5" name="文本框 4"/>
              <p:cNvSpPr txBox="1"/>
              <p:nvPr/>
            </p:nvSpPr>
            <p:spPr>
              <a:xfrm>
                <a:off x="5114588" y="2284274"/>
                <a:ext cx="1683398" cy="1435262"/>
              </a:xfrm>
              <a:prstGeom prst="rect">
                <a:avLst/>
              </a:prstGeom>
              <a:noFill/>
            </p:spPr>
            <p:txBody>
              <a:bodyPr wrap="none">
                <a:spAutoFit/>
              </a:bodyPr>
              <a:lstStyle/>
              <a:p>
                <a:pPr algn="ctr"/>
                <a:r>
                  <a:rPr lang="zh-CN" altLang="en-US" sz="13800" dirty="0">
                    <a:gradFill>
                      <a:gsLst>
                        <a:gs pos="0">
                          <a:schemeClr val="accent1"/>
                        </a:gs>
                        <a:gs pos="100000">
                          <a:schemeClr val="accent2"/>
                        </a:gs>
                      </a:gsLst>
                      <a:lin ang="5400000" scaled="1"/>
                    </a:gradFill>
                    <a:latin typeface="+mj-ea"/>
                    <a:ea typeface="+mj-ea"/>
                    <a:cs typeface="黑体" panose="02010609060101010101" charset="-122"/>
                  </a:rPr>
                  <a:t>二</a:t>
                </a:r>
                <a:endParaRPr lang="zh-CN" altLang="en-US" sz="13800" dirty="0">
                  <a:gradFill>
                    <a:gsLst>
                      <a:gs pos="0">
                        <a:schemeClr val="accent1"/>
                      </a:gs>
                      <a:gs pos="100000">
                        <a:schemeClr val="accent2"/>
                      </a:gs>
                    </a:gsLst>
                    <a:lin ang="5400000" scaled="1"/>
                  </a:gradFill>
                  <a:latin typeface="+mj-ea"/>
                  <a:ea typeface="+mj-ea"/>
                  <a:cs typeface="黑体" panose="02010609060101010101" charset="-122"/>
                </a:endParaRPr>
              </a:p>
            </p:txBody>
          </p:sp>
          <p:sp>
            <p:nvSpPr>
              <p:cNvPr id="7" name="文本框 6"/>
              <p:cNvSpPr txBox="1"/>
              <p:nvPr/>
            </p:nvSpPr>
            <p:spPr>
              <a:xfrm>
                <a:off x="4655502" y="3028273"/>
                <a:ext cx="1131102" cy="936541"/>
              </a:xfrm>
              <a:prstGeom prst="rect">
                <a:avLst/>
              </a:prstGeom>
              <a:noFill/>
            </p:spPr>
            <p:txBody>
              <a:bodyPr wrap="none">
                <a:spAutoFit/>
              </a:bodyPr>
              <a:lstStyle/>
              <a:p>
                <a:pPr algn="ctr"/>
                <a:r>
                  <a:rPr lang="zh-CN" altLang="en-US" sz="8800" dirty="0">
                    <a:gradFill>
                      <a:gsLst>
                        <a:gs pos="0">
                          <a:srgbClr val="E3CC52"/>
                        </a:gs>
                        <a:gs pos="100000">
                          <a:srgbClr val="E95F06"/>
                        </a:gs>
                      </a:gsLst>
                      <a:lin ang="5400000" scaled="1"/>
                    </a:gradFill>
                    <a:latin typeface="+mj-ea"/>
                    <a:ea typeface="+mj-ea"/>
                    <a:cs typeface="黑体" panose="02010609060101010101" charset="-122"/>
                  </a:rPr>
                  <a:t>课</a:t>
                </a:r>
                <a:endParaRPr lang="zh-CN" altLang="en-US" sz="8800" dirty="0">
                  <a:gradFill>
                    <a:gsLst>
                      <a:gs pos="0">
                        <a:srgbClr val="E3CC52"/>
                      </a:gs>
                      <a:gs pos="100000">
                        <a:srgbClr val="E95F06"/>
                      </a:gs>
                    </a:gsLst>
                    <a:lin ang="5400000" scaled="1"/>
                  </a:gradFill>
                  <a:latin typeface="+mj-ea"/>
                  <a:ea typeface="+mj-ea"/>
                  <a:cs typeface="黑体" panose="02010609060101010101" charset="-122"/>
                </a:endParaRPr>
              </a:p>
            </p:txBody>
          </p:sp>
          <p:sp>
            <p:nvSpPr>
              <p:cNvPr id="8" name="文本框 7"/>
              <p:cNvSpPr txBox="1"/>
              <p:nvPr/>
            </p:nvSpPr>
            <p:spPr>
              <a:xfrm>
                <a:off x="2964377" y="3668224"/>
                <a:ext cx="4680156" cy="1435262"/>
              </a:xfrm>
              <a:prstGeom prst="rect">
                <a:avLst/>
              </a:prstGeom>
              <a:noFill/>
            </p:spPr>
            <p:txBody>
              <a:bodyPr wrap="none">
                <a:spAutoFit/>
              </a:bodyPr>
              <a:lstStyle/>
              <a:p>
                <a:pPr algn="ctr"/>
                <a:r>
                  <a:rPr lang="en-US" altLang="zh-CN" sz="13800" dirty="0">
                    <a:gradFill>
                      <a:gsLst>
                        <a:gs pos="0">
                          <a:srgbClr val="E3CC52"/>
                        </a:gs>
                        <a:gs pos="100000">
                          <a:srgbClr val="E95F06"/>
                        </a:gs>
                      </a:gsLst>
                      <a:lin ang="5400000" scaled="1"/>
                    </a:gradFill>
                    <a:latin typeface="+mj-ea"/>
                    <a:ea typeface="+mj-ea"/>
                    <a:cs typeface="黑体" panose="02010609060101010101" charset="-122"/>
                  </a:rPr>
                  <a:t>Dril</a:t>
                </a:r>
                <a:r>
                  <a:rPr lang="en-US" altLang="zh-CN" sz="4400" dirty="0">
                    <a:gradFill>
                      <a:gsLst>
                        <a:gs pos="0">
                          <a:srgbClr val="E3CC52"/>
                        </a:gs>
                        <a:gs pos="100000">
                          <a:srgbClr val="E95F06"/>
                        </a:gs>
                      </a:gsLst>
                      <a:lin ang="5400000" scaled="1"/>
                    </a:gradFill>
                    <a:latin typeface="+mj-ea"/>
                    <a:ea typeface="+mj-ea"/>
                    <a:cs typeface="黑体" panose="02010609060101010101" charset="-122"/>
                  </a:rPr>
                  <a:t> </a:t>
                </a:r>
                <a:r>
                  <a:rPr lang="en-US" altLang="zh-CN" sz="13800" dirty="0">
                    <a:gradFill>
                      <a:gsLst>
                        <a:gs pos="0">
                          <a:srgbClr val="E3CC52"/>
                        </a:gs>
                        <a:gs pos="100000">
                          <a:srgbClr val="E95F06"/>
                        </a:gs>
                      </a:gsLst>
                      <a:lin ang="5400000" scaled="1"/>
                    </a:gradFill>
                    <a:latin typeface="+mj-ea"/>
                    <a:ea typeface="+mj-ea"/>
                    <a:cs typeface="黑体" panose="02010609060101010101" charset="-122"/>
                  </a:rPr>
                  <a:t>VI</a:t>
                </a:r>
                <a:endParaRPr lang="en-US" altLang="zh-CN" sz="13800" dirty="0">
                  <a:gradFill>
                    <a:gsLst>
                      <a:gs pos="0">
                        <a:srgbClr val="E3CC52"/>
                      </a:gs>
                      <a:gs pos="100000">
                        <a:srgbClr val="E95F06"/>
                      </a:gs>
                    </a:gsLst>
                    <a:lin ang="5400000" scaled="1"/>
                  </a:gradFill>
                  <a:latin typeface="+mj-ea"/>
                  <a:ea typeface="+mj-ea"/>
                  <a:cs typeface="黑体" panose="02010609060101010101" charset="-122"/>
                </a:endParaRPr>
              </a:p>
            </p:txBody>
          </p:sp>
        </p:grpSp>
        <p:pic>
          <p:nvPicPr>
            <p:cNvPr id="17" name="图片 16" descr="卡通人物&#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r="50704"/>
            <a:stretch>
              <a:fillRect/>
            </a:stretch>
          </p:blipFill>
          <p:spPr>
            <a:xfrm>
              <a:off x="5908385" y="3337091"/>
              <a:ext cx="344245" cy="352041"/>
            </a:xfrm>
            <a:prstGeom prst="rect">
              <a:avLst/>
            </a:prstGeom>
          </p:spPr>
        </p:pic>
      </p:grpSp>
      <p:pic>
        <p:nvPicPr>
          <p:cNvPr id="12" name="图片 11"/>
          <p:cNvPicPr>
            <a:picLocks noChangeAspect="1"/>
          </p:cNvPicPr>
          <p:nvPr/>
        </p:nvPicPr>
        <p:blipFill>
          <a:blip r:embed="rId4"/>
          <a:srcRect t="27260" r="33799"/>
          <a:stretch>
            <a:fillRect/>
          </a:stretch>
        </p:blipFill>
        <p:spPr>
          <a:xfrm>
            <a:off x="9148900" y="236220"/>
            <a:ext cx="3043100" cy="1818199"/>
          </a:xfrm>
          <a:custGeom>
            <a:avLst/>
            <a:gdLst>
              <a:gd name="connsiteX0" fmla="*/ 0 w 3043100"/>
              <a:gd name="connsiteY0" fmla="*/ 0 h 1818199"/>
              <a:gd name="connsiteX1" fmla="*/ 3043100 w 3043100"/>
              <a:gd name="connsiteY1" fmla="*/ 0 h 1818199"/>
              <a:gd name="connsiteX2" fmla="*/ 3043100 w 3043100"/>
              <a:gd name="connsiteY2" fmla="*/ 1818199 h 1818199"/>
              <a:gd name="connsiteX3" fmla="*/ 0 w 3043100"/>
              <a:gd name="connsiteY3" fmla="*/ 1818199 h 1818199"/>
            </a:gdLst>
            <a:ahLst/>
            <a:cxnLst>
              <a:cxn ang="0">
                <a:pos x="connsiteX0" y="connsiteY0"/>
              </a:cxn>
              <a:cxn ang="0">
                <a:pos x="connsiteX1" y="connsiteY1"/>
              </a:cxn>
              <a:cxn ang="0">
                <a:pos x="connsiteX2" y="connsiteY2"/>
              </a:cxn>
              <a:cxn ang="0">
                <a:pos x="connsiteX3" y="connsiteY3"/>
              </a:cxn>
            </a:cxnLst>
            <a:rect l="l" t="t" r="r" b="b"/>
            <a:pathLst>
              <a:path w="3043100" h="1818199">
                <a:moveTo>
                  <a:pt x="0" y="0"/>
                </a:moveTo>
                <a:lnTo>
                  <a:pt x="3043100" y="0"/>
                </a:lnTo>
                <a:lnTo>
                  <a:pt x="3043100" y="1818199"/>
                </a:lnTo>
                <a:lnTo>
                  <a:pt x="0" y="1818199"/>
                </a:ln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ttps://photo-static-api.fotomore.com/creative/vcg/400/new/VCG41N1312615041.jpg?uid=386&amp;timestamp=1703471447&amp;sign=93324f072a450d1103fa760d4fd66b7f" descr="templates\picture_hover\&amp;pky370_sjzg_VCG41N1312615041&amp;"/>
          <p:cNvPicPr>
            <a:picLocks noChangeAspect="1"/>
          </p:cNvPicPr>
          <p:nvPr/>
        </p:nvPicPr>
        <p:blipFill>
          <a:blip r:embed="rId1"/>
          <a:srcRect l="27792" r="6832"/>
          <a:stretch>
            <a:fillRect/>
          </a:stretch>
        </p:blipFill>
        <p:spPr>
          <a:xfrm>
            <a:off x="0" y="-635"/>
            <a:ext cx="12192000" cy="6859270"/>
          </a:xfrm>
          <a:prstGeom prst="rect">
            <a:avLst/>
          </a:prstGeom>
        </p:spPr>
      </p:pic>
      <p:sp>
        <p:nvSpPr>
          <p:cNvPr id="4" name="矩形 3"/>
          <p:cNvSpPr/>
          <p:nvPr>
            <p:custDataLst>
              <p:tags r:id="rId2"/>
            </p:custDataLst>
          </p:nvPr>
        </p:nvSpPr>
        <p:spPr>
          <a:xfrm>
            <a:off x="0" y="635"/>
            <a:ext cx="12192635" cy="684974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09855" y="106045"/>
            <a:ext cx="11930380" cy="6658610"/>
            <a:chOff x="173" y="167"/>
            <a:chExt cx="18788" cy="10486"/>
          </a:xfrm>
        </p:grpSpPr>
        <p:grpSp>
          <p:nvGrpSpPr>
            <p:cNvPr id="10" name="组合 9"/>
            <p:cNvGrpSpPr/>
            <p:nvPr/>
          </p:nvGrpSpPr>
          <p:grpSpPr>
            <a:xfrm>
              <a:off x="173" y="167"/>
              <a:ext cx="928" cy="902"/>
              <a:chOff x="173" y="167"/>
              <a:chExt cx="1844" cy="1792"/>
            </a:xfrm>
          </p:grpSpPr>
          <p:sp>
            <p:nvSpPr>
              <p:cNvPr id="11" name="矩形 10"/>
              <p:cNvSpPr/>
              <p:nvPr>
                <p:custDataLst>
                  <p:tags r:id="rId3"/>
                </p:custDataLst>
              </p:nvPr>
            </p:nvSpPr>
            <p:spPr>
              <a:xfrm>
                <a:off x="173"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3" name="矩形 12"/>
              <p:cNvSpPr/>
              <p:nvPr>
                <p:custDataLst>
                  <p:tags r:id="rId4"/>
                </p:custDataLst>
              </p:nvPr>
            </p:nvSpPr>
            <p:spPr>
              <a:xfrm rot="5400000">
                <a:off x="-577" y="106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5" name="组合 14"/>
            <p:cNvGrpSpPr/>
            <p:nvPr/>
          </p:nvGrpSpPr>
          <p:grpSpPr>
            <a:xfrm>
              <a:off x="18033" y="167"/>
              <a:ext cx="928" cy="841"/>
              <a:chOff x="17182" y="167"/>
              <a:chExt cx="1844" cy="1672"/>
            </a:xfrm>
          </p:grpSpPr>
          <p:sp>
            <p:nvSpPr>
              <p:cNvPr id="25" name="矩形 24"/>
              <p:cNvSpPr/>
              <p:nvPr>
                <p:custDataLst>
                  <p:tags r:id="rId5"/>
                </p:custDataLst>
              </p:nvPr>
            </p:nvSpPr>
            <p:spPr>
              <a:xfrm flipH="1">
                <a:off x="17182"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6" name="矩形 25"/>
              <p:cNvSpPr/>
              <p:nvPr>
                <p:custDataLst>
                  <p:tags r:id="rId6"/>
                </p:custDataLst>
              </p:nvPr>
            </p:nvSpPr>
            <p:spPr>
              <a:xfrm rot="5400000" flipH="1">
                <a:off x="18105" y="94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6" name="组合 15"/>
            <p:cNvGrpSpPr/>
            <p:nvPr/>
          </p:nvGrpSpPr>
          <p:grpSpPr>
            <a:xfrm>
              <a:off x="173" y="9781"/>
              <a:ext cx="928" cy="872"/>
              <a:chOff x="173" y="8753"/>
              <a:chExt cx="1844" cy="1733"/>
            </a:xfrm>
          </p:grpSpPr>
          <p:sp>
            <p:nvSpPr>
              <p:cNvPr id="17" name="矩形 16"/>
              <p:cNvSpPr/>
              <p:nvPr>
                <p:custDataLst>
                  <p:tags r:id="rId7"/>
                </p:custDataLst>
              </p:nvPr>
            </p:nvSpPr>
            <p:spPr>
              <a:xfrm flipV="1">
                <a:off x="173" y="10366"/>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8" name="矩形 17"/>
              <p:cNvSpPr/>
              <p:nvPr>
                <p:custDataLst>
                  <p:tags r:id="rId8"/>
                </p:custDataLst>
              </p:nvPr>
            </p:nvSpPr>
            <p:spPr>
              <a:xfrm rot="5400000" flipV="1">
                <a:off x="-577" y="9529"/>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9" name="组合 18"/>
            <p:cNvGrpSpPr/>
            <p:nvPr/>
          </p:nvGrpSpPr>
          <p:grpSpPr>
            <a:xfrm>
              <a:off x="18032" y="9722"/>
              <a:ext cx="928" cy="871"/>
              <a:chOff x="17182" y="8694"/>
              <a:chExt cx="1844" cy="1731"/>
            </a:xfrm>
          </p:grpSpPr>
          <p:sp>
            <p:nvSpPr>
              <p:cNvPr id="20" name="矩形 19"/>
              <p:cNvSpPr/>
              <p:nvPr>
                <p:custDataLst>
                  <p:tags r:id="rId9"/>
                </p:custDataLst>
              </p:nvPr>
            </p:nvSpPr>
            <p:spPr>
              <a:xfrm flipH="1" flipV="1">
                <a:off x="17182" y="10305"/>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1" name="矩形 20"/>
              <p:cNvSpPr/>
              <p:nvPr>
                <p:custDataLst>
                  <p:tags r:id="rId10"/>
                </p:custDataLst>
              </p:nvPr>
            </p:nvSpPr>
            <p:spPr>
              <a:xfrm rot="5400000" flipH="1" flipV="1">
                <a:off x="18106" y="9470"/>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sp>
        <p:nvSpPr>
          <p:cNvPr id="205" name="Shape 205"/>
          <p:cNvSpPr/>
          <p:nvPr>
            <p:custDataLst>
              <p:tags r:id="rId11"/>
            </p:custDataLst>
          </p:nvPr>
        </p:nvSpPr>
        <p:spPr>
          <a:xfrm>
            <a:off x="241935" y="211773"/>
            <a:ext cx="7456170" cy="6292850"/>
          </a:xfrm>
          <a:prstGeom prst="rect">
            <a:avLst/>
          </a:prstGeom>
          <a:noFill/>
          <a:ln w="12700">
            <a:noFill/>
          </a:ln>
        </p:spPr>
        <p:txBody>
          <a:bodyPr wrap="square" lIns="45719" rIns="45719" anchor="ctr" anchorCtr="0">
            <a:spAutoFit/>
          </a:bodyPr>
          <a:lstStyle/>
          <a:p>
            <a:pPr algn="just" eaLnBrk="1">
              <a:lnSpc>
                <a:spcPct val="210000"/>
              </a:lnSpc>
              <a:buNone/>
            </a:pPr>
            <a:r>
              <a:rPr lang="en-US" altLang="zh-CN" sz="2400">
                <a:latin typeface="楷体" panose="02010609060101010101" charset="-122"/>
                <a:ea typeface="楷体" panose="02010609060101010101" charset="-122"/>
                <a:cs typeface="楷体" panose="02010609060101010101" charset="-122"/>
                <a:sym typeface="华文细黑" panose="02010600040101010101" charset="-122"/>
              </a:rPr>
              <a:t>       </a:t>
            </a:r>
            <a:r>
              <a:rPr sz="2400">
                <a:latin typeface="楷体" panose="02010609060101010101" charset="-122"/>
                <a:ea typeface="楷体" panose="02010609060101010101" charset="-122"/>
                <a:cs typeface="楷体" panose="02010609060101010101" charset="-122"/>
                <a:sym typeface="华文细黑" panose="02010600040101010101" charset="-122"/>
              </a:rPr>
              <a:t>买衣服只考虑价格当然不好，但是只考虑买好看的也不一定对。我买衣服的标准是“只买对的，不买贵的”。第一，自己穿着舒服；第二，衣服的质量要好，而且又不能太贵。对我来说，衣服的样子流行不流行并不是很重要。很多年龄大的人喜欢在打折的时候买便宜的衣服，但对那些衣服是不是适合自己却考虑得不多。这点是我理解不了的，因为如果不适合自己，即使花钱很少，也是一种浪费。</a:t>
            </a:r>
            <a:endParaRPr sz="2400">
              <a:latin typeface="楷体" panose="02010609060101010101" charset="-122"/>
              <a:ea typeface="楷体" panose="02010609060101010101" charset="-122"/>
              <a:cs typeface="楷体" panose="02010609060101010101" charset="-122"/>
              <a:sym typeface="华文细黑" panose="02010600040101010101" charset="-122"/>
            </a:endParaRPr>
          </a:p>
        </p:txBody>
      </p:sp>
      <p:sp>
        <p:nvSpPr>
          <p:cNvPr id="29" name="圆角矩形 28"/>
          <p:cNvSpPr/>
          <p:nvPr>
            <p:custDataLst>
              <p:tags r:id="rId12"/>
            </p:custDataLst>
          </p:nvPr>
        </p:nvSpPr>
        <p:spPr>
          <a:xfrm>
            <a:off x="6448582" y="579983"/>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092982" y="193903"/>
            <a:ext cx="1243965" cy="364490"/>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rPr>
              <a:t>kǎo lǜ</a:t>
            </a:r>
            <a:endParaRPr lang="en-US" altLang="zh-CN" sz="2000">
              <a:solidFill>
                <a:srgbClr val="C00000"/>
              </a:solidFill>
              <a:latin typeface="Comic Sans MS" panose="030F0902030302020204" charset="0"/>
              <a:cs typeface="Comic Sans MS" panose="030F0902030302020204" charset="0"/>
            </a:endParaRPr>
          </a:p>
        </p:txBody>
      </p:sp>
      <p:sp>
        <p:nvSpPr>
          <p:cNvPr id="3" name="文本框 2"/>
          <p:cNvSpPr txBox="1"/>
          <p:nvPr>
            <p:custDataLst>
              <p:tags r:id="rId13"/>
            </p:custDataLst>
          </p:nvPr>
        </p:nvSpPr>
        <p:spPr>
          <a:xfrm>
            <a:off x="5380512" y="1016228"/>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v.to   consider</a:t>
            </a:r>
            <a:endParaRPr lang="en-US" altLang="zh-CN" sz="2000">
              <a:solidFill>
                <a:srgbClr val="C00000"/>
              </a:solidFill>
              <a:latin typeface="Comic Sans MS" panose="030F0902030302020204" charset="0"/>
              <a:cs typeface="Comic Sans MS" panose="030F0902030302020204" charset="0"/>
              <a:sym typeface="+mn-ea"/>
            </a:endParaRPr>
          </a:p>
        </p:txBody>
      </p:sp>
      <p:sp>
        <p:nvSpPr>
          <p:cNvPr id="41" name="平行四边形 40"/>
          <p:cNvSpPr/>
          <p:nvPr>
            <p:custDataLst>
              <p:tags r:id="rId14"/>
            </p:custDataLst>
          </p:nvPr>
        </p:nvSpPr>
        <p:spPr>
          <a:xfrm>
            <a:off x="8258175" y="1767840"/>
            <a:ext cx="3735070" cy="98425"/>
          </a:xfrm>
          <a:prstGeom prst="parallelogram">
            <a:avLst>
              <a:gd name="adj" fmla="val 174838"/>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custDataLst>
              <p:tags r:id="rId15"/>
            </p:custDataLst>
          </p:nvPr>
        </p:nvSpPr>
        <p:spPr>
          <a:xfrm>
            <a:off x="8239125" y="1285875"/>
            <a:ext cx="3698875" cy="460375"/>
          </a:xfrm>
          <a:prstGeom prst="rect">
            <a:avLst/>
          </a:prstGeom>
          <a:noFill/>
        </p:spPr>
        <p:txBody>
          <a:bodyPr wrap="square" rtlCol="0">
            <a:spAutoFit/>
          </a:bodyPr>
          <a:lstStyle/>
          <a:p>
            <a:pPr algn="ctr"/>
            <a:r>
              <a:rPr sz="2400">
                <a:latin typeface="楷体" panose="02010609060101010101" charset="-122"/>
                <a:ea typeface="楷体" panose="02010609060101010101" charset="-122"/>
                <a:cs typeface="楷体" panose="02010609060101010101" charset="-122"/>
              </a:rPr>
              <a:t>考虑问题/价格</a:t>
            </a:r>
            <a:endParaRPr sz="2400">
              <a:latin typeface="楷体" panose="02010609060101010101" charset="-122"/>
              <a:ea typeface="楷体" panose="02010609060101010101" charset="-122"/>
              <a:cs typeface="楷体" panose="02010609060101010101" charset="-122"/>
            </a:endParaRPr>
          </a:p>
        </p:txBody>
      </p:sp>
      <p:pic>
        <p:nvPicPr>
          <p:cNvPr id="47" name="图片 46" descr="31393938393833393b31393939303137333b31"/>
          <p:cNvPicPr>
            <a:picLocks noChangeAspect="1"/>
          </p:cNvPicPr>
          <p:nvPr>
            <p:custDataLst>
              <p:tags r:id="rId16"/>
            </p:custDataLst>
          </p:nvPr>
        </p:nvPicPr>
        <p:blipFill>
          <a:blip r:embed="rId17"/>
          <a:stretch>
            <a:fillRect/>
          </a:stretch>
        </p:blipFill>
        <p:spPr>
          <a:xfrm>
            <a:off x="7878445" y="1226820"/>
            <a:ext cx="554355" cy="541020"/>
          </a:xfrm>
          <a:prstGeom prst="rect">
            <a:avLst/>
          </a:prstGeom>
        </p:spPr>
      </p:pic>
      <p:sp>
        <p:nvSpPr>
          <p:cNvPr id="43" name="平行四边形 42"/>
          <p:cNvSpPr/>
          <p:nvPr>
            <p:custDataLst>
              <p:tags r:id="rId18"/>
            </p:custDataLst>
          </p:nvPr>
        </p:nvSpPr>
        <p:spPr>
          <a:xfrm>
            <a:off x="8258175" y="3641725"/>
            <a:ext cx="3735070" cy="98425"/>
          </a:xfrm>
          <a:prstGeom prst="parallelogram">
            <a:avLst>
              <a:gd name="adj" fmla="val 174838"/>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custDataLst>
              <p:tags r:id="rId19"/>
            </p:custDataLst>
          </p:nvPr>
        </p:nvSpPr>
        <p:spPr>
          <a:xfrm>
            <a:off x="8432165" y="3143250"/>
            <a:ext cx="3554095" cy="460375"/>
          </a:xfrm>
          <a:prstGeom prst="rect">
            <a:avLst/>
          </a:prstGeom>
          <a:noFill/>
        </p:spPr>
        <p:txBody>
          <a:bodyPr wrap="square" rtlCol="0">
            <a:spAutoFit/>
          </a:bodyPr>
          <a:lstStyle/>
          <a:p>
            <a:pPr algn="ctr"/>
            <a:r>
              <a:rPr sz="2400">
                <a:latin typeface="楷体" panose="02010609060101010101" charset="-122"/>
                <a:ea typeface="楷体" panose="02010609060101010101" charset="-122"/>
                <a:cs typeface="楷体" panose="02010609060101010101" charset="-122"/>
                <a:sym typeface="+mn-ea"/>
              </a:rPr>
              <a:t>考虑考虑—考虑一下</a:t>
            </a:r>
            <a:endParaRPr lang="zh-CN" altLang="en-US" sz="2400">
              <a:latin typeface="楷体" panose="02010609060101010101" charset="-122"/>
              <a:ea typeface="楷体" panose="02010609060101010101" charset="-122"/>
              <a:cs typeface="楷体" panose="02010609060101010101" charset="-122"/>
            </a:endParaRPr>
          </a:p>
        </p:txBody>
      </p:sp>
      <p:pic>
        <p:nvPicPr>
          <p:cNvPr id="48" name="图片 47" descr="31393938393833393b31393939303137383b32"/>
          <p:cNvPicPr>
            <a:picLocks noChangeAspect="1"/>
          </p:cNvPicPr>
          <p:nvPr>
            <p:custDataLst>
              <p:tags r:id="rId20"/>
            </p:custDataLst>
          </p:nvPr>
        </p:nvPicPr>
        <p:blipFill>
          <a:blip r:embed="rId21"/>
          <a:stretch>
            <a:fillRect/>
          </a:stretch>
        </p:blipFill>
        <p:spPr>
          <a:xfrm>
            <a:off x="7878445" y="3100705"/>
            <a:ext cx="554355" cy="541020"/>
          </a:xfrm>
          <a:prstGeom prst="rect">
            <a:avLst/>
          </a:prstGeom>
        </p:spPr>
      </p:pic>
      <p:sp>
        <p:nvSpPr>
          <p:cNvPr id="44" name="平行四边形 43"/>
          <p:cNvSpPr/>
          <p:nvPr>
            <p:custDataLst>
              <p:tags r:id="rId22"/>
            </p:custDataLst>
          </p:nvPr>
        </p:nvSpPr>
        <p:spPr>
          <a:xfrm>
            <a:off x="8258175" y="5515610"/>
            <a:ext cx="3735070" cy="98425"/>
          </a:xfrm>
          <a:prstGeom prst="parallelogram">
            <a:avLst>
              <a:gd name="adj" fmla="val 174838"/>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23"/>
            </p:custDataLst>
          </p:nvPr>
        </p:nvSpPr>
        <p:spPr>
          <a:xfrm>
            <a:off x="8021320" y="5038090"/>
            <a:ext cx="4171315" cy="460375"/>
          </a:xfrm>
          <a:prstGeom prst="rect">
            <a:avLst/>
          </a:prstGeom>
          <a:noFill/>
        </p:spPr>
        <p:txBody>
          <a:bodyPr wrap="square" rtlCol="0">
            <a:spAutoFit/>
          </a:bodyPr>
          <a:lstStyle/>
          <a:p>
            <a:pPr algn="ctr"/>
            <a:r>
              <a:rPr sz="2400">
                <a:latin typeface="楷体" panose="02010609060101010101" charset="-122"/>
                <a:ea typeface="楷体" panose="02010609060101010101" charset="-122"/>
                <a:cs typeface="楷体" panose="02010609060101010101" charset="-122"/>
                <a:sym typeface="+mn-ea"/>
              </a:rPr>
              <a:t>买衣服不能只考虑价格。</a:t>
            </a:r>
            <a:endParaRPr lang="zh-CN" altLang="en-US" sz="2000">
              <a:latin typeface="楷体" panose="02010609060101010101" charset="-122"/>
              <a:ea typeface="楷体" panose="02010609060101010101" charset="-122"/>
              <a:cs typeface="楷体" panose="02010609060101010101" charset="-122"/>
            </a:endParaRPr>
          </a:p>
        </p:txBody>
      </p:sp>
      <p:pic>
        <p:nvPicPr>
          <p:cNvPr id="49" name="图片 48" descr="31393938393833393b31393939303138323b33"/>
          <p:cNvPicPr>
            <a:picLocks noChangeAspect="1"/>
          </p:cNvPicPr>
          <p:nvPr>
            <p:custDataLst>
              <p:tags r:id="rId24"/>
            </p:custDataLst>
          </p:nvPr>
        </p:nvPicPr>
        <p:blipFill>
          <a:blip r:embed="rId25"/>
          <a:stretch>
            <a:fillRect/>
          </a:stretch>
        </p:blipFill>
        <p:spPr>
          <a:xfrm>
            <a:off x="7878445" y="4978400"/>
            <a:ext cx="554355" cy="5410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98438 -0.000462963 " pathEditMode="relative" rAng="0" ptsTypes="">
                                      <p:cBhvr>
                                        <p:cTn id="6" dur="1000" fill="hold"/>
                                        <p:tgtEl>
                                          <p:spTgt spid="47"/>
                                        </p:tgtEl>
                                        <p:attrNameLst>
                                          <p:attrName>ppt_x</p:attrName>
                                          <p:attrName>ppt_y</p:attrName>
                                        </p:attrNameLst>
                                      </p:cBhvr>
                                      <p:rCtr x="206" y="0"/>
                                    </p:animMotion>
                                  </p:childTnLst>
                                </p:cTn>
                              </p:par>
                              <p:par>
                                <p:cTn id="7" presetID="0" presetClass="path" presetSubtype="0" accel="50000" decel="50000" fill="hold" grpId="0" nodeType="withEffect">
                                  <p:stCondLst>
                                    <p:cond delay="0"/>
                                  </p:stCondLst>
                                  <p:childTnLst>
                                    <p:animMotion origin="layout" path="M 0 0 L -0.0235417 -0.000185185 " pathEditMode="relative" rAng="0" ptsTypes="">
                                      <p:cBhvr>
                                        <p:cTn id="8" dur="1000" fill="hold"/>
                                        <p:tgtEl>
                                          <p:spTgt spid="42"/>
                                        </p:tgtEl>
                                        <p:attrNameLst>
                                          <p:attrName>ppt_x</p:attrName>
                                          <p:attrName>ppt_y</p:attrName>
                                        </p:attrNameLst>
                                      </p:cBhvr>
                                      <p:rCtr x="-16" y="0"/>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 0 L 0.298438 -0.000462963 " pathEditMode="relative" rAng="0" ptsTypes="">
                                      <p:cBhvr>
                                        <p:cTn id="12" dur="1000" fill="hold"/>
                                        <p:tgtEl>
                                          <p:spTgt spid="48"/>
                                        </p:tgtEl>
                                        <p:attrNameLst>
                                          <p:attrName>ppt_x</p:attrName>
                                          <p:attrName>ppt_y</p:attrName>
                                        </p:attrNameLst>
                                      </p:cBhvr>
                                      <p:rCtr x="206" y="0"/>
                                    </p:animMotion>
                                  </p:childTnLst>
                                </p:cTn>
                              </p:par>
                              <p:par>
                                <p:cTn id="13" presetID="0" presetClass="path" presetSubtype="0" accel="50000" decel="50000" fill="hold" grpId="0" nodeType="withEffect">
                                  <p:stCondLst>
                                    <p:cond delay="0"/>
                                  </p:stCondLst>
                                  <p:childTnLst>
                                    <p:animMotion origin="layout" path="M 0 0 L -0.0235417 -0.000185185 " pathEditMode="relative" rAng="0" ptsTypes="">
                                      <p:cBhvr>
                                        <p:cTn id="14" dur="1000" fill="hold"/>
                                        <p:tgtEl>
                                          <p:spTgt spid="45"/>
                                        </p:tgtEl>
                                        <p:attrNameLst>
                                          <p:attrName>ppt_x</p:attrName>
                                          <p:attrName>ppt_y</p:attrName>
                                        </p:attrNameLst>
                                      </p:cBhvr>
                                      <p:rCtr x="-16" y="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 0 L 0.298438 -0.000462963 " pathEditMode="relative" rAng="0" ptsTypes="">
                                      <p:cBhvr>
                                        <p:cTn id="18" dur="1000" fill="hold"/>
                                        <p:tgtEl>
                                          <p:spTgt spid="49"/>
                                        </p:tgtEl>
                                        <p:attrNameLst>
                                          <p:attrName>ppt_x</p:attrName>
                                          <p:attrName>ppt_y</p:attrName>
                                        </p:attrNameLst>
                                      </p:cBhvr>
                                      <p:rCtr x="206" y="0"/>
                                    </p:animMotion>
                                  </p:childTnLst>
                                </p:cTn>
                              </p:par>
                              <p:par>
                                <p:cTn id="19" presetID="0" presetClass="path" presetSubtype="0" accel="50000" decel="50000" fill="hold" grpId="0" nodeType="withEffect">
                                  <p:stCondLst>
                                    <p:cond delay="0"/>
                                  </p:stCondLst>
                                  <p:childTnLst>
                                    <p:animMotion origin="layout" path="M 0 0 L -0.0235417 -0.000185185 " pathEditMode="relative" rAng="0" ptsTypes="">
                                      <p:cBhvr>
                                        <p:cTn id="20" dur="1000" fill="hold"/>
                                        <p:tgtEl>
                                          <p:spTgt spid="46"/>
                                        </p:tgtEl>
                                        <p:attrNameLst>
                                          <p:attrName>ppt_x</p:attrName>
                                          <p:attrName>ppt_y</p:attrName>
                                        </p:attrNameLst>
                                      </p:cBhvr>
                                      <p:rCtr x="-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ttps://photo-static-api.fotomore.com/creative/vcg/400/new/VCG41N1312615041.jpg?uid=386&amp;timestamp=1703471447&amp;sign=93324f072a450d1103fa760d4fd66b7f" descr="templates\picture_hover\&amp;pky370_sjzg_VCG41N1312615041&amp;"/>
          <p:cNvPicPr>
            <a:picLocks noChangeAspect="1"/>
          </p:cNvPicPr>
          <p:nvPr>
            <p:custDataLst>
              <p:tags r:id="rId1"/>
            </p:custDataLst>
          </p:nvPr>
        </p:nvPicPr>
        <p:blipFill>
          <a:blip r:embed="rId2"/>
          <a:srcRect l="27792" r="6832"/>
          <a:stretch>
            <a:fillRect/>
          </a:stretch>
        </p:blipFill>
        <p:spPr>
          <a:xfrm>
            <a:off x="0" y="-635"/>
            <a:ext cx="12192000" cy="6859270"/>
          </a:xfrm>
          <a:prstGeom prst="rect">
            <a:avLst/>
          </a:prstGeom>
        </p:spPr>
      </p:pic>
      <p:sp>
        <p:nvSpPr>
          <p:cNvPr id="22" name="矩形 21"/>
          <p:cNvSpPr/>
          <p:nvPr>
            <p:custDataLst>
              <p:tags r:id="rId3"/>
            </p:custDataLst>
          </p:nvPr>
        </p:nvSpPr>
        <p:spPr>
          <a:xfrm>
            <a:off x="0" y="635"/>
            <a:ext cx="12192635" cy="684974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09855" y="106045"/>
            <a:ext cx="11930380" cy="6658610"/>
            <a:chOff x="173" y="167"/>
            <a:chExt cx="18788" cy="10486"/>
          </a:xfrm>
        </p:grpSpPr>
        <p:grpSp>
          <p:nvGrpSpPr>
            <p:cNvPr id="10" name="组合 9"/>
            <p:cNvGrpSpPr/>
            <p:nvPr/>
          </p:nvGrpSpPr>
          <p:grpSpPr>
            <a:xfrm>
              <a:off x="173" y="167"/>
              <a:ext cx="928" cy="902"/>
              <a:chOff x="173" y="167"/>
              <a:chExt cx="1844" cy="1792"/>
            </a:xfrm>
          </p:grpSpPr>
          <p:sp>
            <p:nvSpPr>
              <p:cNvPr id="11" name="矩形 10"/>
              <p:cNvSpPr/>
              <p:nvPr>
                <p:custDataLst>
                  <p:tags r:id="rId4"/>
                </p:custDataLst>
              </p:nvPr>
            </p:nvSpPr>
            <p:spPr>
              <a:xfrm>
                <a:off x="173"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3" name="矩形 12"/>
              <p:cNvSpPr/>
              <p:nvPr>
                <p:custDataLst>
                  <p:tags r:id="rId5"/>
                </p:custDataLst>
              </p:nvPr>
            </p:nvSpPr>
            <p:spPr>
              <a:xfrm rot="5400000">
                <a:off x="-577" y="106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5" name="组合 14"/>
            <p:cNvGrpSpPr/>
            <p:nvPr/>
          </p:nvGrpSpPr>
          <p:grpSpPr>
            <a:xfrm>
              <a:off x="18033" y="167"/>
              <a:ext cx="928" cy="841"/>
              <a:chOff x="17182" y="167"/>
              <a:chExt cx="1844" cy="1672"/>
            </a:xfrm>
          </p:grpSpPr>
          <p:sp>
            <p:nvSpPr>
              <p:cNvPr id="25" name="矩形 24"/>
              <p:cNvSpPr/>
              <p:nvPr>
                <p:custDataLst>
                  <p:tags r:id="rId6"/>
                </p:custDataLst>
              </p:nvPr>
            </p:nvSpPr>
            <p:spPr>
              <a:xfrm flipH="1">
                <a:off x="17182"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6" name="矩形 25"/>
              <p:cNvSpPr/>
              <p:nvPr>
                <p:custDataLst>
                  <p:tags r:id="rId7"/>
                </p:custDataLst>
              </p:nvPr>
            </p:nvSpPr>
            <p:spPr>
              <a:xfrm rot="5400000" flipH="1">
                <a:off x="18105" y="94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6" name="组合 15"/>
            <p:cNvGrpSpPr/>
            <p:nvPr/>
          </p:nvGrpSpPr>
          <p:grpSpPr>
            <a:xfrm>
              <a:off x="173" y="9781"/>
              <a:ext cx="928" cy="872"/>
              <a:chOff x="173" y="8753"/>
              <a:chExt cx="1844" cy="1733"/>
            </a:xfrm>
          </p:grpSpPr>
          <p:sp>
            <p:nvSpPr>
              <p:cNvPr id="17" name="矩形 16"/>
              <p:cNvSpPr/>
              <p:nvPr>
                <p:custDataLst>
                  <p:tags r:id="rId8"/>
                </p:custDataLst>
              </p:nvPr>
            </p:nvSpPr>
            <p:spPr>
              <a:xfrm flipV="1">
                <a:off x="173" y="10366"/>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8" name="矩形 17"/>
              <p:cNvSpPr/>
              <p:nvPr>
                <p:custDataLst>
                  <p:tags r:id="rId9"/>
                </p:custDataLst>
              </p:nvPr>
            </p:nvSpPr>
            <p:spPr>
              <a:xfrm rot="5400000" flipV="1">
                <a:off x="-577" y="9529"/>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9" name="组合 18"/>
            <p:cNvGrpSpPr/>
            <p:nvPr/>
          </p:nvGrpSpPr>
          <p:grpSpPr>
            <a:xfrm>
              <a:off x="18032" y="9722"/>
              <a:ext cx="928" cy="871"/>
              <a:chOff x="17182" y="8694"/>
              <a:chExt cx="1844" cy="1731"/>
            </a:xfrm>
          </p:grpSpPr>
          <p:sp>
            <p:nvSpPr>
              <p:cNvPr id="20" name="矩形 19"/>
              <p:cNvSpPr/>
              <p:nvPr>
                <p:custDataLst>
                  <p:tags r:id="rId10"/>
                </p:custDataLst>
              </p:nvPr>
            </p:nvSpPr>
            <p:spPr>
              <a:xfrm flipH="1" flipV="1">
                <a:off x="17182" y="10305"/>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1" name="矩形 20"/>
              <p:cNvSpPr/>
              <p:nvPr>
                <p:custDataLst>
                  <p:tags r:id="rId11"/>
                </p:custDataLst>
              </p:nvPr>
            </p:nvSpPr>
            <p:spPr>
              <a:xfrm rot="5400000" flipH="1" flipV="1">
                <a:off x="18106" y="9470"/>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sp>
        <p:nvSpPr>
          <p:cNvPr id="205" name="Shape 205"/>
          <p:cNvSpPr/>
          <p:nvPr>
            <p:custDataLst>
              <p:tags r:id="rId12"/>
            </p:custDataLst>
          </p:nvPr>
        </p:nvSpPr>
        <p:spPr>
          <a:xfrm>
            <a:off x="241935" y="211773"/>
            <a:ext cx="7456170" cy="6292850"/>
          </a:xfrm>
          <a:prstGeom prst="rect">
            <a:avLst/>
          </a:prstGeom>
          <a:noFill/>
          <a:ln w="12700">
            <a:noFill/>
          </a:ln>
        </p:spPr>
        <p:txBody>
          <a:bodyPr wrap="square" lIns="45719" rIns="45719" anchor="ctr" anchorCtr="0">
            <a:spAutoFit/>
          </a:bodyPr>
          <a:lstStyle/>
          <a:p>
            <a:pPr algn="just" eaLnBrk="1">
              <a:lnSpc>
                <a:spcPct val="210000"/>
              </a:lnSpc>
              <a:buNone/>
            </a:pPr>
            <a:r>
              <a:rPr lang="en-US" altLang="zh-CN" sz="2400">
                <a:latin typeface="楷体" panose="02010609060101010101" charset="-122"/>
                <a:ea typeface="楷体" panose="02010609060101010101" charset="-122"/>
                <a:cs typeface="楷体" panose="02010609060101010101" charset="-122"/>
                <a:sym typeface="华文细黑" panose="02010600040101010101" charset="-122"/>
              </a:rPr>
              <a:t>       </a:t>
            </a:r>
            <a:r>
              <a:rPr sz="2400">
                <a:latin typeface="楷体" panose="02010609060101010101" charset="-122"/>
                <a:ea typeface="楷体" panose="02010609060101010101" charset="-122"/>
                <a:cs typeface="楷体" panose="02010609060101010101" charset="-122"/>
                <a:sym typeface="华文细黑" panose="02010600040101010101" charset="-122"/>
              </a:rPr>
              <a:t>买衣服只考虑价格当然不好，但是只考虑买好看的也不一定对。我买衣服的标准是“只买对的，不买贵的”。第一，自己穿着舒服；第二，衣服的质量要好，而且又不能太贵。对我来说，衣服的样子流行不流行并不是很重要。很多年龄大的人喜欢在打折的时候买便宜的衣服，但对那些衣服是不是适合自己却考虑得不多。这点是我理解不了的，因为如果不适合自己，即使花钱很少，也是一种浪费。</a:t>
            </a:r>
            <a:endParaRPr sz="2400">
              <a:latin typeface="楷体" panose="02010609060101010101" charset="-122"/>
              <a:ea typeface="楷体" panose="02010609060101010101" charset="-122"/>
              <a:cs typeface="楷体" panose="02010609060101010101" charset="-122"/>
              <a:sym typeface="华文细黑" panose="02010600040101010101" charset="-122"/>
            </a:endParaRPr>
          </a:p>
        </p:txBody>
      </p:sp>
      <p:sp>
        <p:nvSpPr>
          <p:cNvPr id="29" name="圆角矩形 28"/>
          <p:cNvSpPr/>
          <p:nvPr>
            <p:custDataLst>
              <p:tags r:id="rId13"/>
            </p:custDataLst>
          </p:nvPr>
        </p:nvSpPr>
        <p:spPr>
          <a:xfrm>
            <a:off x="4230053" y="1359535"/>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876675" y="923925"/>
            <a:ext cx="1341755" cy="364490"/>
          </a:xfrm>
          <a:prstGeom prst="rect">
            <a:avLst/>
          </a:prstGeom>
          <a:noFill/>
        </p:spPr>
        <p:txBody>
          <a:bodyPr wrap="square" rtlCol="0">
            <a:noAutofit/>
          </a:bodyPr>
          <a:lstStyle/>
          <a:p>
            <a:pPr algn="ctr">
              <a:buClrTx/>
              <a:buSzTx/>
              <a:buFontTx/>
            </a:pPr>
            <a:r>
              <a:rPr lang="en-US" altLang="zh-CN" sz="2000" dirty="0" err="1">
                <a:solidFill>
                  <a:srgbClr val="C00000"/>
                </a:solidFill>
                <a:latin typeface="Comic Sans MS" panose="030F0902030302020204" charset="0"/>
                <a:cs typeface="Comic Sans MS" panose="030F0902030302020204" charset="0"/>
              </a:rPr>
              <a:t>biāo</a:t>
            </a:r>
            <a:r>
              <a:rPr lang="en-US" altLang="zh-CN" sz="2000" dirty="0">
                <a:solidFill>
                  <a:srgbClr val="C00000"/>
                </a:solidFill>
                <a:latin typeface="Comic Sans MS" panose="030F0902030302020204" charset="0"/>
                <a:cs typeface="Comic Sans MS" panose="030F0902030302020204" charset="0"/>
              </a:rPr>
              <a:t> </a:t>
            </a:r>
            <a:r>
              <a:rPr lang="en-US" altLang="zh-CN" sz="2000" dirty="0" err="1">
                <a:solidFill>
                  <a:srgbClr val="C00000"/>
                </a:solidFill>
                <a:latin typeface="Comic Sans MS" panose="030F0902030302020204" charset="0"/>
                <a:cs typeface="Comic Sans MS" panose="030F0902030302020204" charset="0"/>
              </a:rPr>
              <a:t>zhǔn</a:t>
            </a:r>
            <a:endParaRPr lang="en-US" altLang="zh-CN" sz="2000" dirty="0">
              <a:solidFill>
                <a:srgbClr val="C00000"/>
              </a:solidFill>
              <a:latin typeface="Comic Sans MS" panose="030F0902030302020204" charset="0"/>
              <a:cs typeface="Comic Sans MS" panose="030F0902030302020204" charset="0"/>
            </a:endParaRPr>
          </a:p>
        </p:txBody>
      </p:sp>
      <p:sp>
        <p:nvSpPr>
          <p:cNvPr id="3" name="文本框 2"/>
          <p:cNvSpPr txBox="1"/>
          <p:nvPr>
            <p:custDataLst>
              <p:tags r:id="rId14"/>
            </p:custDataLst>
          </p:nvPr>
        </p:nvSpPr>
        <p:spPr>
          <a:xfrm>
            <a:off x="3350895" y="1795780"/>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n.standard</a:t>
            </a:r>
            <a:endParaRPr lang="en-US" altLang="zh-CN" sz="2000">
              <a:solidFill>
                <a:srgbClr val="C00000"/>
              </a:solidFill>
              <a:latin typeface="Comic Sans MS" panose="030F0902030302020204" charset="0"/>
              <a:cs typeface="Comic Sans MS" panose="030F0902030302020204" charset="0"/>
              <a:sym typeface="+mn-ea"/>
            </a:endParaRPr>
          </a:p>
        </p:txBody>
      </p:sp>
      <p:pic>
        <p:nvPicPr>
          <p:cNvPr id="6" name="https://photo-static-api.fotomore.com/creative/vcg/400/new/VCG41N1397842634.jpg?uid=386&amp;timestamp=1702538258&amp;sign=c381fdd6ab7a1f15bc622bbe7c2a6445" descr="templates\picture_hover\&amp;pky300_sjzg_VCG41N1397842634&amp;2&amp;src_toppic_inpsrchzd1&amp;"/>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7461250" y="2479040"/>
            <a:ext cx="4731385" cy="3154045"/>
          </a:xfrm>
          <a:prstGeom prst="rect">
            <a:avLst/>
          </a:prstGeom>
        </p:spPr>
      </p:pic>
      <p:grpSp>
        <p:nvGrpSpPr>
          <p:cNvPr id="12" name="组合 11"/>
          <p:cNvGrpSpPr/>
          <p:nvPr/>
        </p:nvGrpSpPr>
        <p:grpSpPr>
          <a:xfrm>
            <a:off x="7848600" y="1462405"/>
            <a:ext cx="4258310" cy="731520"/>
            <a:chOff x="12360" y="2303"/>
            <a:chExt cx="6706" cy="1152"/>
          </a:xfrm>
        </p:grpSpPr>
        <p:sp>
          <p:nvSpPr>
            <p:cNvPr id="7" name="圆角矩形标注 6"/>
            <p:cNvSpPr/>
            <p:nvPr/>
          </p:nvSpPr>
          <p:spPr>
            <a:xfrm>
              <a:off x="12360" y="2303"/>
              <a:ext cx="6707" cy="1152"/>
            </a:xfrm>
            <a:prstGeom prst="wedgeRoundRectCallout">
              <a:avLst>
                <a:gd name="adj1" fmla="val -5396"/>
                <a:gd name="adj2" fmla="val 10677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2360" y="2589"/>
              <a:ext cx="6707" cy="725"/>
            </a:xfrm>
            <a:prstGeom prst="rect">
              <a:avLst/>
            </a:prstGeom>
            <a:noFill/>
          </p:spPr>
          <p:txBody>
            <a:bodyPr wrap="square" rtlCol="0">
              <a:spAutoFit/>
            </a:bodyPr>
            <a:lstStyle/>
            <a:p>
              <a:pPr algn="ctr"/>
              <a:r>
                <a:rPr lang="zh-CN" altLang="en-US" sz="2400">
                  <a:latin typeface="楷体" panose="02010609060101010101" charset="-122"/>
                  <a:ea typeface="楷体" panose="02010609060101010101" charset="-122"/>
                  <a:cs typeface="楷体" panose="02010609060101010101" charset="-122"/>
                </a:rPr>
                <a:t>你找女</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男朋友的标准是什么？</a:t>
              </a:r>
              <a:endParaRPr lang="zh-CN" altLang="en-US" sz="2400">
                <a:latin typeface="楷体" panose="02010609060101010101" charset="-122"/>
                <a:ea typeface="楷体" panose="02010609060101010101" charset="-122"/>
                <a:cs typeface="楷体" panose="02010609060101010101"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ttps://photo-static-api.fotomore.com/creative/vcg/400/new/VCG41N1312615041.jpg?uid=386&amp;timestamp=1703471447&amp;sign=93324f072a450d1103fa760d4fd66b7f" descr="templates\picture_hover\&amp;pky370_sjzg_VCG41N1312615041&amp;"/>
          <p:cNvPicPr>
            <a:picLocks noChangeAspect="1"/>
          </p:cNvPicPr>
          <p:nvPr>
            <p:custDataLst>
              <p:tags r:id="rId1"/>
            </p:custDataLst>
          </p:nvPr>
        </p:nvPicPr>
        <p:blipFill>
          <a:blip r:embed="rId2"/>
          <a:srcRect l="27792" r="6832"/>
          <a:stretch>
            <a:fillRect/>
          </a:stretch>
        </p:blipFill>
        <p:spPr>
          <a:xfrm>
            <a:off x="0" y="-635"/>
            <a:ext cx="12192000" cy="6859270"/>
          </a:xfrm>
          <a:prstGeom prst="rect">
            <a:avLst/>
          </a:prstGeom>
        </p:spPr>
      </p:pic>
      <p:sp>
        <p:nvSpPr>
          <p:cNvPr id="22" name="矩形 21"/>
          <p:cNvSpPr/>
          <p:nvPr>
            <p:custDataLst>
              <p:tags r:id="rId3"/>
            </p:custDataLst>
          </p:nvPr>
        </p:nvSpPr>
        <p:spPr>
          <a:xfrm>
            <a:off x="0" y="635"/>
            <a:ext cx="12192635" cy="684974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09855" y="106045"/>
            <a:ext cx="11930380" cy="6658610"/>
            <a:chOff x="173" y="167"/>
            <a:chExt cx="18788" cy="10486"/>
          </a:xfrm>
        </p:grpSpPr>
        <p:grpSp>
          <p:nvGrpSpPr>
            <p:cNvPr id="10" name="组合 9"/>
            <p:cNvGrpSpPr/>
            <p:nvPr/>
          </p:nvGrpSpPr>
          <p:grpSpPr>
            <a:xfrm>
              <a:off x="173" y="167"/>
              <a:ext cx="928" cy="902"/>
              <a:chOff x="173" y="167"/>
              <a:chExt cx="1844" cy="1792"/>
            </a:xfrm>
          </p:grpSpPr>
          <p:sp>
            <p:nvSpPr>
              <p:cNvPr id="11" name="矩形 10"/>
              <p:cNvSpPr/>
              <p:nvPr>
                <p:custDataLst>
                  <p:tags r:id="rId4"/>
                </p:custDataLst>
              </p:nvPr>
            </p:nvSpPr>
            <p:spPr>
              <a:xfrm>
                <a:off x="173"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3" name="矩形 12"/>
              <p:cNvSpPr/>
              <p:nvPr>
                <p:custDataLst>
                  <p:tags r:id="rId5"/>
                </p:custDataLst>
              </p:nvPr>
            </p:nvSpPr>
            <p:spPr>
              <a:xfrm rot="5400000">
                <a:off x="-577" y="106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5" name="组合 14"/>
            <p:cNvGrpSpPr/>
            <p:nvPr/>
          </p:nvGrpSpPr>
          <p:grpSpPr>
            <a:xfrm>
              <a:off x="18033" y="167"/>
              <a:ext cx="928" cy="841"/>
              <a:chOff x="17182" y="167"/>
              <a:chExt cx="1844" cy="1672"/>
            </a:xfrm>
          </p:grpSpPr>
          <p:sp>
            <p:nvSpPr>
              <p:cNvPr id="25" name="矩形 24"/>
              <p:cNvSpPr/>
              <p:nvPr>
                <p:custDataLst>
                  <p:tags r:id="rId6"/>
                </p:custDataLst>
              </p:nvPr>
            </p:nvSpPr>
            <p:spPr>
              <a:xfrm flipH="1">
                <a:off x="17182"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6" name="矩形 25"/>
              <p:cNvSpPr/>
              <p:nvPr>
                <p:custDataLst>
                  <p:tags r:id="rId7"/>
                </p:custDataLst>
              </p:nvPr>
            </p:nvSpPr>
            <p:spPr>
              <a:xfrm rot="5400000" flipH="1">
                <a:off x="18105" y="94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6" name="组合 15"/>
            <p:cNvGrpSpPr/>
            <p:nvPr/>
          </p:nvGrpSpPr>
          <p:grpSpPr>
            <a:xfrm>
              <a:off x="173" y="9781"/>
              <a:ext cx="928" cy="872"/>
              <a:chOff x="173" y="8753"/>
              <a:chExt cx="1844" cy="1733"/>
            </a:xfrm>
          </p:grpSpPr>
          <p:sp>
            <p:nvSpPr>
              <p:cNvPr id="17" name="矩形 16"/>
              <p:cNvSpPr/>
              <p:nvPr>
                <p:custDataLst>
                  <p:tags r:id="rId8"/>
                </p:custDataLst>
              </p:nvPr>
            </p:nvSpPr>
            <p:spPr>
              <a:xfrm flipV="1">
                <a:off x="173" y="10366"/>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8" name="矩形 17"/>
              <p:cNvSpPr/>
              <p:nvPr>
                <p:custDataLst>
                  <p:tags r:id="rId9"/>
                </p:custDataLst>
              </p:nvPr>
            </p:nvSpPr>
            <p:spPr>
              <a:xfrm rot="5400000" flipV="1">
                <a:off x="-577" y="9529"/>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9" name="组合 18"/>
            <p:cNvGrpSpPr/>
            <p:nvPr/>
          </p:nvGrpSpPr>
          <p:grpSpPr>
            <a:xfrm>
              <a:off x="18032" y="9722"/>
              <a:ext cx="928" cy="871"/>
              <a:chOff x="17182" y="8694"/>
              <a:chExt cx="1844" cy="1731"/>
            </a:xfrm>
          </p:grpSpPr>
          <p:sp>
            <p:nvSpPr>
              <p:cNvPr id="20" name="矩形 19"/>
              <p:cNvSpPr/>
              <p:nvPr>
                <p:custDataLst>
                  <p:tags r:id="rId10"/>
                </p:custDataLst>
              </p:nvPr>
            </p:nvSpPr>
            <p:spPr>
              <a:xfrm flipH="1" flipV="1">
                <a:off x="17182" y="10305"/>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1" name="矩形 20"/>
              <p:cNvSpPr/>
              <p:nvPr>
                <p:custDataLst>
                  <p:tags r:id="rId11"/>
                </p:custDataLst>
              </p:nvPr>
            </p:nvSpPr>
            <p:spPr>
              <a:xfrm rot="5400000" flipH="1" flipV="1">
                <a:off x="18106" y="9470"/>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sp>
        <p:nvSpPr>
          <p:cNvPr id="205" name="Shape 205"/>
          <p:cNvSpPr/>
          <p:nvPr>
            <p:custDataLst>
              <p:tags r:id="rId12"/>
            </p:custDataLst>
          </p:nvPr>
        </p:nvSpPr>
        <p:spPr>
          <a:xfrm>
            <a:off x="241935" y="211773"/>
            <a:ext cx="7456170" cy="6292850"/>
          </a:xfrm>
          <a:prstGeom prst="rect">
            <a:avLst/>
          </a:prstGeom>
          <a:noFill/>
          <a:ln w="12700">
            <a:noFill/>
          </a:ln>
        </p:spPr>
        <p:txBody>
          <a:bodyPr wrap="square" lIns="45719" rIns="45719" anchor="ctr" anchorCtr="0">
            <a:spAutoFit/>
          </a:bodyPr>
          <a:lstStyle/>
          <a:p>
            <a:pPr algn="just" eaLnBrk="1">
              <a:lnSpc>
                <a:spcPct val="210000"/>
              </a:lnSpc>
              <a:buNone/>
            </a:pPr>
            <a:r>
              <a:rPr lang="en-US" altLang="zh-CN" sz="2400">
                <a:latin typeface="楷体" panose="02010609060101010101" charset="-122"/>
                <a:ea typeface="楷体" panose="02010609060101010101" charset="-122"/>
                <a:cs typeface="楷体" panose="02010609060101010101" charset="-122"/>
                <a:sym typeface="华文细黑" panose="02010600040101010101" charset="-122"/>
              </a:rPr>
              <a:t>       </a:t>
            </a:r>
            <a:r>
              <a:rPr sz="2400">
                <a:latin typeface="楷体" panose="02010609060101010101" charset="-122"/>
                <a:ea typeface="楷体" panose="02010609060101010101" charset="-122"/>
                <a:cs typeface="楷体" panose="02010609060101010101" charset="-122"/>
                <a:sym typeface="华文细黑" panose="02010600040101010101" charset="-122"/>
              </a:rPr>
              <a:t>买衣服只考虑价格当然不好，但是只考虑买好看的也不一定对。我买衣服的标准是“只买对的，不买贵的”。第一，自己穿着舒服；第二，衣服的质量要好，而且又不能太贵。对我来说，衣服的样子流行不流行并不是很重要。很多年龄大的人喜欢在打折的时候买便宜的衣服，但对那些衣服是不是适合自己却考虑得不多。这点是我理解不了的，因为如果不适合自己，即使花钱很少，也是一种浪费。</a:t>
            </a:r>
            <a:endParaRPr sz="2400">
              <a:latin typeface="楷体" panose="02010609060101010101" charset="-122"/>
              <a:ea typeface="楷体" panose="02010609060101010101" charset="-122"/>
              <a:cs typeface="楷体" panose="02010609060101010101" charset="-122"/>
              <a:sym typeface="华文细黑" panose="02010600040101010101" charset="-122"/>
            </a:endParaRPr>
          </a:p>
        </p:txBody>
      </p:sp>
      <p:sp>
        <p:nvSpPr>
          <p:cNvPr id="29" name="圆角矩形 28"/>
          <p:cNvSpPr/>
          <p:nvPr>
            <p:custDataLst>
              <p:tags r:id="rId13"/>
            </p:custDataLst>
          </p:nvPr>
        </p:nvSpPr>
        <p:spPr>
          <a:xfrm>
            <a:off x="5167631" y="2893695"/>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899026" y="2458085"/>
            <a:ext cx="1223010" cy="364490"/>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rPr>
              <a:t>yàng zi</a:t>
            </a:r>
            <a:endParaRPr lang="en-US" altLang="zh-CN" sz="2000">
              <a:solidFill>
                <a:srgbClr val="C00000"/>
              </a:solidFill>
              <a:latin typeface="Comic Sans MS" panose="030F0902030302020204" charset="0"/>
              <a:cs typeface="Comic Sans MS" panose="030F0902030302020204" charset="0"/>
            </a:endParaRPr>
          </a:p>
        </p:txBody>
      </p:sp>
      <p:sp>
        <p:nvSpPr>
          <p:cNvPr id="3" name="文本框 2"/>
          <p:cNvSpPr txBox="1"/>
          <p:nvPr>
            <p:custDataLst>
              <p:tags r:id="rId14"/>
            </p:custDataLst>
          </p:nvPr>
        </p:nvSpPr>
        <p:spPr>
          <a:xfrm>
            <a:off x="4554856" y="3308350"/>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n.look,appearance</a:t>
            </a:r>
            <a:endParaRPr lang="en-US" altLang="zh-CN" sz="2000">
              <a:solidFill>
                <a:srgbClr val="C00000"/>
              </a:solidFill>
              <a:latin typeface="Comic Sans MS" panose="030F0902030302020204" charset="0"/>
              <a:cs typeface="Comic Sans MS" panose="030F0902030302020204" charset="0"/>
              <a:sym typeface="+mn-ea"/>
            </a:endParaRPr>
          </a:p>
        </p:txBody>
      </p:sp>
      <p:pic>
        <p:nvPicPr>
          <p:cNvPr id="6" name="https://photo-static-api.fotomore.com/creative/vcg/400/new/VCG41N1808916177.jpg?uid=386&amp;timestamp=1702539698&amp;sign=bf7f35769f9069745bf28d24d30ae848" descr="templates\picture_hover\&amp;pky310_sjzg_VCG41N1808916177&amp;2&amp;src_toppic_inpsrchzd1&amp;"/>
          <p:cNvPicPr>
            <a:picLocks noChangeAspect="1"/>
          </p:cNvPicPr>
          <p:nvPr/>
        </p:nvPicPr>
        <p:blipFill>
          <a:blip r:embed="rId15">
            <a:clrChange>
              <a:clrFrom>
                <a:srgbClr val="EBCFCB">
                  <a:alpha val="100000"/>
                </a:srgbClr>
              </a:clrFrom>
              <a:clrTo>
                <a:srgbClr val="EBCFCB">
                  <a:alpha val="100000"/>
                  <a:alpha val="0"/>
                </a:srgbClr>
              </a:clrTo>
            </a:clrChange>
          </a:blip>
          <a:stretch>
            <a:fillRect/>
          </a:stretch>
        </p:blipFill>
        <p:spPr>
          <a:xfrm>
            <a:off x="7612380" y="1682750"/>
            <a:ext cx="4912995" cy="4422140"/>
          </a:xfrm>
          <a:prstGeom prst="rect">
            <a:avLst/>
          </a:prstGeom>
        </p:spPr>
      </p:pic>
      <p:grpSp>
        <p:nvGrpSpPr>
          <p:cNvPr id="12" name="组合 11"/>
          <p:cNvGrpSpPr/>
          <p:nvPr/>
        </p:nvGrpSpPr>
        <p:grpSpPr>
          <a:xfrm>
            <a:off x="7848600" y="1148080"/>
            <a:ext cx="4258945" cy="731520"/>
            <a:chOff x="12360" y="2303"/>
            <a:chExt cx="6707" cy="1152"/>
          </a:xfrm>
        </p:grpSpPr>
        <p:sp>
          <p:nvSpPr>
            <p:cNvPr id="7" name="圆角矩形标注 6"/>
            <p:cNvSpPr/>
            <p:nvPr>
              <p:custDataLst>
                <p:tags r:id="rId16"/>
              </p:custDataLst>
            </p:nvPr>
          </p:nvSpPr>
          <p:spPr>
            <a:xfrm>
              <a:off x="12360" y="2303"/>
              <a:ext cx="6707" cy="1152"/>
            </a:xfrm>
            <a:prstGeom prst="wedgeRoundRectCallout">
              <a:avLst>
                <a:gd name="adj1" fmla="val -2482"/>
                <a:gd name="adj2" fmla="val 1484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7"/>
              </p:custDataLst>
            </p:nvPr>
          </p:nvSpPr>
          <p:spPr>
            <a:xfrm>
              <a:off x="12360" y="2544"/>
              <a:ext cx="6707" cy="867"/>
            </a:xfrm>
            <a:prstGeom prst="rect">
              <a:avLst/>
            </a:prstGeom>
            <a:noFill/>
          </p:spPr>
          <p:txBody>
            <a:bodyPr wrap="square" rtlCol="0">
              <a:noAutofit/>
            </a:bodyPr>
            <a:lstStyle/>
            <a:p>
              <a:pPr algn="ctr"/>
              <a:r>
                <a:rPr lang="zh-CN" altLang="en-US" sz="2800">
                  <a:latin typeface="楷体" panose="02010609060101010101" charset="-122"/>
                  <a:ea typeface="楷体" panose="02010609060101010101" charset="-122"/>
                  <a:cs typeface="楷体" panose="02010609060101010101" charset="-122"/>
                </a:rPr>
                <a:t>你的宠物长什么样子？</a:t>
              </a:r>
              <a:endParaRPr lang="zh-CN" altLang="en-US" sz="2800">
                <a:latin typeface="楷体" panose="02010609060101010101" charset="-122"/>
                <a:ea typeface="楷体" panose="02010609060101010101" charset="-122"/>
                <a:cs typeface="楷体" panose="02010609060101010101"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ttps://photo-static-api.fotomore.com/creative/vcg/400/new/VCG41N1312615041.jpg?uid=386&amp;timestamp=1703471447&amp;sign=93324f072a450d1103fa760d4fd66b7f" descr="templates\picture_hover\&amp;pky370_sjzg_VCG41N1312615041&amp;"/>
          <p:cNvPicPr>
            <a:picLocks noChangeAspect="1"/>
          </p:cNvPicPr>
          <p:nvPr>
            <p:custDataLst>
              <p:tags r:id="rId1"/>
            </p:custDataLst>
          </p:nvPr>
        </p:nvPicPr>
        <p:blipFill>
          <a:blip r:embed="rId2"/>
          <a:srcRect l="27792" r="6832"/>
          <a:stretch>
            <a:fillRect/>
          </a:stretch>
        </p:blipFill>
        <p:spPr>
          <a:xfrm>
            <a:off x="0" y="-635"/>
            <a:ext cx="12192000" cy="6859270"/>
          </a:xfrm>
          <a:prstGeom prst="rect">
            <a:avLst/>
          </a:prstGeom>
        </p:spPr>
      </p:pic>
      <p:sp>
        <p:nvSpPr>
          <p:cNvPr id="22" name="矩形 21"/>
          <p:cNvSpPr/>
          <p:nvPr>
            <p:custDataLst>
              <p:tags r:id="rId3"/>
            </p:custDataLst>
          </p:nvPr>
        </p:nvSpPr>
        <p:spPr>
          <a:xfrm>
            <a:off x="0" y="635"/>
            <a:ext cx="12192635" cy="684974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09855" y="106045"/>
            <a:ext cx="11930380" cy="6658610"/>
            <a:chOff x="173" y="167"/>
            <a:chExt cx="18788" cy="10486"/>
          </a:xfrm>
        </p:grpSpPr>
        <p:grpSp>
          <p:nvGrpSpPr>
            <p:cNvPr id="10" name="组合 9"/>
            <p:cNvGrpSpPr/>
            <p:nvPr/>
          </p:nvGrpSpPr>
          <p:grpSpPr>
            <a:xfrm>
              <a:off x="173" y="167"/>
              <a:ext cx="928" cy="902"/>
              <a:chOff x="173" y="167"/>
              <a:chExt cx="1844" cy="1792"/>
            </a:xfrm>
          </p:grpSpPr>
          <p:sp>
            <p:nvSpPr>
              <p:cNvPr id="11" name="矩形 10"/>
              <p:cNvSpPr/>
              <p:nvPr>
                <p:custDataLst>
                  <p:tags r:id="rId4"/>
                </p:custDataLst>
              </p:nvPr>
            </p:nvSpPr>
            <p:spPr>
              <a:xfrm>
                <a:off x="173"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3" name="矩形 12"/>
              <p:cNvSpPr/>
              <p:nvPr>
                <p:custDataLst>
                  <p:tags r:id="rId5"/>
                </p:custDataLst>
              </p:nvPr>
            </p:nvSpPr>
            <p:spPr>
              <a:xfrm rot="5400000">
                <a:off x="-577" y="106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5" name="组合 14"/>
            <p:cNvGrpSpPr/>
            <p:nvPr/>
          </p:nvGrpSpPr>
          <p:grpSpPr>
            <a:xfrm>
              <a:off x="18033" y="167"/>
              <a:ext cx="928" cy="841"/>
              <a:chOff x="17182" y="167"/>
              <a:chExt cx="1844" cy="1672"/>
            </a:xfrm>
          </p:grpSpPr>
          <p:sp>
            <p:nvSpPr>
              <p:cNvPr id="25" name="矩形 24"/>
              <p:cNvSpPr/>
              <p:nvPr>
                <p:custDataLst>
                  <p:tags r:id="rId6"/>
                </p:custDataLst>
              </p:nvPr>
            </p:nvSpPr>
            <p:spPr>
              <a:xfrm flipH="1">
                <a:off x="17182"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6" name="矩形 25"/>
              <p:cNvSpPr/>
              <p:nvPr>
                <p:custDataLst>
                  <p:tags r:id="rId7"/>
                </p:custDataLst>
              </p:nvPr>
            </p:nvSpPr>
            <p:spPr>
              <a:xfrm rot="5400000" flipH="1">
                <a:off x="18105" y="94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6" name="组合 15"/>
            <p:cNvGrpSpPr/>
            <p:nvPr/>
          </p:nvGrpSpPr>
          <p:grpSpPr>
            <a:xfrm>
              <a:off x="173" y="9781"/>
              <a:ext cx="928" cy="872"/>
              <a:chOff x="173" y="8753"/>
              <a:chExt cx="1844" cy="1733"/>
            </a:xfrm>
          </p:grpSpPr>
          <p:sp>
            <p:nvSpPr>
              <p:cNvPr id="17" name="矩形 16"/>
              <p:cNvSpPr/>
              <p:nvPr>
                <p:custDataLst>
                  <p:tags r:id="rId8"/>
                </p:custDataLst>
              </p:nvPr>
            </p:nvSpPr>
            <p:spPr>
              <a:xfrm flipV="1">
                <a:off x="173" y="10366"/>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8" name="矩形 17"/>
              <p:cNvSpPr/>
              <p:nvPr>
                <p:custDataLst>
                  <p:tags r:id="rId9"/>
                </p:custDataLst>
              </p:nvPr>
            </p:nvSpPr>
            <p:spPr>
              <a:xfrm rot="5400000" flipV="1">
                <a:off x="-577" y="9529"/>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9" name="组合 18"/>
            <p:cNvGrpSpPr/>
            <p:nvPr/>
          </p:nvGrpSpPr>
          <p:grpSpPr>
            <a:xfrm>
              <a:off x="18032" y="9722"/>
              <a:ext cx="928" cy="871"/>
              <a:chOff x="17182" y="8694"/>
              <a:chExt cx="1844" cy="1731"/>
            </a:xfrm>
          </p:grpSpPr>
          <p:sp>
            <p:nvSpPr>
              <p:cNvPr id="20" name="矩形 19"/>
              <p:cNvSpPr/>
              <p:nvPr>
                <p:custDataLst>
                  <p:tags r:id="rId10"/>
                </p:custDataLst>
              </p:nvPr>
            </p:nvSpPr>
            <p:spPr>
              <a:xfrm flipH="1" flipV="1">
                <a:off x="17182" y="10305"/>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1" name="矩形 20"/>
              <p:cNvSpPr/>
              <p:nvPr>
                <p:custDataLst>
                  <p:tags r:id="rId11"/>
                </p:custDataLst>
              </p:nvPr>
            </p:nvSpPr>
            <p:spPr>
              <a:xfrm rot="5400000" flipH="1" flipV="1">
                <a:off x="18106" y="9470"/>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sp>
        <p:nvSpPr>
          <p:cNvPr id="205" name="Shape 205"/>
          <p:cNvSpPr/>
          <p:nvPr>
            <p:custDataLst>
              <p:tags r:id="rId12"/>
            </p:custDataLst>
          </p:nvPr>
        </p:nvSpPr>
        <p:spPr>
          <a:xfrm>
            <a:off x="241935" y="211773"/>
            <a:ext cx="7456170" cy="6292850"/>
          </a:xfrm>
          <a:prstGeom prst="rect">
            <a:avLst/>
          </a:prstGeom>
          <a:noFill/>
          <a:ln w="12700">
            <a:noFill/>
          </a:ln>
        </p:spPr>
        <p:txBody>
          <a:bodyPr wrap="square" lIns="45719" rIns="45719" anchor="ctr" anchorCtr="0">
            <a:spAutoFit/>
          </a:bodyPr>
          <a:lstStyle/>
          <a:p>
            <a:pPr algn="just" eaLnBrk="1">
              <a:lnSpc>
                <a:spcPct val="210000"/>
              </a:lnSpc>
              <a:buNone/>
            </a:pPr>
            <a:r>
              <a:rPr lang="en-US" altLang="zh-CN" sz="2400">
                <a:latin typeface="楷体" panose="02010609060101010101" charset="-122"/>
                <a:ea typeface="楷体" panose="02010609060101010101" charset="-122"/>
                <a:cs typeface="楷体" panose="02010609060101010101" charset="-122"/>
                <a:sym typeface="华文细黑" panose="02010600040101010101" charset="-122"/>
              </a:rPr>
              <a:t>       </a:t>
            </a:r>
            <a:r>
              <a:rPr sz="2400">
                <a:latin typeface="楷体" panose="02010609060101010101" charset="-122"/>
                <a:ea typeface="楷体" panose="02010609060101010101" charset="-122"/>
                <a:cs typeface="楷体" panose="02010609060101010101" charset="-122"/>
                <a:sym typeface="华文细黑" panose="02010600040101010101" charset="-122"/>
              </a:rPr>
              <a:t>买衣服只考虑价格当然不好，但是只考虑买好看的也不一定对。我买衣服的标准是“只买对的，不买贵的”。第一，自己穿着舒服；第二，衣服的质量要好，而且又不能太贵。对我来说，衣服的样子流行不流行并不是很重要。很多年龄大的人喜欢在打折的时候买便宜的衣服，但对那些衣服是不是适合自己却考虑得不多。这点是我理解不了的，因为如果不适合自己，即使花钱很少，也是一种浪费。</a:t>
            </a:r>
            <a:endParaRPr sz="2400">
              <a:latin typeface="楷体" panose="02010609060101010101" charset="-122"/>
              <a:ea typeface="楷体" panose="02010609060101010101" charset="-122"/>
              <a:cs typeface="楷体" panose="02010609060101010101" charset="-122"/>
              <a:sym typeface="华文细黑" panose="02010600040101010101" charset="-122"/>
            </a:endParaRPr>
          </a:p>
        </p:txBody>
      </p:sp>
      <p:sp>
        <p:nvSpPr>
          <p:cNvPr id="29" name="圆角矩形 28"/>
          <p:cNvSpPr/>
          <p:nvPr>
            <p:custDataLst>
              <p:tags r:id="rId13"/>
            </p:custDataLst>
          </p:nvPr>
        </p:nvSpPr>
        <p:spPr>
          <a:xfrm>
            <a:off x="2754312" y="3666966"/>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426652" y="3256121"/>
            <a:ext cx="1254760" cy="364490"/>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rPr>
              <a:t>nián líng</a:t>
            </a:r>
            <a:endParaRPr lang="en-US" altLang="zh-CN" sz="2000">
              <a:solidFill>
                <a:srgbClr val="C00000"/>
              </a:solidFill>
              <a:latin typeface="Comic Sans MS" panose="030F0902030302020204" charset="0"/>
              <a:cs typeface="Comic Sans MS" panose="030F0902030302020204" charset="0"/>
            </a:endParaRPr>
          </a:p>
        </p:txBody>
      </p:sp>
      <p:sp>
        <p:nvSpPr>
          <p:cNvPr id="3" name="文本框 2"/>
          <p:cNvSpPr txBox="1"/>
          <p:nvPr>
            <p:custDataLst>
              <p:tags r:id="rId14"/>
            </p:custDataLst>
          </p:nvPr>
        </p:nvSpPr>
        <p:spPr>
          <a:xfrm>
            <a:off x="1875155" y="4081621"/>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n.age</a:t>
            </a:r>
            <a:endParaRPr lang="en-US" altLang="zh-CN" sz="2000">
              <a:solidFill>
                <a:srgbClr val="C00000"/>
              </a:solidFill>
              <a:latin typeface="Comic Sans MS" panose="030F0902030302020204" charset="0"/>
              <a:cs typeface="Comic Sans MS" panose="030F0902030302020204" charset="0"/>
              <a:sym typeface="+mn-ea"/>
            </a:endParaRPr>
          </a:p>
        </p:txBody>
      </p:sp>
      <p:grpSp>
        <p:nvGrpSpPr>
          <p:cNvPr id="12" name="组合 11"/>
          <p:cNvGrpSpPr/>
          <p:nvPr/>
        </p:nvGrpSpPr>
        <p:grpSpPr>
          <a:xfrm>
            <a:off x="7848600" y="948055"/>
            <a:ext cx="4258945" cy="731520"/>
            <a:chOff x="12360" y="2303"/>
            <a:chExt cx="6707" cy="1152"/>
          </a:xfrm>
        </p:grpSpPr>
        <p:sp>
          <p:nvSpPr>
            <p:cNvPr id="7" name="圆角矩形标注 6"/>
            <p:cNvSpPr/>
            <p:nvPr>
              <p:custDataLst>
                <p:tags r:id="rId15"/>
              </p:custDataLst>
            </p:nvPr>
          </p:nvSpPr>
          <p:spPr>
            <a:xfrm>
              <a:off x="12360" y="2303"/>
              <a:ext cx="6707" cy="1152"/>
            </a:xfrm>
            <a:prstGeom prst="wedgeRoundRectCallout">
              <a:avLst>
                <a:gd name="adj1" fmla="val -2482"/>
                <a:gd name="adj2" fmla="val 1484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6"/>
              </p:custDataLst>
            </p:nvPr>
          </p:nvSpPr>
          <p:spPr>
            <a:xfrm>
              <a:off x="12360" y="2544"/>
              <a:ext cx="6707" cy="867"/>
            </a:xfrm>
            <a:prstGeom prst="rect">
              <a:avLst/>
            </a:prstGeom>
            <a:noFill/>
          </p:spPr>
          <p:txBody>
            <a:bodyPr wrap="square" rtlCol="0">
              <a:noAutofit/>
            </a:bodyPr>
            <a:lstStyle/>
            <a:p>
              <a:pPr algn="ctr"/>
              <a:r>
                <a:rPr lang="zh-CN" altLang="en-US" sz="2800">
                  <a:latin typeface="楷体" panose="02010609060101010101" charset="-122"/>
                  <a:ea typeface="楷体" panose="02010609060101010101" charset="-122"/>
                  <a:cs typeface="楷体" panose="02010609060101010101" charset="-122"/>
                  <a:sym typeface="+mn-ea"/>
                </a:rPr>
                <a:t>什么年龄</a:t>
              </a:r>
              <a:r>
                <a:rPr lang="zh-CN" altLang="en-US" sz="2800">
                  <a:latin typeface="楷体" panose="02010609060101010101" charset="-122"/>
                  <a:ea typeface="楷体" panose="02010609060101010101" charset="-122"/>
                  <a:cs typeface="楷体" panose="02010609060101010101" charset="-122"/>
                </a:rPr>
                <a:t>学跳舞都可以。</a:t>
              </a:r>
              <a:endParaRPr lang="zh-CN" altLang="en-US" sz="2800">
                <a:latin typeface="楷体" panose="02010609060101010101" charset="-122"/>
                <a:ea typeface="楷体" panose="02010609060101010101" charset="-122"/>
                <a:cs typeface="楷体" panose="02010609060101010101" charset="-122"/>
              </a:endParaRPr>
            </a:p>
          </p:txBody>
        </p:sp>
      </p:grpSp>
      <p:pic>
        <p:nvPicPr>
          <p:cNvPr id="5" name="https://photo-static-api.fotomore.com/creative/vcg/400/version23/VCG41525331121.jpg?uid=386&amp;timestamp=1702539919&amp;sign=b7506c0eeb8ebb7cad03221a55809cbb" descr="templates\picture_hover\&amp;pky160_sjzg_VCG41525331121&amp;2&amp;src_toppic_inpsrchzd1&amp;"/>
          <p:cNvPicPr>
            <a:picLocks noChangeAspect="1"/>
          </p:cNvPicPr>
          <p:nvPr/>
        </p:nvPicPr>
        <p:blipFill>
          <a:blip r:embed="rId17">
            <a:clrChange>
              <a:clrFrom>
                <a:srgbClr val="5768AD">
                  <a:alpha val="100000"/>
                </a:srgbClr>
              </a:clrFrom>
              <a:clrTo>
                <a:srgbClr val="5768AD">
                  <a:alpha val="100000"/>
                  <a:alpha val="0"/>
                </a:srgbClr>
              </a:clrTo>
            </a:clrChange>
          </a:blip>
          <a:stretch>
            <a:fillRect/>
          </a:stretch>
        </p:blipFill>
        <p:spPr>
          <a:xfrm>
            <a:off x="8040370" y="1619250"/>
            <a:ext cx="3786505" cy="47059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ttps://photo-static-api.fotomore.com/creative/vcg/400/new/VCG41N1312615041.jpg?uid=386&amp;timestamp=1703471447&amp;sign=93324f072a450d1103fa760d4fd66b7f" descr="templates\picture_hover\&amp;pky370_sjzg_VCG41N1312615041&amp;"/>
          <p:cNvPicPr>
            <a:picLocks noChangeAspect="1"/>
          </p:cNvPicPr>
          <p:nvPr>
            <p:custDataLst>
              <p:tags r:id="rId1"/>
            </p:custDataLst>
          </p:nvPr>
        </p:nvPicPr>
        <p:blipFill>
          <a:blip r:embed="rId2"/>
          <a:srcRect l="27792" r="6832"/>
          <a:stretch>
            <a:fillRect/>
          </a:stretch>
        </p:blipFill>
        <p:spPr>
          <a:xfrm>
            <a:off x="0" y="-635"/>
            <a:ext cx="12192000" cy="6859270"/>
          </a:xfrm>
          <a:prstGeom prst="rect">
            <a:avLst/>
          </a:prstGeom>
        </p:spPr>
      </p:pic>
      <p:sp>
        <p:nvSpPr>
          <p:cNvPr id="22" name="矩形 21"/>
          <p:cNvSpPr/>
          <p:nvPr>
            <p:custDataLst>
              <p:tags r:id="rId3"/>
            </p:custDataLst>
          </p:nvPr>
        </p:nvSpPr>
        <p:spPr>
          <a:xfrm>
            <a:off x="0" y="635"/>
            <a:ext cx="12192635" cy="684974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09855" y="106045"/>
            <a:ext cx="11930380" cy="6658610"/>
            <a:chOff x="173" y="167"/>
            <a:chExt cx="18788" cy="10486"/>
          </a:xfrm>
        </p:grpSpPr>
        <p:grpSp>
          <p:nvGrpSpPr>
            <p:cNvPr id="10" name="组合 9"/>
            <p:cNvGrpSpPr/>
            <p:nvPr/>
          </p:nvGrpSpPr>
          <p:grpSpPr>
            <a:xfrm>
              <a:off x="173" y="167"/>
              <a:ext cx="928" cy="902"/>
              <a:chOff x="173" y="167"/>
              <a:chExt cx="1844" cy="1792"/>
            </a:xfrm>
          </p:grpSpPr>
          <p:sp>
            <p:nvSpPr>
              <p:cNvPr id="11" name="矩形 10"/>
              <p:cNvSpPr/>
              <p:nvPr>
                <p:custDataLst>
                  <p:tags r:id="rId4"/>
                </p:custDataLst>
              </p:nvPr>
            </p:nvSpPr>
            <p:spPr>
              <a:xfrm>
                <a:off x="173"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3" name="矩形 12"/>
              <p:cNvSpPr/>
              <p:nvPr>
                <p:custDataLst>
                  <p:tags r:id="rId5"/>
                </p:custDataLst>
              </p:nvPr>
            </p:nvSpPr>
            <p:spPr>
              <a:xfrm rot="5400000">
                <a:off x="-577" y="106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5" name="组合 14"/>
            <p:cNvGrpSpPr/>
            <p:nvPr/>
          </p:nvGrpSpPr>
          <p:grpSpPr>
            <a:xfrm>
              <a:off x="18033" y="167"/>
              <a:ext cx="928" cy="841"/>
              <a:chOff x="17182" y="167"/>
              <a:chExt cx="1844" cy="1672"/>
            </a:xfrm>
          </p:grpSpPr>
          <p:sp>
            <p:nvSpPr>
              <p:cNvPr id="25" name="矩形 24"/>
              <p:cNvSpPr/>
              <p:nvPr>
                <p:custDataLst>
                  <p:tags r:id="rId6"/>
                </p:custDataLst>
              </p:nvPr>
            </p:nvSpPr>
            <p:spPr>
              <a:xfrm flipH="1">
                <a:off x="17182"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6" name="矩形 25"/>
              <p:cNvSpPr/>
              <p:nvPr>
                <p:custDataLst>
                  <p:tags r:id="rId7"/>
                </p:custDataLst>
              </p:nvPr>
            </p:nvSpPr>
            <p:spPr>
              <a:xfrm rot="5400000" flipH="1">
                <a:off x="18105" y="94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6" name="组合 15"/>
            <p:cNvGrpSpPr/>
            <p:nvPr/>
          </p:nvGrpSpPr>
          <p:grpSpPr>
            <a:xfrm>
              <a:off x="173" y="9781"/>
              <a:ext cx="928" cy="872"/>
              <a:chOff x="173" y="8753"/>
              <a:chExt cx="1844" cy="1733"/>
            </a:xfrm>
          </p:grpSpPr>
          <p:sp>
            <p:nvSpPr>
              <p:cNvPr id="17" name="矩形 16"/>
              <p:cNvSpPr/>
              <p:nvPr>
                <p:custDataLst>
                  <p:tags r:id="rId8"/>
                </p:custDataLst>
              </p:nvPr>
            </p:nvSpPr>
            <p:spPr>
              <a:xfrm flipV="1">
                <a:off x="173" y="10366"/>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8" name="矩形 17"/>
              <p:cNvSpPr/>
              <p:nvPr>
                <p:custDataLst>
                  <p:tags r:id="rId9"/>
                </p:custDataLst>
              </p:nvPr>
            </p:nvSpPr>
            <p:spPr>
              <a:xfrm rot="5400000" flipV="1">
                <a:off x="-577" y="9529"/>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9" name="组合 18"/>
            <p:cNvGrpSpPr/>
            <p:nvPr/>
          </p:nvGrpSpPr>
          <p:grpSpPr>
            <a:xfrm>
              <a:off x="18032" y="9722"/>
              <a:ext cx="928" cy="871"/>
              <a:chOff x="17182" y="8694"/>
              <a:chExt cx="1844" cy="1731"/>
            </a:xfrm>
          </p:grpSpPr>
          <p:sp>
            <p:nvSpPr>
              <p:cNvPr id="20" name="矩形 19"/>
              <p:cNvSpPr/>
              <p:nvPr>
                <p:custDataLst>
                  <p:tags r:id="rId10"/>
                </p:custDataLst>
              </p:nvPr>
            </p:nvSpPr>
            <p:spPr>
              <a:xfrm flipH="1" flipV="1">
                <a:off x="17182" y="10305"/>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1" name="矩形 20"/>
              <p:cNvSpPr/>
              <p:nvPr>
                <p:custDataLst>
                  <p:tags r:id="rId11"/>
                </p:custDataLst>
              </p:nvPr>
            </p:nvSpPr>
            <p:spPr>
              <a:xfrm rot="5400000" flipH="1" flipV="1">
                <a:off x="18106" y="9470"/>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sp>
        <p:nvSpPr>
          <p:cNvPr id="205" name="Shape 205"/>
          <p:cNvSpPr/>
          <p:nvPr>
            <p:custDataLst>
              <p:tags r:id="rId12"/>
            </p:custDataLst>
          </p:nvPr>
        </p:nvSpPr>
        <p:spPr>
          <a:xfrm>
            <a:off x="241935" y="211773"/>
            <a:ext cx="7456170" cy="6292850"/>
          </a:xfrm>
          <a:prstGeom prst="rect">
            <a:avLst/>
          </a:prstGeom>
          <a:noFill/>
          <a:ln w="12700">
            <a:noFill/>
          </a:ln>
        </p:spPr>
        <p:txBody>
          <a:bodyPr wrap="square" lIns="45719" rIns="45719" anchor="ctr" anchorCtr="0">
            <a:spAutoFit/>
          </a:bodyPr>
          <a:lstStyle/>
          <a:p>
            <a:pPr algn="just" eaLnBrk="1">
              <a:lnSpc>
                <a:spcPct val="210000"/>
              </a:lnSpc>
              <a:buNone/>
            </a:pPr>
            <a:r>
              <a:rPr lang="en-US" altLang="zh-CN" sz="2400">
                <a:latin typeface="楷体" panose="02010609060101010101" charset="-122"/>
                <a:ea typeface="楷体" panose="02010609060101010101" charset="-122"/>
                <a:cs typeface="楷体" panose="02010609060101010101" charset="-122"/>
                <a:sym typeface="华文细黑" panose="02010600040101010101" charset="-122"/>
              </a:rPr>
              <a:t>       </a:t>
            </a:r>
            <a:r>
              <a:rPr sz="2400">
                <a:latin typeface="楷体" panose="02010609060101010101" charset="-122"/>
                <a:ea typeface="楷体" panose="02010609060101010101" charset="-122"/>
                <a:cs typeface="楷体" panose="02010609060101010101" charset="-122"/>
                <a:sym typeface="华文细黑" panose="02010600040101010101" charset="-122"/>
              </a:rPr>
              <a:t>买衣服只考虑价格当然不好，但是只考虑买好看的也不一定对。我买衣服的标准是“只买对的，不买贵的”。第一，自己穿着舒服；第二，衣服的质量要好，而且又不能太贵。对我来说，衣服的样子流行不流行并不是很重要。很多年龄大的人喜欢在打折的时候买便宜的衣服，但对那些衣服是不是适合自己却考虑得不多。这点是我理解不了的，因为如果不适合自己，即使花钱很少，也是一种浪费。</a:t>
            </a:r>
            <a:endParaRPr sz="2400">
              <a:latin typeface="楷体" panose="02010609060101010101" charset="-122"/>
              <a:ea typeface="楷体" panose="02010609060101010101" charset="-122"/>
              <a:cs typeface="楷体" panose="02010609060101010101" charset="-122"/>
              <a:sym typeface="华文细黑" panose="02010600040101010101" charset="-122"/>
            </a:endParaRPr>
          </a:p>
        </p:txBody>
      </p:sp>
      <p:sp>
        <p:nvSpPr>
          <p:cNvPr id="29" name="圆角矩形 28"/>
          <p:cNvSpPr/>
          <p:nvPr>
            <p:custDataLst>
              <p:tags r:id="rId13"/>
            </p:custDataLst>
          </p:nvPr>
        </p:nvSpPr>
        <p:spPr>
          <a:xfrm>
            <a:off x="2417604" y="5949315"/>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25503" y="5538470"/>
            <a:ext cx="1254760" cy="364490"/>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rPr>
              <a:t>làng fèi</a:t>
            </a:r>
            <a:endParaRPr lang="en-US" altLang="zh-CN" sz="2000">
              <a:solidFill>
                <a:srgbClr val="C00000"/>
              </a:solidFill>
              <a:latin typeface="Comic Sans MS" panose="030F0902030302020204" charset="0"/>
              <a:cs typeface="Comic Sans MS" panose="030F0902030302020204" charset="0"/>
            </a:endParaRPr>
          </a:p>
        </p:txBody>
      </p:sp>
      <p:sp>
        <p:nvSpPr>
          <p:cNvPr id="3" name="文本框 2"/>
          <p:cNvSpPr txBox="1"/>
          <p:nvPr>
            <p:custDataLst>
              <p:tags r:id="rId14"/>
            </p:custDataLst>
          </p:nvPr>
        </p:nvSpPr>
        <p:spPr>
          <a:xfrm>
            <a:off x="1805146" y="6410325"/>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v.to waste</a:t>
            </a:r>
            <a:endParaRPr lang="en-US" altLang="zh-CN" sz="2000">
              <a:solidFill>
                <a:srgbClr val="C00000"/>
              </a:solidFill>
              <a:latin typeface="Comic Sans MS" panose="030F0902030302020204" charset="0"/>
              <a:cs typeface="Comic Sans MS" panose="030F0902030302020204" charset="0"/>
              <a:sym typeface="+mn-ea"/>
            </a:endParaRPr>
          </a:p>
        </p:txBody>
      </p:sp>
      <p:pic>
        <p:nvPicPr>
          <p:cNvPr id="5" name="https://photo-static-api.fotomore.com/creative/vcg/400/new/VCG41N1319734063.jpg?uid=386&amp;timestamp=1702540048&amp;sign=a9d707a60857a03a795004ffae5161c4" descr="templates\picture_hover\&amp;pky300_sjzg_VCG41N1319734063&amp;2&amp;src_toppic_inpsrchzd1&amp;"/>
          <p:cNvPicPr>
            <a:picLocks noChangeAspect="1"/>
          </p:cNvPicPr>
          <p:nvPr/>
        </p:nvPicPr>
        <p:blipFill>
          <a:blip r:embed="rId15"/>
          <a:srcRect l="15794" r="17507"/>
          <a:stretch>
            <a:fillRect/>
          </a:stretch>
        </p:blipFill>
        <p:spPr>
          <a:xfrm>
            <a:off x="7783830" y="1987550"/>
            <a:ext cx="4343400" cy="3409315"/>
          </a:xfrm>
          <a:prstGeom prst="rect">
            <a:avLst/>
          </a:prstGeom>
        </p:spPr>
      </p:pic>
      <p:grpSp>
        <p:nvGrpSpPr>
          <p:cNvPr id="12" name="组合 11"/>
          <p:cNvGrpSpPr/>
          <p:nvPr/>
        </p:nvGrpSpPr>
        <p:grpSpPr>
          <a:xfrm>
            <a:off x="7848600" y="948055"/>
            <a:ext cx="4258945" cy="731520"/>
            <a:chOff x="12360" y="2303"/>
            <a:chExt cx="6707" cy="1152"/>
          </a:xfrm>
        </p:grpSpPr>
        <p:sp>
          <p:nvSpPr>
            <p:cNvPr id="7" name="圆角矩形标注 6"/>
            <p:cNvSpPr/>
            <p:nvPr>
              <p:custDataLst>
                <p:tags r:id="rId16"/>
              </p:custDataLst>
            </p:nvPr>
          </p:nvSpPr>
          <p:spPr>
            <a:xfrm>
              <a:off x="12360" y="2303"/>
              <a:ext cx="6707" cy="1152"/>
            </a:xfrm>
            <a:prstGeom prst="wedgeRoundRectCallout">
              <a:avLst>
                <a:gd name="adj1" fmla="val -2482"/>
                <a:gd name="adj2" fmla="val 1484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7"/>
              </p:custDataLst>
            </p:nvPr>
          </p:nvSpPr>
          <p:spPr>
            <a:xfrm>
              <a:off x="12360" y="2544"/>
              <a:ext cx="6707" cy="867"/>
            </a:xfrm>
            <a:prstGeom prst="rect">
              <a:avLst/>
            </a:prstGeom>
            <a:noFill/>
          </p:spPr>
          <p:txBody>
            <a:bodyPr wrap="square" rtlCol="0">
              <a:noAutofit/>
            </a:bodyPr>
            <a:lstStyle/>
            <a:p>
              <a:pPr algn="ctr"/>
              <a:r>
                <a:rPr lang="zh-CN" altLang="en-US" sz="2800">
                  <a:latin typeface="楷体" panose="02010609060101010101" charset="-122"/>
                  <a:ea typeface="楷体" panose="02010609060101010101" charset="-122"/>
                  <a:cs typeface="楷体" panose="02010609060101010101" charset="-122"/>
                </a:rPr>
                <a:t>请不要浪费粮食。</a:t>
              </a:r>
              <a:endParaRPr lang="zh-CN" altLang="en-US" sz="2800">
                <a:latin typeface="楷体" panose="02010609060101010101" charset="-122"/>
                <a:ea typeface="楷体" panose="02010609060101010101" charset="-122"/>
                <a:cs typeface="楷体" panose="02010609060101010101"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ttps://photo-static-api.fotomore.com/creative/vcg/400/new/VCG41N1312615041.jpg?uid=386&amp;timestamp=1703471447&amp;sign=93324f072a450d1103fa760d4fd66b7f" descr="templates\picture_hover\&amp;pky370_sjzg_VCG41N1312615041&amp;"/>
          <p:cNvPicPr>
            <a:picLocks noChangeAspect="1"/>
          </p:cNvPicPr>
          <p:nvPr>
            <p:custDataLst>
              <p:tags r:id="rId1"/>
            </p:custDataLst>
          </p:nvPr>
        </p:nvPicPr>
        <p:blipFill>
          <a:blip r:embed="rId2"/>
          <a:srcRect l="27792" r="6832"/>
          <a:stretch>
            <a:fillRect/>
          </a:stretch>
        </p:blipFill>
        <p:spPr>
          <a:xfrm>
            <a:off x="0" y="-635"/>
            <a:ext cx="12192000" cy="6859270"/>
          </a:xfrm>
          <a:prstGeom prst="rect">
            <a:avLst/>
          </a:prstGeom>
        </p:spPr>
      </p:pic>
      <p:sp>
        <p:nvSpPr>
          <p:cNvPr id="7" name="矩形 6"/>
          <p:cNvSpPr/>
          <p:nvPr>
            <p:custDataLst>
              <p:tags r:id="rId3"/>
            </p:custDataLst>
          </p:nvPr>
        </p:nvSpPr>
        <p:spPr>
          <a:xfrm>
            <a:off x="0" y="635"/>
            <a:ext cx="12192635" cy="684974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09855" y="106045"/>
            <a:ext cx="11930380" cy="6658610"/>
            <a:chOff x="173" y="167"/>
            <a:chExt cx="18788" cy="10486"/>
          </a:xfrm>
        </p:grpSpPr>
        <p:grpSp>
          <p:nvGrpSpPr>
            <p:cNvPr id="10" name="组合 9"/>
            <p:cNvGrpSpPr/>
            <p:nvPr/>
          </p:nvGrpSpPr>
          <p:grpSpPr>
            <a:xfrm>
              <a:off x="173" y="167"/>
              <a:ext cx="928" cy="902"/>
              <a:chOff x="173" y="167"/>
              <a:chExt cx="1844" cy="1792"/>
            </a:xfrm>
          </p:grpSpPr>
          <p:sp>
            <p:nvSpPr>
              <p:cNvPr id="11" name="矩形 10"/>
              <p:cNvSpPr/>
              <p:nvPr>
                <p:custDataLst>
                  <p:tags r:id="rId4"/>
                </p:custDataLst>
              </p:nvPr>
            </p:nvSpPr>
            <p:spPr>
              <a:xfrm>
                <a:off x="173"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3" name="矩形 12"/>
              <p:cNvSpPr/>
              <p:nvPr>
                <p:custDataLst>
                  <p:tags r:id="rId5"/>
                </p:custDataLst>
              </p:nvPr>
            </p:nvSpPr>
            <p:spPr>
              <a:xfrm rot="5400000">
                <a:off x="-577" y="106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5" name="组合 14"/>
            <p:cNvGrpSpPr/>
            <p:nvPr/>
          </p:nvGrpSpPr>
          <p:grpSpPr>
            <a:xfrm>
              <a:off x="18033" y="167"/>
              <a:ext cx="928" cy="841"/>
              <a:chOff x="17182" y="167"/>
              <a:chExt cx="1844" cy="1672"/>
            </a:xfrm>
          </p:grpSpPr>
          <p:sp>
            <p:nvSpPr>
              <p:cNvPr id="25" name="矩形 24"/>
              <p:cNvSpPr/>
              <p:nvPr>
                <p:custDataLst>
                  <p:tags r:id="rId6"/>
                </p:custDataLst>
              </p:nvPr>
            </p:nvSpPr>
            <p:spPr>
              <a:xfrm flipH="1">
                <a:off x="17182" y="167"/>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6" name="矩形 25"/>
              <p:cNvSpPr/>
              <p:nvPr>
                <p:custDataLst>
                  <p:tags r:id="rId7"/>
                </p:custDataLst>
              </p:nvPr>
            </p:nvSpPr>
            <p:spPr>
              <a:xfrm rot="5400000" flipH="1">
                <a:off x="18105" y="943"/>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6" name="组合 15"/>
            <p:cNvGrpSpPr/>
            <p:nvPr/>
          </p:nvGrpSpPr>
          <p:grpSpPr>
            <a:xfrm>
              <a:off x="173" y="9781"/>
              <a:ext cx="928" cy="872"/>
              <a:chOff x="173" y="8753"/>
              <a:chExt cx="1844" cy="1733"/>
            </a:xfrm>
          </p:grpSpPr>
          <p:sp>
            <p:nvSpPr>
              <p:cNvPr id="17" name="矩形 16"/>
              <p:cNvSpPr/>
              <p:nvPr>
                <p:custDataLst>
                  <p:tags r:id="rId8"/>
                </p:custDataLst>
              </p:nvPr>
            </p:nvSpPr>
            <p:spPr>
              <a:xfrm flipV="1">
                <a:off x="173" y="10366"/>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18" name="矩形 17"/>
              <p:cNvSpPr/>
              <p:nvPr>
                <p:custDataLst>
                  <p:tags r:id="rId9"/>
                </p:custDataLst>
              </p:nvPr>
            </p:nvSpPr>
            <p:spPr>
              <a:xfrm rot="5400000" flipV="1">
                <a:off x="-577" y="9529"/>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nvGrpSpPr>
            <p:cNvPr id="19" name="组合 18"/>
            <p:cNvGrpSpPr/>
            <p:nvPr/>
          </p:nvGrpSpPr>
          <p:grpSpPr>
            <a:xfrm>
              <a:off x="18032" y="9722"/>
              <a:ext cx="928" cy="871"/>
              <a:chOff x="17182" y="8694"/>
              <a:chExt cx="1844" cy="1731"/>
            </a:xfrm>
          </p:grpSpPr>
          <p:sp>
            <p:nvSpPr>
              <p:cNvPr id="20" name="矩形 19"/>
              <p:cNvSpPr/>
              <p:nvPr>
                <p:custDataLst>
                  <p:tags r:id="rId10"/>
                </p:custDataLst>
              </p:nvPr>
            </p:nvSpPr>
            <p:spPr>
              <a:xfrm flipH="1" flipV="1">
                <a:off x="17182" y="10305"/>
                <a:ext cx="1845" cy="120"/>
              </a:xfrm>
              <a:prstGeom prst="rect">
                <a:avLst/>
              </a:prstGeom>
              <a:solidFill>
                <a:sysClr val="windowText" lastClr="0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sp>
            <p:nvSpPr>
              <p:cNvPr id="21" name="矩形 20"/>
              <p:cNvSpPr/>
              <p:nvPr>
                <p:custDataLst>
                  <p:tags r:id="rId11"/>
                </p:custDataLst>
              </p:nvPr>
            </p:nvSpPr>
            <p:spPr>
              <a:xfrm rot="5400000" flipH="1" flipV="1">
                <a:off x="18106" y="9470"/>
                <a:ext cx="1672" cy="120"/>
              </a:xfrm>
              <a:prstGeom prst="rect">
                <a:avLst/>
              </a:prstGeom>
              <a:noFill/>
              <a:ln w="22225">
                <a:solidFill>
                  <a:sysClr val="windowText" lastClr="0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dirty="0">
                  <a:latin typeface="思源宋体 CN Medium" panose="02020500000000000000" pitchFamily="18" charset="-122"/>
                  <a:ea typeface="思源宋体 CN Medium" panose="02020500000000000000" pitchFamily="18" charset="-122"/>
                </a:endParaRPr>
              </a:p>
            </p:txBody>
          </p:sp>
        </p:grpSp>
      </p:grpSp>
      <p:sp>
        <p:nvSpPr>
          <p:cNvPr id="205" name="Shape 205"/>
          <p:cNvSpPr/>
          <p:nvPr>
            <p:custDataLst>
              <p:tags r:id="rId12"/>
            </p:custDataLst>
          </p:nvPr>
        </p:nvSpPr>
        <p:spPr>
          <a:xfrm>
            <a:off x="241935" y="211773"/>
            <a:ext cx="7456170" cy="6292850"/>
          </a:xfrm>
          <a:prstGeom prst="rect">
            <a:avLst/>
          </a:prstGeom>
          <a:noFill/>
          <a:ln w="12700">
            <a:noFill/>
          </a:ln>
        </p:spPr>
        <p:txBody>
          <a:bodyPr wrap="square" lIns="45719" rIns="45719" anchor="ctr" anchorCtr="0">
            <a:spAutoFit/>
          </a:bodyPr>
          <a:lstStyle/>
          <a:p>
            <a:pPr algn="just" eaLnBrk="1">
              <a:lnSpc>
                <a:spcPct val="210000"/>
              </a:lnSpc>
              <a:buNone/>
            </a:pPr>
            <a:r>
              <a:rPr lang="en-US" altLang="zh-CN" sz="2400" dirty="0">
                <a:latin typeface="楷体" panose="02010609060101010101" charset="-122"/>
                <a:ea typeface="楷体" panose="02010609060101010101" charset="-122"/>
                <a:cs typeface="楷体" panose="02010609060101010101" charset="-122"/>
                <a:sym typeface="华文细黑" panose="02010600040101010101" charset="-122"/>
              </a:rPr>
              <a:t>       </a:t>
            </a:r>
            <a:r>
              <a:rPr sz="2400" dirty="0">
                <a:latin typeface="楷体" panose="02010609060101010101" charset="-122"/>
                <a:ea typeface="楷体" panose="02010609060101010101" charset="-122"/>
                <a:cs typeface="楷体" panose="02010609060101010101" charset="-122"/>
                <a:sym typeface="华文细黑" panose="02010600040101010101" charset="-122"/>
              </a:rPr>
              <a:t>买衣服只考虑价格当然不好，但是只考虑买好看的也不一定对。我买衣服的标准是“只买对的，不买贵的”。第一，自己穿着舒服；第二，衣服的质量要好，而且又不能太贵。对我来说，衣服的样子流行不流行并不是很重要。很多年龄大的人喜欢在打折的时候买便宜的衣服，但对那些衣服是不是适合自己却考虑得不多。这点是我理解不了的，因为如果不适合自己，即使花钱很少，也是一种浪费。</a:t>
            </a:r>
            <a:endParaRPr sz="2400" dirty="0">
              <a:latin typeface="楷体" panose="02010609060101010101" charset="-122"/>
              <a:ea typeface="楷体" panose="02010609060101010101" charset="-122"/>
              <a:cs typeface="楷体" panose="02010609060101010101" charset="-122"/>
              <a:sym typeface="华文细黑" panose="02010600040101010101" charset="-122"/>
            </a:endParaRPr>
          </a:p>
        </p:txBody>
      </p:sp>
      <p:sp>
        <p:nvSpPr>
          <p:cNvPr id="29" name="圆角矩形 28"/>
          <p:cNvSpPr/>
          <p:nvPr>
            <p:custDataLst>
              <p:tags r:id="rId13"/>
            </p:custDataLst>
          </p:nvPr>
        </p:nvSpPr>
        <p:spPr>
          <a:xfrm>
            <a:off x="2435542" y="5977255"/>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55507" y="5541645"/>
            <a:ext cx="1254760" cy="364490"/>
          </a:xfrm>
          <a:prstGeom prst="rect">
            <a:avLst/>
          </a:prstGeom>
          <a:noFill/>
        </p:spPr>
        <p:txBody>
          <a:bodyPr wrap="square" rtlCol="0">
            <a:noAutofit/>
          </a:bodyPr>
          <a:lstStyle/>
          <a:p>
            <a:pPr algn="ctr">
              <a:buClrTx/>
              <a:buSzTx/>
              <a:buFontTx/>
            </a:pPr>
            <a:r>
              <a:rPr lang="en-US" altLang="zh-CN" sz="2000" dirty="0" err="1">
                <a:solidFill>
                  <a:srgbClr val="C00000"/>
                </a:solidFill>
                <a:latin typeface="Comic Sans MS" panose="030F0902030302020204" charset="0"/>
                <a:cs typeface="Comic Sans MS" panose="030F0902030302020204" charset="0"/>
              </a:rPr>
              <a:t>làng</a:t>
            </a:r>
            <a:r>
              <a:rPr lang="en-US" altLang="zh-CN" sz="2000" dirty="0">
                <a:solidFill>
                  <a:srgbClr val="C00000"/>
                </a:solidFill>
                <a:latin typeface="Comic Sans MS" panose="030F0902030302020204" charset="0"/>
                <a:cs typeface="Comic Sans MS" panose="030F0902030302020204" charset="0"/>
              </a:rPr>
              <a:t> </a:t>
            </a:r>
            <a:r>
              <a:rPr lang="en-US" altLang="zh-CN" sz="2000" dirty="0" err="1">
                <a:solidFill>
                  <a:srgbClr val="C00000"/>
                </a:solidFill>
                <a:latin typeface="Comic Sans MS" panose="030F0902030302020204" charset="0"/>
                <a:cs typeface="Comic Sans MS" panose="030F0902030302020204" charset="0"/>
              </a:rPr>
              <a:t>fèi</a:t>
            </a:r>
            <a:endParaRPr lang="en-US" altLang="zh-CN" sz="2000" dirty="0">
              <a:solidFill>
                <a:srgbClr val="C00000"/>
              </a:solidFill>
              <a:latin typeface="Comic Sans MS" panose="030F0902030302020204" charset="0"/>
              <a:cs typeface="Comic Sans MS" panose="030F0902030302020204" charset="0"/>
            </a:endParaRPr>
          </a:p>
        </p:txBody>
      </p:sp>
      <p:sp>
        <p:nvSpPr>
          <p:cNvPr id="3" name="文本框 2"/>
          <p:cNvSpPr txBox="1"/>
          <p:nvPr>
            <p:custDataLst>
              <p:tags r:id="rId14"/>
            </p:custDataLst>
          </p:nvPr>
        </p:nvSpPr>
        <p:spPr>
          <a:xfrm>
            <a:off x="1847532" y="6413500"/>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v.to waste</a:t>
            </a:r>
            <a:endParaRPr lang="en-US" altLang="zh-CN" sz="2000">
              <a:solidFill>
                <a:srgbClr val="C00000"/>
              </a:solidFill>
              <a:latin typeface="Comic Sans MS" panose="030F0902030302020204" charset="0"/>
              <a:cs typeface="Comic Sans MS" panose="030F0902030302020204" charset="0"/>
              <a:sym typeface="+mn-ea"/>
            </a:endParaRPr>
          </a:p>
        </p:txBody>
      </p:sp>
      <p:sp>
        <p:nvSpPr>
          <p:cNvPr id="6" name="圆角矩形 5"/>
          <p:cNvSpPr/>
          <p:nvPr>
            <p:custDataLst>
              <p:tags r:id="rId15"/>
            </p:custDataLst>
          </p:nvPr>
        </p:nvSpPr>
        <p:spPr>
          <a:xfrm>
            <a:off x="6395737" y="602297"/>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custDataLst>
              <p:tags r:id="rId16"/>
            </p:custDataLst>
          </p:nvPr>
        </p:nvSpPr>
        <p:spPr>
          <a:xfrm>
            <a:off x="6095382" y="166687"/>
            <a:ext cx="1243965" cy="364490"/>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rPr>
              <a:t>kǎo lǜ</a:t>
            </a:r>
            <a:endParaRPr lang="en-US" altLang="zh-CN" sz="2000">
              <a:solidFill>
                <a:srgbClr val="C00000"/>
              </a:solidFill>
              <a:latin typeface="Comic Sans MS" panose="030F0902030302020204" charset="0"/>
              <a:cs typeface="Comic Sans MS" panose="030F0902030302020204" charset="0"/>
            </a:endParaRPr>
          </a:p>
        </p:txBody>
      </p:sp>
      <p:sp>
        <p:nvSpPr>
          <p:cNvPr id="23" name="文本框 22"/>
          <p:cNvSpPr txBox="1"/>
          <p:nvPr>
            <p:custDataLst>
              <p:tags r:id="rId17"/>
            </p:custDataLst>
          </p:nvPr>
        </p:nvSpPr>
        <p:spPr>
          <a:xfrm>
            <a:off x="5363227" y="1038542"/>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v.to   consider</a:t>
            </a:r>
            <a:endParaRPr lang="en-US" altLang="zh-CN" sz="2000">
              <a:solidFill>
                <a:srgbClr val="C00000"/>
              </a:solidFill>
              <a:latin typeface="Comic Sans MS" panose="030F0902030302020204" charset="0"/>
              <a:cs typeface="Comic Sans MS" panose="030F0902030302020204" charset="0"/>
              <a:sym typeface="+mn-ea"/>
            </a:endParaRPr>
          </a:p>
        </p:txBody>
      </p:sp>
      <p:sp>
        <p:nvSpPr>
          <p:cNvPr id="24" name="圆角矩形 23"/>
          <p:cNvSpPr/>
          <p:nvPr>
            <p:custDataLst>
              <p:tags r:id="rId18"/>
            </p:custDataLst>
          </p:nvPr>
        </p:nvSpPr>
        <p:spPr>
          <a:xfrm>
            <a:off x="4235450" y="1383030"/>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19"/>
            </p:custDataLst>
          </p:nvPr>
        </p:nvSpPr>
        <p:spPr>
          <a:xfrm>
            <a:off x="3935730" y="947420"/>
            <a:ext cx="1341755" cy="364490"/>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rPr>
              <a:t>biāo zhǔn</a:t>
            </a:r>
            <a:endParaRPr lang="en-US" altLang="zh-CN" sz="2000">
              <a:solidFill>
                <a:srgbClr val="C00000"/>
              </a:solidFill>
              <a:latin typeface="Comic Sans MS" panose="030F0902030302020204" charset="0"/>
              <a:cs typeface="Comic Sans MS" panose="030F0902030302020204" charset="0"/>
            </a:endParaRPr>
          </a:p>
        </p:txBody>
      </p:sp>
      <p:sp>
        <p:nvSpPr>
          <p:cNvPr id="28" name="文本框 27"/>
          <p:cNvSpPr txBox="1"/>
          <p:nvPr>
            <p:custDataLst>
              <p:tags r:id="rId20"/>
            </p:custDataLst>
          </p:nvPr>
        </p:nvSpPr>
        <p:spPr>
          <a:xfrm>
            <a:off x="3380740" y="1819275"/>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n.standard</a:t>
            </a:r>
            <a:endParaRPr lang="en-US" altLang="zh-CN" sz="2000">
              <a:solidFill>
                <a:srgbClr val="C00000"/>
              </a:solidFill>
              <a:latin typeface="Comic Sans MS" panose="030F0902030302020204" charset="0"/>
              <a:cs typeface="Comic Sans MS" panose="030F0902030302020204" charset="0"/>
              <a:sym typeface="+mn-ea"/>
            </a:endParaRPr>
          </a:p>
        </p:txBody>
      </p:sp>
      <p:sp>
        <p:nvSpPr>
          <p:cNvPr id="30" name="圆角矩形 29"/>
          <p:cNvSpPr/>
          <p:nvPr>
            <p:custDataLst>
              <p:tags r:id="rId21"/>
            </p:custDataLst>
          </p:nvPr>
        </p:nvSpPr>
        <p:spPr>
          <a:xfrm>
            <a:off x="5183187" y="2893695"/>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22"/>
            </p:custDataLst>
          </p:nvPr>
        </p:nvSpPr>
        <p:spPr>
          <a:xfrm>
            <a:off x="4879022" y="2458085"/>
            <a:ext cx="1223010" cy="364490"/>
          </a:xfrm>
          <a:prstGeom prst="rect">
            <a:avLst/>
          </a:prstGeom>
          <a:noFill/>
        </p:spPr>
        <p:txBody>
          <a:bodyPr wrap="square" rtlCol="0">
            <a:noAutofit/>
          </a:bodyPr>
          <a:lstStyle/>
          <a:p>
            <a:pPr algn="ctr">
              <a:buClrTx/>
              <a:buSzTx/>
              <a:buFontTx/>
            </a:pPr>
            <a:r>
              <a:rPr lang="en-US" altLang="zh-CN" sz="2000" dirty="0" err="1">
                <a:solidFill>
                  <a:srgbClr val="C00000"/>
                </a:solidFill>
                <a:latin typeface="Comic Sans MS" panose="030F0902030302020204" charset="0"/>
                <a:cs typeface="Comic Sans MS" panose="030F0902030302020204" charset="0"/>
              </a:rPr>
              <a:t>yàng</a:t>
            </a:r>
            <a:r>
              <a:rPr lang="en-US" altLang="zh-CN" sz="2000" dirty="0">
                <a:solidFill>
                  <a:srgbClr val="C00000"/>
                </a:solidFill>
                <a:latin typeface="Comic Sans MS" panose="030F0902030302020204" charset="0"/>
                <a:cs typeface="Comic Sans MS" panose="030F0902030302020204" charset="0"/>
              </a:rPr>
              <a:t> zi</a:t>
            </a:r>
            <a:endParaRPr lang="en-US" altLang="zh-CN" sz="2000" dirty="0">
              <a:solidFill>
                <a:srgbClr val="C00000"/>
              </a:solidFill>
              <a:latin typeface="Comic Sans MS" panose="030F0902030302020204" charset="0"/>
              <a:cs typeface="Comic Sans MS" panose="030F0902030302020204" charset="0"/>
            </a:endParaRPr>
          </a:p>
        </p:txBody>
      </p:sp>
      <p:sp>
        <p:nvSpPr>
          <p:cNvPr id="32" name="文本框 31"/>
          <p:cNvSpPr txBox="1"/>
          <p:nvPr>
            <p:custDataLst>
              <p:tags r:id="rId23"/>
            </p:custDataLst>
          </p:nvPr>
        </p:nvSpPr>
        <p:spPr>
          <a:xfrm>
            <a:off x="4577397" y="3329940"/>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n.look,appearance</a:t>
            </a:r>
            <a:endParaRPr lang="en-US" altLang="zh-CN" sz="2000">
              <a:solidFill>
                <a:srgbClr val="C00000"/>
              </a:solidFill>
              <a:latin typeface="Comic Sans MS" panose="030F0902030302020204" charset="0"/>
              <a:cs typeface="Comic Sans MS" panose="030F0902030302020204" charset="0"/>
              <a:sym typeface="+mn-ea"/>
            </a:endParaRPr>
          </a:p>
        </p:txBody>
      </p:sp>
      <p:sp>
        <p:nvSpPr>
          <p:cNvPr id="33" name="圆角矩形 32"/>
          <p:cNvSpPr/>
          <p:nvPr>
            <p:custDataLst>
              <p:tags r:id="rId24"/>
            </p:custDataLst>
          </p:nvPr>
        </p:nvSpPr>
        <p:spPr>
          <a:xfrm>
            <a:off x="2770822" y="3679825"/>
            <a:ext cx="635000" cy="41465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25"/>
            </p:custDataLst>
          </p:nvPr>
        </p:nvSpPr>
        <p:spPr>
          <a:xfrm>
            <a:off x="2526347" y="3244215"/>
            <a:ext cx="1254760" cy="364490"/>
          </a:xfrm>
          <a:prstGeom prst="rect">
            <a:avLst/>
          </a:prstGeom>
          <a:noFill/>
        </p:spPr>
        <p:txBody>
          <a:bodyPr wrap="square" rtlCol="0">
            <a:noAutofit/>
          </a:bodyPr>
          <a:lstStyle/>
          <a:p>
            <a:pPr algn="ctr">
              <a:buClrTx/>
              <a:buSzTx/>
              <a:buFontTx/>
            </a:pPr>
            <a:r>
              <a:rPr lang="en-US" altLang="zh-CN" sz="2000" dirty="0" err="1">
                <a:solidFill>
                  <a:srgbClr val="C00000"/>
                </a:solidFill>
                <a:latin typeface="Comic Sans MS" panose="030F0902030302020204" charset="0"/>
                <a:cs typeface="Comic Sans MS" panose="030F0902030302020204" charset="0"/>
              </a:rPr>
              <a:t>nián</a:t>
            </a:r>
            <a:r>
              <a:rPr lang="en-US" altLang="zh-CN" sz="2000" dirty="0">
                <a:solidFill>
                  <a:srgbClr val="C00000"/>
                </a:solidFill>
                <a:latin typeface="Comic Sans MS" panose="030F0902030302020204" charset="0"/>
                <a:cs typeface="Comic Sans MS" panose="030F0902030302020204" charset="0"/>
              </a:rPr>
              <a:t> </a:t>
            </a:r>
            <a:r>
              <a:rPr lang="en-US" altLang="zh-CN" sz="2000" dirty="0" err="1">
                <a:solidFill>
                  <a:srgbClr val="C00000"/>
                </a:solidFill>
                <a:latin typeface="Comic Sans MS" panose="030F0902030302020204" charset="0"/>
                <a:cs typeface="Comic Sans MS" panose="030F0902030302020204" charset="0"/>
              </a:rPr>
              <a:t>líng</a:t>
            </a:r>
            <a:endParaRPr lang="en-US" altLang="zh-CN" sz="2000" dirty="0">
              <a:solidFill>
                <a:srgbClr val="C00000"/>
              </a:solidFill>
              <a:latin typeface="Comic Sans MS" panose="030F0902030302020204" charset="0"/>
              <a:cs typeface="Comic Sans MS" panose="030F0902030302020204" charset="0"/>
            </a:endParaRPr>
          </a:p>
        </p:txBody>
      </p:sp>
      <p:sp>
        <p:nvSpPr>
          <p:cNvPr id="35" name="文本框 34"/>
          <p:cNvSpPr txBox="1"/>
          <p:nvPr>
            <p:custDataLst>
              <p:tags r:id="rId26"/>
            </p:custDataLst>
          </p:nvPr>
        </p:nvSpPr>
        <p:spPr>
          <a:xfrm>
            <a:off x="1957387" y="4094480"/>
            <a:ext cx="2393315" cy="447675"/>
          </a:xfrm>
          <a:prstGeom prst="rect">
            <a:avLst/>
          </a:prstGeom>
          <a:noFill/>
        </p:spPr>
        <p:txBody>
          <a:bodyPr wrap="square" rtlCol="0">
            <a:noAutofit/>
          </a:bodyPr>
          <a:lstStyle/>
          <a:p>
            <a:pPr algn="ctr">
              <a:buClrTx/>
              <a:buSzTx/>
              <a:buFontTx/>
            </a:pPr>
            <a:r>
              <a:rPr lang="en-US" altLang="zh-CN" sz="2000">
                <a:solidFill>
                  <a:srgbClr val="C00000"/>
                </a:solidFill>
                <a:latin typeface="Comic Sans MS" panose="030F0902030302020204" charset="0"/>
                <a:cs typeface="Comic Sans MS" panose="030F0902030302020204" charset="0"/>
                <a:sym typeface="+mn-ea"/>
              </a:rPr>
              <a:t>n.age</a:t>
            </a:r>
            <a:endParaRPr lang="en-US" altLang="zh-CN" sz="2000">
              <a:solidFill>
                <a:srgbClr val="C00000"/>
              </a:solidFill>
              <a:latin typeface="Comic Sans MS" panose="030F0902030302020204" charset="0"/>
              <a:cs typeface="Comic Sans MS" panose="030F0902030302020204" charset="0"/>
              <a:sym typeface="+mn-ea"/>
            </a:endParaRPr>
          </a:p>
        </p:txBody>
      </p:sp>
      <p:pic>
        <p:nvPicPr>
          <p:cNvPr id="37" name="https://img7.file.cache.docer.com/storage/1634888040323424483/60d0ffdbcc9ca40d086a327bf1d5fa7c.png" descr="templates\picture_hover\&amp;pky46175266986_wps_&amp;39&amp;src_toppic_inpsrchzd1&amp;"/>
          <p:cNvPicPr>
            <a:picLocks noChangeAspect="1"/>
          </p:cNvPicPr>
          <p:nvPr>
            <p:custDataLst>
              <p:tags r:id="rId27"/>
            </p:custDataLst>
          </p:nvPr>
        </p:nvPicPr>
        <p:blipFill>
          <a:blip r:embed="rId28"/>
          <a:stretch>
            <a:fillRect/>
          </a:stretch>
        </p:blipFill>
        <p:spPr>
          <a:xfrm>
            <a:off x="7935595" y="1458595"/>
            <a:ext cx="4237355" cy="4237355"/>
          </a:xfrm>
          <a:prstGeom prst="rect">
            <a:avLst/>
          </a:prstGeom>
        </p:spPr>
      </p:pic>
      <p:pic>
        <p:nvPicPr>
          <p:cNvPr id="5" name="05-4">
            <a:hlinkClick r:id="" action="ppaction://media"/>
          </p:cNvPr>
          <p:cNvPicPr/>
          <p:nvPr>
            <a:audioFile r:link="rId29"/>
            <p:extLst>
              <p:ext uri="{DAA4B4D4-6D71-4841-9C94-3DE7FCFB9230}">
                <p14:media xmlns:p14="http://schemas.microsoft.com/office/powerpoint/2010/main" r:embed="rId30">
                  <p14:trim end="14515.000000"/>
                </p14:media>
              </p:ext>
            </p:extLst>
          </p:nvPr>
        </p:nvPicPr>
        <p:blipFill>
          <a:blip r:embed="rId31"/>
          <a:stretch>
            <a:fillRect/>
          </a:stretch>
        </p:blipFill>
        <p:spPr>
          <a:xfrm>
            <a:off x="11450320" y="212090"/>
            <a:ext cx="495300" cy="495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730385" y="0"/>
            <a:ext cx="0" cy="3053417"/>
          </a:xfrm>
          <a:prstGeom prst="line">
            <a:avLst/>
          </a:prstGeom>
          <a:ln>
            <a:solidFill>
              <a:srgbClr val="A9772B"/>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rotWithShape="1">
          <a:blip r:embed="rId1"/>
          <a:srcRect t="15090" r="54430"/>
          <a:stretch>
            <a:fillRect/>
          </a:stretch>
        </p:blipFill>
        <p:spPr>
          <a:xfrm flipH="1">
            <a:off x="0" y="6429"/>
            <a:ext cx="5486922" cy="2370879"/>
          </a:xfrm>
          <a:prstGeom prst="rect">
            <a:avLst/>
          </a:prstGeom>
        </p:spPr>
      </p:pic>
      <p:pic>
        <p:nvPicPr>
          <p:cNvPr id="15" name="图片 14"/>
          <p:cNvPicPr>
            <a:picLocks noChangeAspect="1"/>
          </p:cNvPicPr>
          <p:nvPr/>
        </p:nvPicPr>
        <p:blipFill rotWithShape="1">
          <a:blip r:embed="rId1"/>
          <a:srcRect l="49319"/>
          <a:stretch>
            <a:fillRect/>
          </a:stretch>
        </p:blipFill>
        <p:spPr>
          <a:xfrm flipH="1">
            <a:off x="6089898" y="-414397"/>
            <a:ext cx="6102365" cy="2792210"/>
          </a:xfrm>
          <a:prstGeom prst="rect">
            <a:avLst/>
          </a:prstGeom>
        </p:spPr>
      </p:pic>
      <p:pic>
        <p:nvPicPr>
          <p:cNvPr id="12" name="图片 11"/>
          <p:cNvPicPr>
            <a:picLocks noChangeAspect="1"/>
          </p:cNvPicPr>
          <p:nvPr/>
        </p:nvPicPr>
        <p:blipFill rotWithShape="1">
          <a:blip r:embed="rId1"/>
          <a:srcRect t="15090" r="58200" b="16360"/>
          <a:stretch>
            <a:fillRect/>
          </a:stretch>
        </p:blipFill>
        <p:spPr>
          <a:xfrm>
            <a:off x="7158952" y="4943921"/>
            <a:ext cx="5033045" cy="1914079"/>
          </a:xfrm>
          <a:prstGeom prst="rect">
            <a:avLst/>
          </a:prstGeom>
        </p:spPr>
      </p:pic>
      <p:sp>
        <p:nvSpPr>
          <p:cNvPr id="36" name="矩形 35"/>
          <p:cNvSpPr/>
          <p:nvPr/>
        </p:nvSpPr>
        <p:spPr>
          <a:xfrm>
            <a:off x="3746588" y="688036"/>
            <a:ext cx="4754880" cy="1014730"/>
          </a:xfrm>
          <a:prstGeom prst="rect">
            <a:avLst/>
          </a:prstGeom>
        </p:spPr>
        <p:txBody>
          <a:bodyPr wrap="none">
            <a:spAutoFit/>
          </a:bodyPr>
          <a:lstStyle/>
          <a:p>
            <a:r>
              <a:rPr lang="zh-CN" altLang="en-US" sz="6000" dirty="0">
                <a:solidFill>
                  <a:srgbClr val="A9772B"/>
                </a:solidFill>
                <a:latin typeface="腾祥范笑歌楷书繁" panose="01010104010101010101" pitchFamily="2" charset="-122"/>
                <a:ea typeface="腾祥范笑歌楷书繁" panose="01010104010101010101" pitchFamily="2" charset="-122"/>
              </a:rPr>
              <a:t>讲讲你们自己</a:t>
            </a:r>
            <a:endParaRPr lang="zh-CN" altLang="en-US" sz="6000" dirty="0">
              <a:solidFill>
                <a:srgbClr val="A9772B"/>
              </a:solidFill>
              <a:latin typeface="腾祥范笑歌楷书繁" panose="01010104010101010101" pitchFamily="2" charset="-122"/>
              <a:ea typeface="腾祥范笑歌楷书繁" panose="01010104010101010101" pitchFamily="2" charset="-122"/>
            </a:endParaRPr>
          </a:p>
        </p:txBody>
      </p:sp>
      <p:sp>
        <p:nvSpPr>
          <p:cNvPr id="49" name="文本框 48"/>
          <p:cNvSpPr txBox="1"/>
          <p:nvPr/>
        </p:nvSpPr>
        <p:spPr>
          <a:xfrm>
            <a:off x="8057464" y="2601637"/>
            <a:ext cx="757958" cy="400110"/>
          </a:xfrm>
          <a:prstGeom prst="rect">
            <a:avLst/>
          </a:prstGeom>
          <a:noFill/>
        </p:spPr>
        <p:txBody>
          <a:bodyPr wrap="square" rtlCol="0">
            <a:spAutoFit/>
          </a:bodyPr>
          <a:lstStyle/>
          <a:p>
            <a:r>
              <a:rPr lang="en-US" altLang="zh-CN" sz="2000" b="1" i="1" dirty="0">
                <a:solidFill>
                  <a:schemeClr val="bg1"/>
                </a:solidFill>
                <a:latin typeface="Century Gothic" panose="020B0502020202020204" pitchFamily="34" charset="0"/>
              </a:rPr>
              <a:t>04</a:t>
            </a:r>
            <a:endParaRPr lang="zh-CN" altLang="en-US" sz="2000" b="1" i="1" dirty="0">
              <a:solidFill>
                <a:schemeClr val="bg1"/>
              </a:solidFill>
              <a:latin typeface="Century Gothic" panose="020B0502020202020204" pitchFamily="34" charset="0"/>
            </a:endParaRPr>
          </a:p>
        </p:txBody>
      </p:sp>
      <p:sp>
        <p:nvSpPr>
          <p:cNvPr id="50" name="文本框 49"/>
          <p:cNvSpPr txBox="1"/>
          <p:nvPr/>
        </p:nvSpPr>
        <p:spPr>
          <a:xfrm>
            <a:off x="10125861" y="3098887"/>
            <a:ext cx="757958" cy="400110"/>
          </a:xfrm>
          <a:prstGeom prst="rect">
            <a:avLst/>
          </a:prstGeom>
          <a:noFill/>
        </p:spPr>
        <p:txBody>
          <a:bodyPr wrap="square" rtlCol="0">
            <a:spAutoFit/>
          </a:bodyPr>
          <a:lstStyle/>
          <a:p>
            <a:r>
              <a:rPr lang="en-US" altLang="zh-CN" sz="2000" b="1" i="1" dirty="0">
                <a:solidFill>
                  <a:schemeClr val="bg1"/>
                </a:solidFill>
                <a:latin typeface="Century Gothic" panose="020B0502020202020204" pitchFamily="34" charset="0"/>
              </a:rPr>
              <a:t>05</a:t>
            </a:r>
            <a:endParaRPr lang="zh-CN" altLang="en-US" sz="2000" b="1" i="1" dirty="0">
              <a:solidFill>
                <a:schemeClr val="bg1"/>
              </a:solidFill>
              <a:latin typeface="Century Gothic" panose="020B0502020202020204" pitchFamily="34" charset="0"/>
            </a:endParaRPr>
          </a:p>
        </p:txBody>
      </p:sp>
      <p:sp>
        <p:nvSpPr>
          <p:cNvPr id="5" name="矩形 4"/>
          <p:cNvSpPr/>
          <p:nvPr/>
        </p:nvSpPr>
        <p:spPr>
          <a:xfrm>
            <a:off x="835660" y="3498850"/>
            <a:ext cx="11170920" cy="119888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rPr>
              <a:t>最近买的一样东西是</a:t>
            </a:r>
            <a:r>
              <a:rPr lang="zh-CN" altLang="en-US" sz="7200" b="1">
                <a:solidFill>
                  <a:schemeClr val="accent1"/>
                </a:solidFill>
                <a:effectLst>
                  <a:outerShdw blurRad="38100" dist="25400" dir="5400000" algn="ctr" rotWithShape="0">
                    <a:srgbClr val="6E747A">
                      <a:alpha val="43000"/>
                      <a:alpha val="43000"/>
                    </a:srgbClr>
                  </a:outerShdw>
                </a:effectLst>
              </a:rPr>
              <a:t>什么？</a:t>
            </a:r>
            <a:endParaRPr lang="zh-CN" altLang="en-US" sz="72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0"/>
            <a:ext cx="12188825" cy="6859905"/>
            <a:chOff x="-1610" y="0"/>
            <a:chExt cx="19652" cy="10803"/>
          </a:xfrm>
          <a:solidFill>
            <a:srgbClr val="F1DCD6"/>
          </a:solidFill>
        </p:grpSpPr>
        <p:sp>
          <p:nvSpPr>
            <p:cNvPr id="13" name="矩形 12"/>
            <p:cNvSpPr/>
            <p:nvPr/>
          </p:nvSpPr>
          <p:spPr>
            <a:xfrm>
              <a:off x="-1129" y="0"/>
              <a:ext cx="19171" cy="108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12459970" y="0"/>
            <a:ext cx="11847195" cy="6859270"/>
            <a:chOff x="566" y="-2"/>
            <a:chExt cx="18657" cy="10802"/>
          </a:xfrm>
          <a:solidFill>
            <a:srgbClr val="DEB2A3"/>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10" name="组合 9"/>
          <p:cNvGrpSpPr/>
          <p:nvPr/>
        </p:nvGrpSpPr>
        <p:grpSpPr>
          <a:xfrm>
            <a:off x="12802870" y="635"/>
            <a:ext cx="11504295" cy="6859270"/>
            <a:chOff x="1082" y="1"/>
            <a:chExt cx="18117" cy="10802"/>
          </a:xfrm>
          <a:solidFill>
            <a:srgbClr val="CF8E78"/>
          </a:solidFill>
        </p:grpSpPr>
        <p:sp>
          <p:nvSpPr>
            <p:cNvPr id="6" name="矩形 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圆角矩形 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12" name="组合 11"/>
          <p:cNvGrpSpPr/>
          <p:nvPr/>
        </p:nvGrpSpPr>
        <p:grpSpPr>
          <a:xfrm>
            <a:off x="13220700" y="635"/>
            <a:ext cx="11086465" cy="6859270"/>
            <a:chOff x="1740" y="1"/>
            <a:chExt cx="17459" cy="10802"/>
          </a:xfrm>
          <a:solidFill>
            <a:srgbClr val="C27158"/>
          </a:solidFill>
        </p:grpSpPr>
        <p:sp>
          <p:nvSpPr>
            <p:cNvPr id="8" name="矩形 7"/>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5" name="组合 4"/>
          <p:cNvGrpSpPr/>
          <p:nvPr/>
        </p:nvGrpSpPr>
        <p:grpSpPr>
          <a:xfrm>
            <a:off x="1242695" y="-4011930"/>
            <a:ext cx="10189210" cy="5455285"/>
            <a:chOff x="1989" y="-6318"/>
            <a:chExt cx="16046" cy="8591"/>
          </a:xfrm>
          <a:solidFill>
            <a:srgbClr val="ECCABC"/>
          </a:solidFill>
        </p:grpSpPr>
        <p:sp>
          <p:nvSpPr>
            <p:cNvPr id="29" name="任意多边形 28"/>
            <p:cNvSpPr/>
            <p:nvPr/>
          </p:nvSpPr>
          <p:spPr>
            <a:xfrm>
              <a:off x="1992" y="-6318"/>
              <a:ext cx="16043" cy="8591"/>
            </a:xfrm>
            <a:custGeom>
              <a:avLst/>
              <a:gdLst>
                <a:gd name="adj" fmla="val 2387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6043" h="8235">
                  <a:moveTo>
                    <a:pt x="0" y="0"/>
                  </a:moveTo>
                  <a:lnTo>
                    <a:pt x="16043" y="0"/>
                  </a:lnTo>
                  <a:lnTo>
                    <a:pt x="16043" y="6064"/>
                  </a:lnTo>
                  <a:lnTo>
                    <a:pt x="16043" y="7543"/>
                  </a:lnTo>
                  <a:lnTo>
                    <a:pt x="16043" y="7554"/>
                  </a:lnTo>
                  <a:cubicBezTo>
                    <a:pt x="16043" y="7930"/>
                    <a:pt x="15738" y="8235"/>
                    <a:pt x="15362" y="8235"/>
                  </a:cubicBezTo>
                  <a:lnTo>
                    <a:pt x="681" y="8235"/>
                  </a:lnTo>
                  <a:cubicBezTo>
                    <a:pt x="305" y="8235"/>
                    <a:pt x="0" y="7930"/>
                    <a:pt x="0" y="7554"/>
                  </a:cubicBezTo>
                  <a:lnTo>
                    <a:pt x="0" y="7543"/>
                  </a:lnTo>
                  <a:lnTo>
                    <a:pt x="0" y="606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Comic Sans MS" panose="030F0902030302020204" charset="0"/>
                <a:cs typeface="Comic Sans MS" panose="030F0902030302020204" charset="0"/>
              </a:endParaRPr>
            </a:p>
          </p:txBody>
        </p:sp>
        <p:sp>
          <p:nvSpPr>
            <p:cNvPr id="31" name="文本框 30"/>
            <p:cNvSpPr txBox="1"/>
            <p:nvPr/>
          </p:nvSpPr>
          <p:spPr>
            <a:xfrm>
              <a:off x="1989" y="-5946"/>
              <a:ext cx="16046" cy="5674"/>
            </a:xfrm>
            <a:prstGeom prst="rect">
              <a:avLst/>
            </a:prstGeom>
            <a:grpFill/>
          </p:spPr>
          <p:txBody>
            <a:bodyPr wrap="square" rtlCol="0">
              <a:noAutofit/>
            </a:bodyPr>
            <a:lstStyle/>
            <a:p>
              <a:pPr algn="ctr">
                <a:lnSpc>
                  <a:spcPct val="420000"/>
                </a:lnSpc>
                <a:buClrTx/>
                <a:buSzTx/>
                <a:buFontTx/>
              </a:pPr>
              <a:r>
                <a:rPr sz="2400">
                  <a:latin typeface="楷体" panose="02010609060101010101" charset="-122"/>
                  <a:ea typeface="楷体" panose="02010609060101010101" charset="-122"/>
                  <a:cs typeface="楷体" panose="02010609060101010101" charset="-122"/>
                </a:rPr>
                <a:t>“值得”,动词，表示做某事有价值，有好的结果。</a:t>
              </a:r>
              <a:endParaRPr sz="2400">
                <a:latin typeface="楷体" panose="02010609060101010101" charset="-122"/>
                <a:ea typeface="楷体" panose="02010609060101010101" charset="-122"/>
                <a:cs typeface="楷体" panose="02010609060101010101" charset="-122"/>
              </a:endParaRPr>
            </a:p>
            <a:p>
              <a:pPr algn="ctr">
                <a:lnSpc>
                  <a:spcPct val="420000"/>
                </a:lnSpc>
                <a:buClrTx/>
                <a:buSzTx/>
                <a:buFontTx/>
              </a:pPr>
              <a:r>
                <a:rPr sz="2400">
                  <a:latin typeface="Comic Sans MS" panose="030F0902030302020204" charset="0"/>
                  <a:ea typeface="楷体" panose="02010609060101010101" charset="-122"/>
                  <a:cs typeface="Comic Sans MS" panose="030F0902030302020204" charset="0"/>
                </a:rPr>
                <a:t>The verb“值得”indicates that something is worth doing </a:t>
              </a:r>
              <a:endParaRPr sz="2400">
                <a:latin typeface="Comic Sans MS" panose="030F0902030302020204" charset="0"/>
                <a:ea typeface="楷体" panose="02010609060101010101" charset="-122"/>
                <a:cs typeface="Comic Sans MS" panose="030F0902030302020204" charset="0"/>
              </a:endParaRPr>
            </a:p>
            <a:p>
              <a:pPr algn="ctr">
                <a:lnSpc>
                  <a:spcPct val="420000"/>
                </a:lnSpc>
                <a:buClrTx/>
                <a:buSzTx/>
                <a:buFontTx/>
              </a:pPr>
              <a:r>
                <a:rPr sz="2400">
                  <a:latin typeface="Comic Sans MS" panose="030F0902030302020204" charset="0"/>
                  <a:ea typeface="楷体" panose="02010609060101010101" charset="-122"/>
                  <a:cs typeface="Comic Sans MS" panose="030F0902030302020204" charset="0"/>
                </a:rPr>
                <a:t>and will bring good results. </a:t>
              </a:r>
              <a:endParaRPr sz="2400">
                <a:latin typeface="Comic Sans MS" panose="030F0902030302020204" charset="0"/>
                <a:ea typeface="楷体" panose="02010609060101010101" charset="-122"/>
                <a:cs typeface="Comic Sans MS" panose="030F0902030302020204" charset="0"/>
              </a:endParaRPr>
            </a:p>
          </p:txBody>
        </p:sp>
      </p:grpSp>
      <p:sp>
        <p:nvSpPr>
          <p:cNvPr id="26" name="矩形 25"/>
          <p:cNvSpPr/>
          <p:nvPr>
            <p:custDataLst>
              <p:tags r:id="rId7"/>
            </p:custDataLst>
          </p:nvPr>
        </p:nvSpPr>
        <p:spPr>
          <a:xfrm>
            <a:off x="575945" y="0"/>
            <a:ext cx="11616055" cy="1569085"/>
          </a:xfrm>
          <a:prstGeom prst="rect">
            <a:avLst/>
          </a:prstGeom>
          <a:solidFill>
            <a:srgbClr val="F1D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59815" y="1470660"/>
            <a:ext cx="10543540" cy="171450"/>
            <a:chOff x="1669" y="2316"/>
            <a:chExt cx="16604" cy="270"/>
          </a:xfrm>
          <a:solidFill>
            <a:srgbClr val="ECCABC"/>
          </a:solidFill>
        </p:grpSpPr>
        <p:cxnSp>
          <p:nvCxnSpPr>
            <p:cNvPr id="30" name="直接连接符 29"/>
            <p:cNvCxnSpPr/>
            <p:nvPr/>
          </p:nvCxnSpPr>
          <p:spPr>
            <a:xfrm>
              <a:off x="1957" y="2586"/>
              <a:ext cx="1604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1669" y="2316"/>
              <a:ext cx="16604" cy="252"/>
            </a:xfrm>
            <a:prstGeom prst="roundRect">
              <a:avLst>
                <a:gd name="adj" fmla="val 50000"/>
              </a:avLst>
            </a:prstGeom>
            <a:solidFill>
              <a:srgbClr val="ECC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custDataLst>
              <p:tags r:id="rId8"/>
            </p:custDataLst>
          </p:nvPr>
        </p:nvSpPr>
        <p:spPr>
          <a:xfrm>
            <a:off x="302260" y="332105"/>
            <a:ext cx="11889105" cy="111125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语法：</a:t>
            </a:r>
            <a:r>
              <a:rPr sz="3200">
                <a:latin typeface="楷体" panose="02010609060101010101" charset="-122"/>
                <a:ea typeface="楷体" panose="02010609060101010101" charset="-122"/>
                <a:cs typeface="楷体" panose="02010609060101010101" charset="-122"/>
                <a:sym typeface="+mn-ea"/>
              </a:rPr>
              <a:t>值得</a:t>
            </a:r>
            <a:endParaRPr lang="zh-CN" altLang="en-US" sz="3200" noProof="0" dirty="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000260417 0.774259 " pathEditMode="relative" rAng="0" ptsTypes="">
                                      <p:cBhvr>
                                        <p:cTn id="6" dur="2000" fill="hold"/>
                                        <p:tgtEl>
                                          <p:spTgt spid="5"/>
                                        </p:tgtEl>
                                        <p:attrNameLst>
                                          <p:attrName>ppt_x</p:attrName>
                                          <p:attrName>ppt_y</p:attrName>
                                        </p:attrNameLst>
                                      </p:cBhvr>
                                      <p:rCtr x="0" y="3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F1DCD6"/>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343535" y="-1270"/>
            <a:ext cx="11847195" cy="6859270"/>
            <a:chOff x="566" y="-2"/>
            <a:chExt cx="18657" cy="10802"/>
          </a:xfrm>
          <a:solidFill>
            <a:srgbClr val="DEB2A3"/>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just"/>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34" name="组合 33"/>
          <p:cNvGrpSpPr/>
          <p:nvPr/>
        </p:nvGrpSpPr>
        <p:grpSpPr>
          <a:xfrm>
            <a:off x="12802870" y="635"/>
            <a:ext cx="11504295" cy="6859270"/>
            <a:chOff x="1082" y="1"/>
            <a:chExt cx="18117" cy="10802"/>
          </a:xfrm>
          <a:solidFill>
            <a:srgbClr val="CF8E78"/>
          </a:solidFill>
        </p:grpSpPr>
        <p:sp>
          <p:nvSpPr>
            <p:cNvPr id="35" name="矩形 34"/>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圆角矩形 3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38" name="组合 37"/>
          <p:cNvGrpSpPr/>
          <p:nvPr/>
        </p:nvGrpSpPr>
        <p:grpSpPr>
          <a:xfrm>
            <a:off x="13220700" y="635"/>
            <a:ext cx="11086465" cy="6859270"/>
            <a:chOff x="1740" y="1"/>
            <a:chExt cx="17459" cy="10802"/>
          </a:xfrm>
          <a:solidFill>
            <a:srgbClr val="C27158"/>
          </a:solidFill>
        </p:grpSpPr>
        <p:sp>
          <p:nvSpPr>
            <p:cNvPr id="39" name="矩形 38"/>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5" name="文本框 4"/>
          <p:cNvSpPr txBox="1"/>
          <p:nvPr>
            <p:custDataLst>
              <p:tags r:id="rId7"/>
            </p:custDataLst>
          </p:nvPr>
        </p:nvSpPr>
        <p:spPr>
          <a:xfrm>
            <a:off x="645795" y="332105"/>
            <a:ext cx="11545570" cy="111125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solidFill>
                  <a:schemeClr val="bg1"/>
                </a:solidFill>
                <a:latin typeface="楷体" panose="02010609060101010101" charset="-122"/>
                <a:ea typeface="楷体" panose="02010609060101010101" charset="-122"/>
                <a:cs typeface="楷体" panose="02010609060101010101" charset="-122"/>
                <a:sym typeface="+mn-ea"/>
              </a:rPr>
              <a:t>语法：</a:t>
            </a:r>
            <a:r>
              <a:rPr sz="3200">
                <a:solidFill>
                  <a:schemeClr val="bg1"/>
                </a:solidFill>
                <a:latin typeface="楷体" panose="02010609060101010101" charset="-122"/>
                <a:ea typeface="楷体" panose="02010609060101010101" charset="-122"/>
                <a:cs typeface="楷体" panose="02010609060101010101" charset="-122"/>
                <a:sym typeface="+mn-ea"/>
              </a:rPr>
              <a:t>值得</a:t>
            </a:r>
            <a:endParaRPr lang="en-US" altLang="zh-CN"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endParaRPr>
          </a:p>
        </p:txBody>
      </p:sp>
      <p:grpSp>
        <p:nvGrpSpPr>
          <p:cNvPr id="16" name="组合 15"/>
          <p:cNvGrpSpPr/>
          <p:nvPr/>
        </p:nvGrpSpPr>
        <p:grpSpPr>
          <a:xfrm>
            <a:off x="3034030" y="1429385"/>
            <a:ext cx="6720840" cy="922020"/>
            <a:chOff x="11085" y="4502"/>
            <a:chExt cx="7268" cy="1452"/>
          </a:xfrm>
        </p:grpSpPr>
        <p:sp>
          <p:nvSpPr>
            <p:cNvPr id="17" name="文本框 16"/>
            <p:cNvSpPr txBox="1"/>
            <p:nvPr>
              <p:custDataLst>
                <p:tags r:id="rId8"/>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这条裤子你穿上很帅，而且才一百多块，</a:t>
              </a:r>
              <a:endParaRPr lang="zh-CN" altLang="en-US" sz="2400">
                <a:solidFill>
                  <a:schemeClr val="bg1"/>
                </a:solidFill>
                <a:latin typeface="楷体" panose="02010609060101010101" charset="-122"/>
                <a:ea typeface="楷体" panose="02010609060101010101" charset="-122"/>
              </a:endParaRPr>
            </a:p>
            <a:p>
              <a:pPr algn="ctr"/>
              <a:r>
                <a:rPr lang="zh-CN" altLang="en-US" sz="2400">
                  <a:solidFill>
                    <a:schemeClr val="bg1"/>
                  </a:solidFill>
                  <a:latin typeface="楷体" panose="02010609060101010101" charset="-122"/>
                  <a:ea typeface="楷体" panose="02010609060101010101" charset="-122"/>
                </a:rPr>
                <a:t>很便宜，所以…… </a:t>
              </a:r>
              <a:endParaRPr lang="zh-CN" altLang="en-US" sz="2400">
                <a:solidFill>
                  <a:schemeClr val="bg1"/>
                </a:solidFill>
                <a:latin typeface="楷体" panose="02010609060101010101" charset="-122"/>
                <a:ea typeface="楷体" panose="02010609060101010101" charset="-122"/>
              </a:endParaRPr>
            </a:p>
          </p:txBody>
        </p:sp>
        <p:sp>
          <p:nvSpPr>
            <p:cNvPr id="18" name="圆角矩形标注 17"/>
            <p:cNvSpPr/>
            <p:nvPr>
              <p:custDataLst>
                <p:tags r:id="rId9"/>
              </p:custDataLst>
            </p:nvPr>
          </p:nvSpPr>
          <p:spPr>
            <a:xfrm>
              <a:off x="11105" y="4502"/>
              <a:ext cx="7248" cy="1452"/>
            </a:xfrm>
            <a:prstGeom prst="wedgeRoundRectCallout">
              <a:avLst>
                <a:gd name="adj1" fmla="val -53018"/>
                <a:gd name="adj2" fmla="val -15615"/>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grpSp>
        <p:nvGrpSpPr>
          <p:cNvPr id="21" name="组合 20"/>
          <p:cNvGrpSpPr/>
          <p:nvPr/>
        </p:nvGrpSpPr>
        <p:grpSpPr>
          <a:xfrm>
            <a:off x="3034030" y="2462530"/>
            <a:ext cx="6720840" cy="683260"/>
            <a:chOff x="11085" y="4502"/>
            <a:chExt cx="7268" cy="1076"/>
          </a:xfrm>
        </p:grpSpPr>
        <p:sp>
          <p:nvSpPr>
            <p:cNvPr id="22" name="文本框 21"/>
            <p:cNvSpPr txBox="1"/>
            <p:nvPr>
              <p:custDataLst>
                <p:tags r:id="rId10"/>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这条裤子</a:t>
              </a:r>
              <a:r>
                <a:rPr lang="zh-CN" altLang="en-US" sz="2400">
                  <a:solidFill>
                    <a:srgbClr val="FF0000"/>
                  </a:solidFill>
                  <a:latin typeface="楷体" panose="02010609060101010101" charset="-122"/>
                  <a:ea typeface="楷体" panose="02010609060101010101" charset="-122"/>
                </a:rPr>
                <a:t>值得</a:t>
              </a:r>
              <a:r>
                <a:rPr lang="zh-CN" altLang="en-US" sz="2400">
                  <a:solidFill>
                    <a:schemeClr val="bg1"/>
                  </a:solidFill>
                  <a:latin typeface="楷体" panose="02010609060101010101" charset="-122"/>
                  <a:ea typeface="楷体" panose="02010609060101010101" charset="-122"/>
                </a:rPr>
                <a:t>买。</a:t>
              </a:r>
              <a:endParaRPr lang="zh-CN" altLang="en-US" sz="2400">
                <a:solidFill>
                  <a:schemeClr val="bg1"/>
                </a:solidFill>
                <a:latin typeface="楷体" panose="02010609060101010101" charset="-122"/>
                <a:ea typeface="楷体" panose="02010609060101010101" charset="-122"/>
              </a:endParaRPr>
            </a:p>
          </p:txBody>
        </p:sp>
        <p:sp>
          <p:nvSpPr>
            <p:cNvPr id="23" name="圆角矩形标注 22"/>
            <p:cNvSpPr/>
            <p:nvPr>
              <p:custDataLst>
                <p:tags r:id="rId11"/>
              </p:custDataLst>
            </p:nvPr>
          </p:nvSpPr>
          <p:spPr>
            <a:xfrm>
              <a:off x="11105" y="4502"/>
              <a:ext cx="7248" cy="983"/>
            </a:xfrm>
            <a:prstGeom prst="wedgeRoundRectCallout">
              <a:avLst>
                <a:gd name="adj1" fmla="val 53168"/>
                <a:gd name="adj2" fmla="val -29145"/>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grpSp>
        <p:nvGrpSpPr>
          <p:cNvPr id="25" name="组合 24"/>
          <p:cNvGrpSpPr/>
          <p:nvPr/>
        </p:nvGrpSpPr>
        <p:grpSpPr>
          <a:xfrm>
            <a:off x="10174605" y="1661795"/>
            <a:ext cx="1040130" cy="1067435"/>
            <a:chOff x="16115" y="3010"/>
            <a:chExt cx="1852" cy="1886"/>
          </a:xfrm>
        </p:grpSpPr>
        <p:sp>
          <p:nvSpPr>
            <p:cNvPr id="32" name="椭圆 31"/>
            <p:cNvSpPr/>
            <p:nvPr>
              <p:custDataLst>
                <p:tags r:id="rId12"/>
              </p:custDataLst>
            </p:nvPr>
          </p:nvSpPr>
          <p:spPr>
            <a:xfrm>
              <a:off x="16115" y="3042"/>
              <a:ext cx="1852" cy="1837"/>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3" name="图片 32" descr="图片4(1)"/>
            <p:cNvPicPr>
              <a:picLocks noChangeAspect="1"/>
            </p:cNvPicPr>
            <p:nvPr>
              <p:custDataLst>
                <p:tags r:id="rId13"/>
              </p:custDataLst>
            </p:nvPr>
          </p:nvPicPr>
          <p:blipFill>
            <a:blip r:embed="rId14"/>
            <a:stretch>
              <a:fillRect/>
            </a:stretch>
          </p:blipFill>
          <p:spPr>
            <a:xfrm>
              <a:off x="16115" y="3010"/>
              <a:ext cx="1851" cy="1887"/>
            </a:xfrm>
            <a:prstGeom prst="rect">
              <a:avLst/>
            </a:prstGeom>
          </p:spPr>
        </p:pic>
      </p:grpSp>
      <p:pic>
        <p:nvPicPr>
          <p:cNvPr id="36" name="图片 35" descr="C:\Users\len\Desktop\对外汉语照片\想2.jpg想2"/>
          <p:cNvPicPr>
            <a:picLocks noChangeAspect="1"/>
          </p:cNvPicPr>
          <p:nvPr>
            <p:custDataLst>
              <p:tags r:id="rId15"/>
            </p:custDataLst>
          </p:nvPr>
        </p:nvPicPr>
        <p:blipFill>
          <a:blip r:embed="rId16"/>
          <a:srcRect l="30956" t="12191" r="28506" b="66315"/>
          <a:stretch>
            <a:fillRect/>
          </a:stretch>
        </p:blipFill>
        <p:spPr>
          <a:xfrm>
            <a:off x="1605915" y="1668463"/>
            <a:ext cx="1116330" cy="1054100"/>
          </a:xfrm>
          <a:prstGeom prst="ellipse">
            <a:avLst/>
          </a:prstGeom>
        </p:spPr>
      </p:pic>
      <p:pic>
        <p:nvPicPr>
          <p:cNvPr id="6" name="https://photo-static-api.fotomore.com/creative/vcg/veer/400/new/VCG41N637932212.jpg?uid=386&amp;timestamp=1703816481&amp;sign=84086365b296876e23254eab2ab6e74d" descr="蓝色牛仔裤"/>
          <p:cNvPicPr>
            <a:picLocks noChangeAspect="1"/>
          </p:cNvPicPr>
          <p:nvPr/>
        </p:nvPicPr>
        <p:blipFill>
          <a:blip r:embed="rId17">
            <a:clrChange>
              <a:clrFrom>
                <a:srgbClr val="F9F7EA">
                  <a:alpha val="100000"/>
                </a:srgbClr>
              </a:clrFrom>
              <a:clrTo>
                <a:srgbClr val="F9F7EA">
                  <a:alpha val="100000"/>
                  <a:alpha val="0"/>
                </a:srgbClr>
              </a:clrTo>
            </a:clrChange>
          </a:blip>
          <a:stretch>
            <a:fillRect/>
          </a:stretch>
        </p:blipFill>
        <p:spPr>
          <a:xfrm>
            <a:off x="4505325" y="3145790"/>
            <a:ext cx="3592830" cy="3592830"/>
          </a:xfrm>
          <a:prstGeom prst="rect">
            <a:avLst/>
          </a:prstGeom>
        </p:spPr>
      </p:pic>
      <p:grpSp>
        <p:nvGrpSpPr>
          <p:cNvPr id="11" name="组合 10"/>
          <p:cNvGrpSpPr/>
          <p:nvPr/>
        </p:nvGrpSpPr>
        <p:grpSpPr>
          <a:xfrm>
            <a:off x="-6949440" y="2611755"/>
            <a:ext cx="6675755" cy="4437380"/>
            <a:chOff x="3418" y="3750"/>
            <a:chExt cx="10513" cy="6988"/>
          </a:xfrm>
        </p:grpSpPr>
        <p:sp>
          <p:nvSpPr>
            <p:cNvPr id="10" name="梯形 13"/>
            <p:cNvSpPr/>
            <p:nvPr>
              <p:custDataLst>
                <p:tags r:id="rId18"/>
              </p:custDataLst>
            </p:nvPr>
          </p:nvSpPr>
          <p:spPr>
            <a:xfrm rot="16200000">
              <a:off x="6592" y="2879"/>
              <a:ext cx="6469" cy="8211"/>
            </a:xfrm>
            <a:custGeom>
              <a:avLst/>
              <a:gdLst>
                <a:gd name="connsiteX0" fmla="*/ 0 w 1990846"/>
                <a:gd name="connsiteY0" fmla="*/ 4143737 h 4143737"/>
                <a:gd name="connsiteX1" fmla="*/ 497712 w 1990846"/>
                <a:gd name="connsiteY1" fmla="*/ 0 h 4143737"/>
                <a:gd name="connsiteX2" fmla="*/ 1493135 w 1990846"/>
                <a:gd name="connsiteY2" fmla="*/ 0 h 4143737"/>
                <a:gd name="connsiteX3" fmla="*/ 1990846 w 1990846"/>
                <a:gd name="connsiteY3" fmla="*/ 4143737 h 4143737"/>
                <a:gd name="connsiteX4" fmla="*/ 0 w 1990846"/>
                <a:gd name="connsiteY4" fmla="*/ 4143737 h 4143737"/>
                <a:gd name="connsiteX0-1" fmla="*/ 0 w 2372810"/>
                <a:gd name="connsiteY0-2" fmla="*/ 4120588 h 4143737"/>
                <a:gd name="connsiteX1-3" fmla="*/ 879676 w 2372810"/>
                <a:gd name="connsiteY1-4" fmla="*/ 0 h 4143737"/>
                <a:gd name="connsiteX2-5" fmla="*/ 1875099 w 2372810"/>
                <a:gd name="connsiteY2-6" fmla="*/ 0 h 4143737"/>
                <a:gd name="connsiteX3-7" fmla="*/ 2372810 w 2372810"/>
                <a:gd name="connsiteY3-8" fmla="*/ 4143737 h 4143737"/>
                <a:gd name="connsiteX4-9" fmla="*/ 0 w 2372810"/>
                <a:gd name="connsiteY4-10" fmla="*/ 4120588 h 4143737"/>
                <a:gd name="connsiteX0-11" fmla="*/ 0 w 2905246"/>
                <a:gd name="connsiteY0-12" fmla="*/ 4120588 h 4132162"/>
                <a:gd name="connsiteX1-13" fmla="*/ 879676 w 2905246"/>
                <a:gd name="connsiteY1-14" fmla="*/ 0 h 4132162"/>
                <a:gd name="connsiteX2-15" fmla="*/ 1875099 w 2905246"/>
                <a:gd name="connsiteY2-16" fmla="*/ 0 h 4132162"/>
                <a:gd name="connsiteX3-17" fmla="*/ 2905246 w 2905246"/>
                <a:gd name="connsiteY3-18" fmla="*/ 4132162 h 4132162"/>
                <a:gd name="connsiteX4-19" fmla="*/ 0 w 2905246"/>
                <a:gd name="connsiteY4-20" fmla="*/ 4120588 h 41321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246" h="4132162">
                  <a:moveTo>
                    <a:pt x="0" y="4120588"/>
                  </a:moveTo>
                  <a:lnTo>
                    <a:pt x="879676" y="0"/>
                  </a:lnTo>
                  <a:lnTo>
                    <a:pt x="1875099" y="0"/>
                  </a:lnTo>
                  <a:lnTo>
                    <a:pt x="2905246" y="4132162"/>
                  </a:lnTo>
                  <a:lnTo>
                    <a:pt x="0" y="4120588"/>
                  </a:lnTo>
                  <a:close/>
                </a:path>
              </a:pathLst>
            </a:custGeom>
            <a:gradFill flip="none" rotWithShape="1">
              <a:gsLst>
                <a:gs pos="0">
                  <a:schemeClr val="bg1">
                    <a:lumMod val="99000"/>
                    <a:lumOff val="1000"/>
                    <a:alpha val="80000"/>
                  </a:schemeClr>
                </a:gs>
                <a:gs pos="100000">
                  <a:schemeClr val="bg1">
                    <a:alpha val="10000"/>
                  </a:schemeClr>
                </a:gs>
              </a:gsLst>
              <a:lin ang="5400000" scaled="1"/>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https://photo-static-api.fotomore.com/creative/vcg/400/new/VCG211334774638.jpg?uid=386&amp;timestamp=1703816748&amp;sign=c3313c6c95cefad11d7d5e6a2596e0e2" descr="卡通情人节情侣浪漫传统节日约会牛郎织女电商中国风国潮矢量插画"/>
            <p:cNvPicPr>
              <a:picLocks noChangeAspect="1"/>
            </p:cNvPicPr>
            <p:nvPr>
              <p:custDataLst>
                <p:tags r:id="rId19"/>
              </p:custDataLst>
            </p:nvPr>
          </p:nvPicPr>
          <p:blipFill>
            <a:blip r:embed="rId20">
              <a:clrChange>
                <a:clrFrom>
                  <a:srgbClr val="FFF0E3">
                    <a:alpha val="100000"/>
                  </a:srgbClr>
                </a:clrFrom>
                <a:clrTo>
                  <a:srgbClr val="FFF0E3">
                    <a:alpha val="100000"/>
                    <a:alpha val="0"/>
                  </a:srgbClr>
                </a:clrTo>
              </a:clrChange>
            </a:blip>
            <a:stretch>
              <a:fillRect/>
            </a:stretch>
          </p:blipFill>
          <p:spPr>
            <a:xfrm>
              <a:off x="8550" y="4768"/>
              <a:ext cx="4840" cy="4840"/>
            </a:xfrm>
            <a:prstGeom prst="rect">
              <a:avLst/>
            </a:prstGeom>
          </p:spPr>
        </p:pic>
        <p:pic>
          <p:nvPicPr>
            <p:cNvPr id="26" name="https://img8.file.cache.docer.com/storage/1697525368337723400/16fd6e5cff382dcea4ca810dee20817f.png" descr="00895_放映机电影_281667.png"/>
            <p:cNvPicPr>
              <a:picLocks noChangeAspect="1"/>
            </p:cNvPicPr>
            <p:nvPr>
              <p:custDataLst>
                <p:tags r:id="rId21"/>
              </p:custDataLst>
            </p:nvPr>
          </p:nvPicPr>
          <p:blipFill>
            <a:blip r:embed="rId22"/>
            <a:stretch>
              <a:fillRect/>
            </a:stretch>
          </p:blipFill>
          <p:spPr>
            <a:xfrm>
              <a:off x="3418" y="5538"/>
              <a:ext cx="5132" cy="52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F1DCD6"/>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343535" y="-1270"/>
            <a:ext cx="11847195" cy="6859270"/>
            <a:chOff x="566" y="-2"/>
            <a:chExt cx="18657" cy="10802"/>
          </a:xfrm>
          <a:solidFill>
            <a:srgbClr val="DEB2A3"/>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just"/>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34" name="组合 33"/>
          <p:cNvGrpSpPr/>
          <p:nvPr/>
        </p:nvGrpSpPr>
        <p:grpSpPr>
          <a:xfrm>
            <a:off x="12802870" y="635"/>
            <a:ext cx="11504295" cy="6859270"/>
            <a:chOff x="1082" y="1"/>
            <a:chExt cx="18117" cy="10802"/>
          </a:xfrm>
          <a:solidFill>
            <a:srgbClr val="CF8E78"/>
          </a:solidFill>
        </p:grpSpPr>
        <p:sp>
          <p:nvSpPr>
            <p:cNvPr id="35" name="矩形 34"/>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圆角矩形 3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38" name="组合 37"/>
          <p:cNvGrpSpPr/>
          <p:nvPr/>
        </p:nvGrpSpPr>
        <p:grpSpPr>
          <a:xfrm>
            <a:off x="13220700" y="635"/>
            <a:ext cx="11086465" cy="6859270"/>
            <a:chOff x="1740" y="1"/>
            <a:chExt cx="17459" cy="10802"/>
          </a:xfrm>
          <a:solidFill>
            <a:srgbClr val="C27158"/>
          </a:solidFill>
        </p:grpSpPr>
        <p:sp>
          <p:nvSpPr>
            <p:cNvPr id="39" name="矩形 38"/>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5" name="文本框 4"/>
          <p:cNvSpPr txBox="1"/>
          <p:nvPr>
            <p:custDataLst>
              <p:tags r:id="rId7"/>
            </p:custDataLst>
          </p:nvPr>
        </p:nvSpPr>
        <p:spPr>
          <a:xfrm>
            <a:off x="645795" y="332105"/>
            <a:ext cx="11545570" cy="111125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solidFill>
                  <a:schemeClr val="bg1"/>
                </a:solidFill>
                <a:latin typeface="楷体" panose="02010609060101010101" charset="-122"/>
                <a:ea typeface="楷体" panose="02010609060101010101" charset="-122"/>
                <a:cs typeface="楷体" panose="02010609060101010101" charset="-122"/>
                <a:sym typeface="+mn-ea"/>
              </a:rPr>
              <a:t>语法：</a:t>
            </a:r>
            <a:r>
              <a:rPr sz="3200">
                <a:solidFill>
                  <a:schemeClr val="bg1"/>
                </a:solidFill>
                <a:latin typeface="楷体" panose="02010609060101010101" charset="-122"/>
                <a:ea typeface="楷体" panose="02010609060101010101" charset="-122"/>
                <a:cs typeface="楷体" panose="02010609060101010101" charset="-122"/>
                <a:sym typeface="+mn-ea"/>
              </a:rPr>
              <a:t>值得</a:t>
            </a:r>
            <a:endParaRPr lang="en-US" altLang="zh-CN"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endParaRPr>
          </a:p>
        </p:txBody>
      </p:sp>
      <p:grpSp>
        <p:nvGrpSpPr>
          <p:cNvPr id="16" name="组合 15"/>
          <p:cNvGrpSpPr/>
          <p:nvPr/>
        </p:nvGrpSpPr>
        <p:grpSpPr>
          <a:xfrm>
            <a:off x="3434080" y="1268095"/>
            <a:ext cx="5908040" cy="683260"/>
            <a:chOff x="11085" y="4502"/>
            <a:chExt cx="7268" cy="1076"/>
          </a:xfrm>
        </p:grpSpPr>
        <p:sp>
          <p:nvSpPr>
            <p:cNvPr id="17" name="文本框 16"/>
            <p:cNvSpPr txBox="1"/>
            <p:nvPr>
              <p:custDataLst>
                <p:tags r:id="rId8"/>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你看过这个电影吗?你觉得怎么样?</a:t>
              </a:r>
              <a:endParaRPr lang="zh-CN" altLang="en-US" sz="2400">
                <a:solidFill>
                  <a:schemeClr val="bg1"/>
                </a:solidFill>
                <a:latin typeface="楷体" panose="02010609060101010101" charset="-122"/>
                <a:ea typeface="楷体" panose="02010609060101010101" charset="-122"/>
              </a:endParaRPr>
            </a:p>
          </p:txBody>
        </p:sp>
        <p:sp>
          <p:nvSpPr>
            <p:cNvPr id="18" name="圆角矩形标注 17"/>
            <p:cNvSpPr/>
            <p:nvPr>
              <p:custDataLst>
                <p:tags r:id="rId9"/>
              </p:custDataLst>
            </p:nvPr>
          </p:nvSpPr>
          <p:spPr>
            <a:xfrm>
              <a:off x="11105" y="4502"/>
              <a:ext cx="7248" cy="1012"/>
            </a:xfrm>
            <a:prstGeom prst="wedgeRoundRectCallout">
              <a:avLst>
                <a:gd name="adj1" fmla="val -54522"/>
                <a:gd name="adj2" fmla="val -10671"/>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grpSp>
        <p:nvGrpSpPr>
          <p:cNvPr id="21" name="组合 20"/>
          <p:cNvGrpSpPr/>
          <p:nvPr/>
        </p:nvGrpSpPr>
        <p:grpSpPr>
          <a:xfrm>
            <a:off x="3434080" y="2072005"/>
            <a:ext cx="5908040" cy="912495"/>
            <a:chOff x="11085" y="4502"/>
            <a:chExt cx="7268" cy="1437"/>
          </a:xfrm>
        </p:grpSpPr>
        <p:sp>
          <p:nvSpPr>
            <p:cNvPr id="22" name="文本框 21"/>
            <p:cNvSpPr txBox="1"/>
            <p:nvPr>
              <p:custDataLst>
                <p:tags r:id="rId10"/>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这个电影讲的是一个浪漫的爱情故事，</a:t>
              </a:r>
              <a:endParaRPr lang="zh-CN" altLang="en-US" sz="2400">
                <a:solidFill>
                  <a:schemeClr val="bg1"/>
                </a:solidFill>
                <a:latin typeface="楷体" panose="02010609060101010101" charset="-122"/>
                <a:ea typeface="楷体" panose="02010609060101010101" charset="-122"/>
              </a:endParaRPr>
            </a:p>
            <a:p>
              <a:pPr algn="ctr"/>
              <a:r>
                <a:rPr lang="zh-CN" altLang="en-US" sz="2400">
                  <a:solidFill>
                    <a:schemeClr val="bg1"/>
                  </a:solidFill>
                  <a:latin typeface="楷体" panose="02010609060101010101" charset="-122"/>
                  <a:ea typeface="楷体" panose="02010609060101010101" charset="-122"/>
                </a:rPr>
                <a:t>非常</a:t>
              </a:r>
              <a:r>
                <a:rPr lang="zh-CN" altLang="en-US" sz="2400">
                  <a:solidFill>
                    <a:srgbClr val="FF0000"/>
                  </a:solidFill>
                  <a:latin typeface="楷体" panose="02010609060101010101" charset="-122"/>
                  <a:ea typeface="楷体" panose="02010609060101010101" charset="-122"/>
                </a:rPr>
                <a:t>值得</a:t>
              </a:r>
              <a:r>
                <a:rPr lang="zh-CN" altLang="en-US" sz="2400">
                  <a:solidFill>
                    <a:schemeClr val="bg1"/>
                  </a:solidFill>
                  <a:latin typeface="楷体" panose="02010609060101010101" charset="-122"/>
                  <a:ea typeface="楷体" panose="02010609060101010101" charset="-122"/>
                </a:rPr>
                <a:t>看。</a:t>
              </a:r>
              <a:endParaRPr lang="zh-CN" altLang="en-US" sz="2400">
                <a:solidFill>
                  <a:schemeClr val="bg1"/>
                </a:solidFill>
                <a:latin typeface="楷体" panose="02010609060101010101" charset="-122"/>
                <a:ea typeface="楷体" panose="02010609060101010101" charset="-122"/>
              </a:endParaRPr>
            </a:p>
          </p:txBody>
        </p:sp>
        <p:sp>
          <p:nvSpPr>
            <p:cNvPr id="23" name="圆角矩形标注 22"/>
            <p:cNvSpPr/>
            <p:nvPr>
              <p:custDataLst>
                <p:tags r:id="rId11"/>
              </p:custDataLst>
            </p:nvPr>
          </p:nvSpPr>
          <p:spPr>
            <a:xfrm>
              <a:off x="11105" y="4502"/>
              <a:ext cx="7248" cy="1437"/>
            </a:xfrm>
            <a:prstGeom prst="wedgeRoundRectCallout">
              <a:avLst>
                <a:gd name="adj1" fmla="val 55216"/>
                <a:gd name="adj2" fmla="val -30514"/>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grpSp>
        <p:nvGrpSpPr>
          <p:cNvPr id="25" name="组合 24"/>
          <p:cNvGrpSpPr/>
          <p:nvPr/>
        </p:nvGrpSpPr>
        <p:grpSpPr>
          <a:xfrm>
            <a:off x="9901555" y="1661795"/>
            <a:ext cx="1040130" cy="1067435"/>
            <a:chOff x="16115" y="3010"/>
            <a:chExt cx="1852" cy="1886"/>
          </a:xfrm>
        </p:grpSpPr>
        <p:sp>
          <p:nvSpPr>
            <p:cNvPr id="32" name="椭圆 31"/>
            <p:cNvSpPr/>
            <p:nvPr>
              <p:custDataLst>
                <p:tags r:id="rId12"/>
              </p:custDataLst>
            </p:nvPr>
          </p:nvSpPr>
          <p:spPr>
            <a:xfrm>
              <a:off x="16115" y="3042"/>
              <a:ext cx="1852" cy="1837"/>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3" name="图片 32" descr="图片4(1)"/>
            <p:cNvPicPr>
              <a:picLocks noChangeAspect="1"/>
            </p:cNvPicPr>
            <p:nvPr>
              <p:custDataLst>
                <p:tags r:id="rId13"/>
              </p:custDataLst>
            </p:nvPr>
          </p:nvPicPr>
          <p:blipFill>
            <a:blip r:embed="rId14"/>
            <a:stretch>
              <a:fillRect/>
            </a:stretch>
          </p:blipFill>
          <p:spPr>
            <a:xfrm>
              <a:off x="16115" y="3010"/>
              <a:ext cx="1851" cy="1887"/>
            </a:xfrm>
            <a:prstGeom prst="rect">
              <a:avLst/>
            </a:prstGeom>
          </p:spPr>
        </p:pic>
      </p:grpSp>
      <p:pic>
        <p:nvPicPr>
          <p:cNvPr id="36" name="图片 35" descr="C:\Users\len\Desktop\对外汉语照片\想2.jpg想2"/>
          <p:cNvPicPr>
            <a:picLocks noChangeAspect="1"/>
          </p:cNvPicPr>
          <p:nvPr>
            <p:custDataLst>
              <p:tags r:id="rId15"/>
            </p:custDataLst>
          </p:nvPr>
        </p:nvPicPr>
        <p:blipFill>
          <a:blip r:embed="rId16"/>
          <a:srcRect l="30956" t="12191" r="28506" b="66315"/>
          <a:stretch>
            <a:fillRect/>
          </a:stretch>
        </p:blipFill>
        <p:spPr>
          <a:xfrm>
            <a:off x="1866265" y="1668463"/>
            <a:ext cx="1116330" cy="1054100"/>
          </a:xfrm>
          <a:prstGeom prst="ellipse">
            <a:avLst/>
          </a:prstGeom>
        </p:spPr>
      </p:pic>
      <p:pic>
        <p:nvPicPr>
          <p:cNvPr id="6" name="https://photo-static-api.fotomore.com/creative/vcg/veer/400/new/VCG41N637932212.jpg?uid=386&amp;timestamp=1703816481&amp;sign=84086365b296876e23254eab2ab6e74d" descr="蓝色牛仔裤"/>
          <p:cNvPicPr>
            <a:picLocks noChangeAspect="1"/>
          </p:cNvPicPr>
          <p:nvPr/>
        </p:nvPicPr>
        <p:blipFill>
          <a:blip r:embed="rId17">
            <a:clrChange>
              <a:clrFrom>
                <a:srgbClr val="F9F7EA">
                  <a:alpha val="100000"/>
                </a:srgbClr>
              </a:clrFrom>
              <a:clrTo>
                <a:srgbClr val="F9F7EA">
                  <a:alpha val="100000"/>
                  <a:alpha val="0"/>
                </a:srgbClr>
              </a:clrTo>
            </a:clrChange>
          </a:blip>
          <a:stretch>
            <a:fillRect/>
          </a:stretch>
        </p:blipFill>
        <p:spPr>
          <a:xfrm>
            <a:off x="13543915" y="3145790"/>
            <a:ext cx="3592830" cy="3592830"/>
          </a:xfrm>
          <a:prstGeom prst="rect">
            <a:avLst/>
          </a:prstGeom>
        </p:spPr>
      </p:pic>
      <p:grpSp>
        <p:nvGrpSpPr>
          <p:cNvPr id="11" name="组合 10"/>
          <p:cNvGrpSpPr/>
          <p:nvPr/>
        </p:nvGrpSpPr>
        <p:grpSpPr>
          <a:xfrm>
            <a:off x="2399030" y="2611755"/>
            <a:ext cx="6675755" cy="4437380"/>
            <a:chOff x="3418" y="3750"/>
            <a:chExt cx="10513" cy="6988"/>
          </a:xfrm>
        </p:grpSpPr>
        <p:sp>
          <p:nvSpPr>
            <p:cNvPr id="10" name="梯形 13"/>
            <p:cNvSpPr/>
            <p:nvPr>
              <p:custDataLst>
                <p:tags r:id="rId18"/>
              </p:custDataLst>
            </p:nvPr>
          </p:nvSpPr>
          <p:spPr>
            <a:xfrm rot="16200000">
              <a:off x="6592" y="2879"/>
              <a:ext cx="6469" cy="8211"/>
            </a:xfrm>
            <a:custGeom>
              <a:avLst/>
              <a:gdLst>
                <a:gd name="connsiteX0" fmla="*/ 0 w 1990846"/>
                <a:gd name="connsiteY0" fmla="*/ 4143737 h 4143737"/>
                <a:gd name="connsiteX1" fmla="*/ 497712 w 1990846"/>
                <a:gd name="connsiteY1" fmla="*/ 0 h 4143737"/>
                <a:gd name="connsiteX2" fmla="*/ 1493135 w 1990846"/>
                <a:gd name="connsiteY2" fmla="*/ 0 h 4143737"/>
                <a:gd name="connsiteX3" fmla="*/ 1990846 w 1990846"/>
                <a:gd name="connsiteY3" fmla="*/ 4143737 h 4143737"/>
                <a:gd name="connsiteX4" fmla="*/ 0 w 1990846"/>
                <a:gd name="connsiteY4" fmla="*/ 4143737 h 4143737"/>
                <a:gd name="connsiteX0-1" fmla="*/ 0 w 2372810"/>
                <a:gd name="connsiteY0-2" fmla="*/ 4120588 h 4143737"/>
                <a:gd name="connsiteX1-3" fmla="*/ 879676 w 2372810"/>
                <a:gd name="connsiteY1-4" fmla="*/ 0 h 4143737"/>
                <a:gd name="connsiteX2-5" fmla="*/ 1875099 w 2372810"/>
                <a:gd name="connsiteY2-6" fmla="*/ 0 h 4143737"/>
                <a:gd name="connsiteX3-7" fmla="*/ 2372810 w 2372810"/>
                <a:gd name="connsiteY3-8" fmla="*/ 4143737 h 4143737"/>
                <a:gd name="connsiteX4-9" fmla="*/ 0 w 2372810"/>
                <a:gd name="connsiteY4-10" fmla="*/ 4120588 h 4143737"/>
                <a:gd name="connsiteX0-11" fmla="*/ 0 w 2905246"/>
                <a:gd name="connsiteY0-12" fmla="*/ 4120588 h 4132162"/>
                <a:gd name="connsiteX1-13" fmla="*/ 879676 w 2905246"/>
                <a:gd name="connsiteY1-14" fmla="*/ 0 h 4132162"/>
                <a:gd name="connsiteX2-15" fmla="*/ 1875099 w 2905246"/>
                <a:gd name="connsiteY2-16" fmla="*/ 0 h 4132162"/>
                <a:gd name="connsiteX3-17" fmla="*/ 2905246 w 2905246"/>
                <a:gd name="connsiteY3-18" fmla="*/ 4132162 h 4132162"/>
                <a:gd name="connsiteX4-19" fmla="*/ 0 w 2905246"/>
                <a:gd name="connsiteY4-20" fmla="*/ 4120588 h 41321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246" h="4132162">
                  <a:moveTo>
                    <a:pt x="0" y="4120588"/>
                  </a:moveTo>
                  <a:lnTo>
                    <a:pt x="879676" y="0"/>
                  </a:lnTo>
                  <a:lnTo>
                    <a:pt x="1875099" y="0"/>
                  </a:lnTo>
                  <a:lnTo>
                    <a:pt x="2905246" y="4132162"/>
                  </a:lnTo>
                  <a:lnTo>
                    <a:pt x="0" y="4120588"/>
                  </a:lnTo>
                  <a:close/>
                </a:path>
              </a:pathLst>
            </a:custGeom>
            <a:gradFill flip="none" rotWithShape="1">
              <a:gsLst>
                <a:gs pos="0">
                  <a:schemeClr val="bg1">
                    <a:lumMod val="99000"/>
                    <a:lumOff val="1000"/>
                    <a:alpha val="80000"/>
                  </a:schemeClr>
                </a:gs>
                <a:gs pos="100000">
                  <a:schemeClr val="bg1">
                    <a:alpha val="10000"/>
                  </a:schemeClr>
                </a:gs>
              </a:gsLst>
              <a:lin ang="5400000" scaled="1"/>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https://photo-static-api.fotomore.com/creative/vcg/400/new/VCG211334774638.jpg?uid=386&amp;timestamp=1703816748&amp;sign=c3313c6c95cefad11d7d5e6a2596e0e2" descr="卡通情人节情侣浪漫传统节日约会牛郎织女电商中国风国潮矢量插画"/>
            <p:cNvPicPr>
              <a:picLocks noChangeAspect="1"/>
            </p:cNvPicPr>
            <p:nvPr/>
          </p:nvPicPr>
          <p:blipFill>
            <a:blip r:embed="rId19">
              <a:clrChange>
                <a:clrFrom>
                  <a:srgbClr val="FFF0E3">
                    <a:alpha val="100000"/>
                  </a:srgbClr>
                </a:clrFrom>
                <a:clrTo>
                  <a:srgbClr val="FFF0E3">
                    <a:alpha val="100000"/>
                    <a:alpha val="0"/>
                  </a:srgbClr>
                </a:clrTo>
              </a:clrChange>
            </a:blip>
            <a:stretch>
              <a:fillRect/>
            </a:stretch>
          </p:blipFill>
          <p:spPr>
            <a:xfrm>
              <a:off x="8550" y="4768"/>
              <a:ext cx="4840" cy="4840"/>
            </a:xfrm>
            <a:prstGeom prst="rect">
              <a:avLst/>
            </a:prstGeom>
          </p:spPr>
        </p:pic>
        <p:pic>
          <p:nvPicPr>
            <p:cNvPr id="4" name="https://img8.file.cache.docer.com/storage/1697525368337723400/16fd6e5cff382dcea4ca810dee20817f.png" descr="00895_放映机电影_281667.png"/>
            <p:cNvPicPr>
              <a:picLocks noChangeAspect="1"/>
            </p:cNvPicPr>
            <p:nvPr/>
          </p:nvPicPr>
          <p:blipFill>
            <a:blip r:embed="rId20"/>
            <a:stretch>
              <a:fillRect/>
            </a:stretch>
          </p:blipFill>
          <p:spPr>
            <a:xfrm>
              <a:off x="3418" y="5538"/>
              <a:ext cx="5132" cy="5201"/>
            </a:xfrm>
            <a:prstGeom prst="rect">
              <a:avLst/>
            </a:prstGeom>
          </p:spPr>
        </p:pic>
      </p:grpSp>
      <p:pic>
        <p:nvPicPr>
          <p:cNvPr id="28" name="https://photo-static-api.fotomore.com/creative/vcg/400/new/VCG41N1137126398.jpg?uid=386&amp;timestamp=1703903347&amp;sign=ce1046819abb528f8368b68a2b387d37" descr="中国的语言。"/>
          <p:cNvPicPr>
            <a:picLocks noChangeAspect="1"/>
          </p:cNvPicPr>
          <p:nvPr>
            <p:custDataLst>
              <p:tags r:id="rId21"/>
            </p:custDataLst>
          </p:nvPr>
        </p:nvPicPr>
        <p:blipFill>
          <a:blip r:embed="rId22">
            <a:clrChange>
              <a:clrFrom>
                <a:srgbClr val="FFD5C9">
                  <a:alpha val="100000"/>
                </a:srgbClr>
              </a:clrFrom>
              <a:clrTo>
                <a:srgbClr val="FFD5C9">
                  <a:alpha val="100000"/>
                  <a:alpha val="0"/>
                </a:srgbClr>
              </a:clrTo>
            </a:clrChange>
          </a:blip>
          <a:stretch>
            <a:fillRect/>
          </a:stretch>
        </p:blipFill>
        <p:spPr>
          <a:xfrm>
            <a:off x="-3626485" y="4368165"/>
            <a:ext cx="3626485" cy="2564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图片 25" descr="夜晚的星空&#10;&#10;描述已自动生成"/>
          <p:cNvPicPr>
            <a:picLocks noChangeAspect="1"/>
          </p:cNvPicPr>
          <p:nvPr/>
        </p:nvPicPr>
        <p:blipFill>
          <a:blip r:embed="rId1" cstate="print">
            <a:alphaModFix amt="18000"/>
            <a:extLst>
              <a:ext uri="{28A0092B-C50C-407E-A947-70E740481C1C}">
                <a14:useLocalDpi xmlns:a14="http://schemas.microsoft.com/office/drawing/2010/main" val="0"/>
              </a:ext>
            </a:extLst>
          </a:blip>
          <a:srcRect l="5822" r="528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3" name="图片 2" descr="图片包含 游戏机, 食物&#10;&#10;描述已自动生成"/>
          <p:cNvPicPr>
            <a:picLocks noChangeAspect="1"/>
          </p:cNvPicPr>
          <p:nvPr/>
        </p:nvPicPr>
        <p:blipFill>
          <a:blip r:embed="rId2" cstate="print">
            <a:alphaModFix amt="80000"/>
            <a:extLst>
              <a:ext uri="{28A0092B-C50C-407E-A947-70E740481C1C}">
                <a14:useLocalDpi xmlns:a14="http://schemas.microsoft.com/office/drawing/2010/main" val="0"/>
              </a:ext>
            </a:extLst>
          </a:blip>
          <a:srcRect l="1444" r="3314" b="22818"/>
          <a:stretch>
            <a:fillRect/>
          </a:stretch>
        </p:blipFill>
        <p:spPr>
          <a:xfrm>
            <a:off x="0" y="799343"/>
            <a:ext cx="12192000" cy="6058657"/>
          </a:xfrm>
          <a:custGeom>
            <a:avLst/>
            <a:gdLst>
              <a:gd name="connsiteX0" fmla="*/ 0 w 12192000"/>
              <a:gd name="connsiteY0" fmla="*/ 0 h 6058657"/>
              <a:gd name="connsiteX1" fmla="*/ 12192000 w 12192000"/>
              <a:gd name="connsiteY1" fmla="*/ 0 h 6058657"/>
              <a:gd name="connsiteX2" fmla="*/ 12192000 w 12192000"/>
              <a:gd name="connsiteY2" fmla="*/ 6058657 h 6058657"/>
              <a:gd name="connsiteX3" fmla="*/ 0 w 12192000"/>
              <a:gd name="connsiteY3" fmla="*/ 6058657 h 6058657"/>
            </a:gdLst>
            <a:ahLst/>
            <a:cxnLst>
              <a:cxn ang="0">
                <a:pos x="connsiteX0" y="connsiteY0"/>
              </a:cxn>
              <a:cxn ang="0">
                <a:pos x="connsiteX1" y="connsiteY1"/>
              </a:cxn>
              <a:cxn ang="0">
                <a:pos x="connsiteX2" y="connsiteY2"/>
              </a:cxn>
              <a:cxn ang="0">
                <a:pos x="connsiteX3" y="connsiteY3"/>
              </a:cxn>
            </a:cxnLst>
            <a:rect l="l" t="t" r="r" b="b"/>
            <a:pathLst>
              <a:path w="12192000" h="6058657">
                <a:moveTo>
                  <a:pt x="0" y="0"/>
                </a:moveTo>
                <a:lnTo>
                  <a:pt x="12192000" y="0"/>
                </a:lnTo>
                <a:lnTo>
                  <a:pt x="12192000" y="6058657"/>
                </a:lnTo>
                <a:lnTo>
                  <a:pt x="0" y="6058657"/>
                </a:lnTo>
                <a:close/>
              </a:path>
            </a:pathLst>
          </a:custGeom>
        </p:spPr>
      </p:pic>
      <p:sp>
        <p:nvSpPr>
          <p:cNvPr id="28" name="文本框 27"/>
          <p:cNvSpPr txBox="1"/>
          <p:nvPr/>
        </p:nvSpPr>
        <p:spPr>
          <a:xfrm>
            <a:off x="1690370" y="2148840"/>
            <a:ext cx="9132570" cy="1445260"/>
          </a:xfrm>
          <a:prstGeom prst="rect">
            <a:avLst/>
          </a:prstGeom>
          <a:noFill/>
        </p:spPr>
        <p:txBody>
          <a:bodyPr wrap="none">
            <a:spAutoFit/>
          </a:bodyPr>
          <a:lstStyle/>
          <a:p>
            <a:pPr algn="ctr"/>
            <a:r>
              <a:rPr lang="zh-CN" altLang="en-US" sz="8800" dirty="0">
                <a:gradFill>
                  <a:gsLst>
                    <a:gs pos="0">
                      <a:srgbClr val="E3CC52"/>
                    </a:gs>
                    <a:gs pos="100000">
                      <a:srgbClr val="E95F06"/>
                    </a:gs>
                  </a:gsLst>
                  <a:lin ang="5400000" scaled="1"/>
                </a:gradFill>
                <a:latin typeface="+mj-ea"/>
                <a:ea typeface="+mj-ea"/>
                <a:cs typeface="黑体" panose="02010609060101010101" charset="-122"/>
              </a:rPr>
              <a:t>上节课学了</a:t>
            </a:r>
            <a:r>
              <a:rPr lang="zh-CN" altLang="en-US" sz="8800" dirty="0">
                <a:gradFill>
                  <a:gsLst>
                    <a:gs pos="0">
                      <a:srgbClr val="E3CC52"/>
                    </a:gs>
                    <a:gs pos="100000">
                      <a:srgbClr val="E95F06"/>
                    </a:gs>
                  </a:gsLst>
                  <a:lin ang="5400000" scaled="1"/>
                </a:gradFill>
                <a:latin typeface="+mj-ea"/>
                <a:ea typeface="+mj-ea"/>
                <a:cs typeface="黑体" panose="02010609060101010101" charset="-122"/>
              </a:rPr>
              <a:t>什么？</a:t>
            </a:r>
            <a:endParaRPr lang="zh-CN" altLang="en-US" sz="8800" dirty="0">
              <a:gradFill>
                <a:gsLst>
                  <a:gs pos="0">
                    <a:srgbClr val="E3CC52"/>
                  </a:gs>
                  <a:gs pos="100000">
                    <a:srgbClr val="E95F06"/>
                  </a:gs>
                </a:gsLst>
                <a:lin ang="5400000" scaled="1"/>
              </a:gradFill>
              <a:latin typeface="+mj-ea"/>
              <a:ea typeface="+mj-ea"/>
              <a:cs typeface="黑体" panose="02010609060101010101" charset="-122"/>
            </a:endParaRPr>
          </a:p>
        </p:txBody>
      </p:sp>
      <p:pic>
        <p:nvPicPr>
          <p:cNvPr id="33" name="图片 32"/>
          <p:cNvPicPr>
            <a:picLocks noChangeAspect="1"/>
          </p:cNvPicPr>
          <p:nvPr/>
        </p:nvPicPr>
        <p:blipFill>
          <a:blip r:embed="rId3"/>
          <a:srcRect t="35664" r="42670"/>
          <a:stretch>
            <a:fillRect/>
          </a:stretch>
        </p:blipFill>
        <p:spPr>
          <a:xfrm>
            <a:off x="9556674" y="0"/>
            <a:ext cx="2635326" cy="1608134"/>
          </a:xfrm>
          <a:custGeom>
            <a:avLst/>
            <a:gdLst>
              <a:gd name="connsiteX0" fmla="*/ 0 w 2635326"/>
              <a:gd name="connsiteY0" fmla="*/ 0 h 1608134"/>
              <a:gd name="connsiteX1" fmla="*/ 2635326 w 2635326"/>
              <a:gd name="connsiteY1" fmla="*/ 0 h 1608134"/>
              <a:gd name="connsiteX2" fmla="*/ 2635326 w 2635326"/>
              <a:gd name="connsiteY2" fmla="*/ 1608134 h 1608134"/>
              <a:gd name="connsiteX3" fmla="*/ 0 w 2635326"/>
              <a:gd name="connsiteY3" fmla="*/ 1608134 h 1608134"/>
            </a:gdLst>
            <a:ahLst/>
            <a:cxnLst>
              <a:cxn ang="0">
                <a:pos x="connsiteX0" y="connsiteY0"/>
              </a:cxn>
              <a:cxn ang="0">
                <a:pos x="connsiteX1" y="connsiteY1"/>
              </a:cxn>
              <a:cxn ang="0">
                <a:pos x="connsiteX2" y="connsiteY2"/>
              </a:cxn>
              <a:cxn ang="0">
                <a:pos x="connsiteX3" y="connsiteY3"/>
              </a:cxn>
            </a:cxnLst>
            <a:rect l="l" t="t" r="r" b="b"/>
            <a:pathLst>
              <a:path w="2635326" h="1608134">
                <a:moveTo>
                  <a:pt x="0" y="0"/>
                </a:moveTo>
                <a:lnTo>
                  <a:pt x="2635326" y="0"/>
                </a:lnTo>
                <a:lnTo>
                  <a:pt x="2635326" y="1608134"/>
                </a:lnTo>
                <a:lnTo>
                  <a:pt x="0" y="1608134"/>
                </a:lnTo>
                <a:close/>
              </a:path>
            </a:pathLst>
          </a:custGeom>
        </p:spPr>
      </p:pic>
      <p:pic>
        <p:nvPicPr>
          <p:cNvPr id="29" name="图片 28"/>
          <p:cNvPicPr>
            <a:picLocks noChangeAspect="1"/>
          </p:cNvPicPr>
          <p:nvPr/>
        </p:nvPicPr>
        <p:blipFill>
          <a:blip r:embed="rId4"/>
          <a:srcRect l="11676" t="15416"/>
          <a:stretch>
            <a:fillRect/>
          </a:stretch>
        </p:blipFill>
        <p:spPr>
          <a:xfrm>
            <a:off x="0" y="0"/>
            <a:ext cx="3731612" cy="912738"/>
          </a:xfrm>
          <a:custGeom>
            <a:avLst/>
            <a:gdLst>
              <a:gd name="connsiteX0" fmla="*/ 0 w 3731612"/>
              <a:gd name="connsiteY0" fmla="*/ 0 h 912738"/>
              <a:gd name="connsiteX1" fmla="*/ 3731612 w 3731612"/>
              <a:gd name="connsiteY1" fmla="*/ 0 h 912738"/>
              <a:gd name="connsiteX2" fmla="*/ 3731612 w 3731612"/>
              <a:gd name="connsiteY2" fmla="*/ 912738 h 912738"/>
              <a:gd name="connsiteX3" fmla="*/ 0 w 3731612"/>
              <a:gd name="connsiteY3" fmla="*/ 912738 h 912738"/>
            </a:gdLst>
            <a:ahLst/>
            <a:cxnLst>
              <a:cxn ang="0">
                <a:pos x="connsiteX0" y="connsiteY0"/>
              </a:cxn>
              <a:cxn ang="0">
                <a:pos x="connsiteX1" y="connsiteY1"/>
              </a:cxn>
              <a:cxn ang="0">
                <a:pos x="connsiteX2" y="connsiteY2"/>
              </a:cxn>
              <a:cxn ang="0">
                <a:pos x="connsiteX3" y="connsiteY3"/>
              </a:cxn>
            </a:cxnLst>
            <a:rect l="l" t="t" r="r" b="b"/>
            <a:pathLst>
              <a:path w="3731612" h="912738">
                <a:moveTo>
                  <a:pt x="0" y="0"/>
                </a:moveTo>
                <a:lnTo>
                  <a:pt x="3731612" y="0"/>
                </a:lnTo>
                <a:lnTo>
                  <a:pt x="3731612" y="912738"/>
                </a:lnTo>
                <a:lnTo>
                  <a:pt x="0" y="912738"/>
                </a:lnTo>
                <a:close/>
              </a:path>
            </a:pathLst>
          </a:cu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F1DCD6"/>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343535" y="-1270"/>
            <a:ext cx="11847195" cy="6859270"/>
            <a:chOff x="566" y="-2"/>
            <a:chExt cx="18657" cy="10802"/>
          </a:xfrm>
          <a:solidFill>
            <a:srgbClr val="DEB2A3"/>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just"/>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34" name="组合 33"/>
          <p:cNvGrpSpPr/>
          <p:nvPr/>
        </p:nvGrpSpPr>
        <p:grpSpPr>
          <a:xfrm>
            <a:off x="12802870" y="635"/>
            <a:ext cx="11504295" cy="6859270"/>
            <a:chOff x="1082" y="1"/>
            <a:chExt cx="18117" cy="10802"/>
          </a:xfrm>
          <a:solidFill>
            <a:srgbClr val="CF8E78"/>
          </a:solidFill>
        </p:grpSpPr>
        <p:sp>
          <p:nvSpPr>
            <p:cNvPr id="35" name="矩形 34"/>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圆角矩形 3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38" name="组合 37"/>
          <p:cNvGrpSpPr/>
          <p:nvPr/>
        </p:nvGrpSpPr>
        <p:grpSpPr>
          <a:xfrm>
            <a:off x="13220700" y="635"/>
            <a:ext cx="11086465" cy="6859270"/>
            <a:chOff x="1740" y="1"/>
            <a:chExt cx="17459" cy="10802"/>
          </a:xfrm>
          <a:solidFill>
            <a:srgbClr val="C27158"/>
          </a:solidFill>
        </p:grpSpPr>
        <p:sp>
          <p:nvSpPr>
            <p:cNvPr id="39" name="矩形 38"/>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5" name="文本框 4"/>
          <p:cNvSpPr txBox="1"/>
          <p:nvPr>
            <p:custDataLst>
              <p:tags r:id="rId7"/>
            </p:custDataLst>
          </p:nvPr>
        </p:nvSpPr>
        <p:spPr>
          <a:xfrm>
            <a:off x="645795" y="332105"/>
            <a:ext cx="11545570" cy="111125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solidFill>
                  <a:schemeClr val="bg1"/>
                </a:solidFill>
                <a:latin typeface="楷体" panose="02010609060101010101" charset="-122"/>
                <a:ea typeface="楷体" panose="02010609060101010101" charset="-122"/>
                <a:cs typeface="楷体" panose="02010609060101010101" charset="-122"/>
                <a:sym typeface="+mn-ea"/>
              </a:rPr>
              <a:t>语法：</a:t>
            </a:r>
            <a:r>
              <a:rPr sz="3200">
                <a:solidFill>
                  <a:schemeClr val="bg1"/>
                </a:solidFill>
                <a:latin typeface="楷体" panose="02010609060101010101" charset="-122"/>
                <a:ea typeface="楷体" panose="02010609060101010101" charset="-122"/>
                <a:cs typeface="楷体" panose="02010609060101010101" charset="-122"/>
                <a:sym typeface="+mn-ea"/>
              </a:rPr>
              <a:t>值得</a:t>
            </a:r>
            <a:endParaRPr lang="en-US" altLang="zh-CN"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endParaRPr>
          </a:p>
        </p:txBody>
      </p:sp>
      <p:grpSp>
        <p:nvGrpSpPr>
          <p:cNvPr id="16" name="组合 15"/>
          <p:cNvGrpSpPr/>
          <p:nvPr/>
        </p:nvGrpSpPr>
        <p:grpSpPr>
          <a:xfrm>
            <a:off x="2655570" y="1268095"/>
            <a:ext cx="7569835" cy="683260"/>
            <a:chOff x="11085" y="4502"/>
            <a:chExt cx="7268" cy="1076"/>
          </a:xfrm>
        </p:grpSpPr>
        <p:sp>
          <p:nvSpPr>
            <p:cNvPr id="17" name="文本框 16"/>
            <p:cNvSpPr txBox="1"/>
            <p:nvPr>
              <p:custDataLst>
                <p:tags r:id="rId8"/>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学习汉语有什么好处?</a:t>
              </a:r>
              <a:endParaRPr lang="zh-CN" altLang="en-US" sz="2400">
                <a:solidFill>
                  <a:schemeClr val="bg1"/>
                </a:solidFill>
                <a:latin typeface="楷体" panose="02010609060101010101" charset="-122"/>
                <a:ea typeface="楷体" panose="02010609060101010101" charset="-122"/>
              </a:endParaRPr>
            </a:p>
          </p:txBody>
        </p:sp>
        <p:sp>
          <p:nvSpPr>
            <p:cNvPr id="18" name="圆角矩形标注 17"/>
            <p:cNvSpPr/>
            <p:nvPr>
              <p:custDataLst>
                <p:tags r:id="rId9"/>
              </p:custDataLst>
            </p:nvPr>
          </p:nvSpPr>
          <p:spPr>
            <a:xfrm>
              <a:off x="11105" y="4502"/>
              <a:ext cx="7248" cy="1012"/>
            </a:xfrm>
            <a:prstGeom prst="wedgeRoundRectCallout">
              <a:avLst>
                <a:gd name="adj1" fmla="val -54522"/>
                <a:gd name="adj2" fmla="val -10671"/>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grpSp>
        <p:nvGrpSpPr>
          <p:cNvPr id="21" name="组合 20"/>
          <p:cNvGrpSpPr/>
          <p:nvPr/>
        </p:nvGrpSpPr>
        <p:grpSpPr>
          <a:xfrm>
            <a:off x="2655570" y="2072005"/>
            <a:ext cx="7569835" cy="683260"/>
            <a:chOff x="11085" y="4502"/>
            <a:chExt cx="7268" cy="1076"/>
          </a:xfrm>
        </p:grpSpPr>
        <p:sp>
          <p:nvSpPr>
            <p:cNvPr id="22" name="文本框 21"/>
            <p:cNvSpPr txBox="1"/>
            <p:nvPr>
              <p:custDataLst>
                <p:tags r:id="rId10"/>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……(了解中国文化、找好工作、交中国朋友、做生意)</a:t>
              </a:r>
              <a:endParaRPr lang="zh-CN" altLang="en-US" sz="2400">
                <a:solidFill>
                  <a:schemeClr val="bg1"/>
                </a:solidFill>
                <a:latin typeface="楷体" panose="02010609060101010101" charset="-122"/>
                <a:ea typeface="楷体" panose="02010609060101010101" charset="-122"/>
              </a:endParaRPr>
            </a:p>
          </p:txBody>
        </p:sp>
        <p:sp>
          <p:nvSpPr>
            <p:cNvPr id="23" name="圆角矩形标注 22"/>
            <p:cNvSpPr/>
            <p:nvPr>
              <p:custDataLst>
                <p:tags r:id="rId11"/>
              </p:custDataLst>
            </p:nvPr>
          </p:nvSpPr>
          <p:spPr>
            <a:xfrm>
              <a:off x="11105" y="4502"/>
              <a:ext cx="7248" cy="1020"/>
            </a:xfrm>
            <a:prstGeom prst="wedgeRoundRectCallout">
              <a:avLst>
                <a:gd name="adj1" fmla="val 55216"/>
                <a:gd name="adj2" fmla="val -30514"/>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grpSp>
        <p:nvGrpSpPr>
          <p:cNvPr id="25" name="组合 24"/>
          <p:cNvGrpSpPr/>
          <p:nvPr/>
        </p:nvGrpSpPr>
        <p:grpSpPr>
          <a:xfrm>
            <a:off x="10937875" y="1661795"/>
            <a:ext cx="1040130" cy="1067435"/>
            <a:chOff x="16115" y="3010"/>
            <a:chExt cx="1852" cy="1886"/>
          </a:xfrm>
        </p:grpSpPr>
        <p:sp>
          <p:nvSpPr>
            <p:cNvPr id="32" name="椭圆 31"/>
            <p:cNvSpPr/>
            <p:nvPr>
              <p:custDataLst>
                <p:tags r:id="rId12"/>
              </p:custDataLst>
            </p:nvPr>
          </p:nvSpPr>
          <p:spPr>
            <a:xfrm>
              <a:off x="16115" y="3042"/>
              <a:ext cx="1852" cy="1837"/>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3" name="图片 32" descr="图片4(1)"/>
            <p:cNvPicPr>
              <a:picLocks noChangeAspect="1"/>
            </p:cNvPicPr>
            <p:nvPr>
              <p:custDataLst>
                <p:tags r:id="rId13"/>
              </p:custDataLst>
            </p:nvPr>
          </p:nvPicPr>
          <p:blipFill>
            <a:blip r:embed="rId14"/>
            <a:stretch>
              <a:fillRect/>
            </a:stretch>
          </p:blipFill>
          <p:spPr>
            <a:xfrm>
              <a:off x="16115" y="3010"/>
              <a:ext cx="1851" cy="1887"/>
            </a:xfrm>
            <a:prstGeom prst="rect">
              <a:avLst/>
            </a:prstGeom>
          </p:spPr>
        </p:pic>
      </p:grpSp>
      <p:pic>
        <p:nvPicPr>
          <p:cNvPr id="36" name="图片 35" descr="C:\Users\len\Desktop\对外汉语照片\想2.jpg想2"/>
          <p:cNvPicPr>
            <a:picLocks noChangeAspect="1"/>
          </p:cNvPicPr>
          <p:nvPr>
            <p:custDataLst>
              <p:tags r:id="rId15"/>
            </p:custDataLst>
          </p:nvPr>
        </p:nvPicPr>
        <p:blipFill>
          <a:blip r:embed="rId16"/>
          <a:srcRect l="30956" t="12191" r="28506" b="66315"/>
          <a:stretch>
            <a:fillRect/>
          </a:stretch>
        </p:blipFill>
        <p:spPr>
          <a:xfrm>
            <a:off x="997585" y="1668463"/>
            <a:ext cx="1116330" cy="1054100"/>
          </a:xfrm>
          <a:prstGeom prst="ellipse">
            <a:avLst/>
          </a:prstGeom>
        </p:spPr>
      </p:pic>
      <p:grpSp>
        <p:nvGrpSpPr>
          <p:cNvPr id="11" name="组合 10"/>
          <p:cNvGrpSpPr/>
          <p:nvPr/>
        </p:nvGrpSpPr>
        <p:grpSpPr>
          <a:xfrm>
            <a:off x="13167995" y="2611755"/>
            <a:ext cx="6675755" cy="4437380"/>
            <a:chOff x="3418" y="3750"/>
            <a:chExt cx="10513" cy="6988"/>
          </a:xfrm>
        </p:grpSpPr>
        <p:sp>
          <p:nvSpPr>
            <p:cNvPr id="10" name="梯形 13"/>
            <p:cNvSpPr/>
            <p:nvPr>
              <p:custDataLst>
                <p:tags r:id="rId17"/>
              </p:custDataLst>
            </p:nvPr>
          </p:nvSpPr>
          <p:spPr>
            <a:xfrm rot="16200000">
              <a:off x="6592" y="2879"/>
              <a:ext cx="6469" cy="8211"/>
            </a:xfrm>
            <a:custGeom>
              <a:avLst/>
              <a:gdLst>
                <a:gd name="connsiteX0" fmla="*/ 0 w 1990846"/>
                <a:gd name="connsiteY0" fmla="*/ 4143737 h 4143737"/>
                <a:gd name="connsiteX1" fmla="*/ 497712 w 1990846"/>
                <a:gd name="connsiteY1" fmla="*/ 0 h 4143737"/>
                <a:gd name="connsiteX2" fmla="*/ 1493135 w 1990846"/>
                <a:gd name="connsiteY2" fmla="*/ 0 h 4143737"/>
                <a:gd name="connsiteX3" fmla="*/ 1990846 w 1990846"/>
                <a:gd name="connsiteY3" fmla="*/ 4143737 h 4143737"/>
                <a:gd name="connsiteX4" fmla="*/ 0 w 1990846"/>
                <a:gd name="connsiteY4" fmla="*/ 4143737 h 4143737"/>
                <a:gd name="connsiteX0-1" fmla="*/ 0 w 2372810"/>
                <a:gd name="connsiteY0-2" fmla="*/ 4120588 h 4143737"/>
                <a:gd name="connsiteX1-3" fmla="*/ 879676 w 2372810"/>
                <a:gd name="connsiteY1-4" fmla="*/ 0 h 4143737"/>
                <a:gd name="connsiteX2-5" fmla="*/ 1875099 w 2372810"/>
                <a:gd name="connsiteY2-6" fmla="*/ 0 h 4143737"/>
                <a:gd name="connsiteX3-7" fmla="*/ 2372810 w 2372810"/>
                <a:gd name="connsiteY3-8" fmla="*/ 4143737 h 4143737"/>
                <a:gd name="connsiteX4-9" fmla="*/ 0 w 2372810"/>
                <a:gd name="connsiteY4-10" fmla="*/ 4120588 h 4143737"/>
                <a:gd name="connsiteX0-11" fmla="*/ 0 w 2905246"/>
                <a:gd name="connsiteY0-12" fmla="*/ 4120588 h 4132162"/>
                <a:gd name="connsiteX1-13" fmla="*/ 879676 w 2905246"/>
                <a:gd name="connsiteY1-14" fmla="*/ 0 h 4132162"/>
                <a:gd name="connsiteX2-15" fmla="*/ 1875099 w 2905246"/>
                <a:gd name="connsiteY2-16" fmla="*/ 0 h 4132162"/>
                <a:gd name="connsiteX3-17" fmla="*/ 2905246 w 2905246"/>
                <a:gd name="connsiteY3-18" fmla="*/ 4132162 h 4132162"/>
                <a:gd name="connsiteX4-19" fmla="*/ 0 w 2905246"/>
                <a:gd name="connsiteY4-20" fmla="*/ 4120588 h 41321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05246" h="4132162">
                  <a:moveTo>
                    <a:pt x="0" y="4120588"/>
                  </a:moveTo>
                  <a:lnTo>
                    <a:pt x="879676" y="0"/>
                  </a:lnTo>
                  <a:lnTo>
                    <a:pt x="1875099" y="0"/>
                  </a:lnTo>
                  <a:lnTo>
                    <a:pt x="2905246" y="4132162"/>
                  </a:lnTo>
                  <a:lnTo>
                    <a:pt x="0" y="4120588"/>
                  </a:lnTo>
                  <a:close/>
                </a:path>
              </a:pathLst>
            </a:custGeom>
            <a:gradFill flip="none" rotWithShape="1">
              <a:gsLst>
                <a:gs pos="0">
                  <a:schemeClr val="bg1">
                    <a:lumMod val="99000"/>
                    <a:lumOff val="1000"/>
                    <a:alpha val="80000"/>
                  </a:schemeClr>
                </a:gs>
                <a:gs pos="100000">
                  <a:schemeClr val="bg1">
                    <a:alpha val="10000"/>
                  </a:schemeClr>
                </a:gs>
              </a:gsLst>
              <a:lin ang="5400000" scaled="1"/>
              <a:tileRect/>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https://photo-static-api.fotomore.com/creative/vcg/400/new/VCG211334774638.jpg?uid=386&amp;timestamp=1703816748&amp;sign=c3313c6c95cefad11d7d5e6a2596e0e2" descr="卡通情人节情侣浪漫传统节日约会牛郎织女电商中国风国潮矢量插画"/>
            <p:cNvPicPr>
              <a:picLocks noChangeAspect="1"/>
            </p:cNvPicPr>
            <p:nvPr/>
          </p:nvPicPr>
          <p:blipFill>
            <a:blip r:embed="rId18">
              <a:clrChange>
                <a:clrFrom>
                  <a:srgbClr val="FFF0E3">
                    <a:alpha val="100000"/>
                  </a:srgbClr>
                </a:clrFrom>
                <a:clrTo>
                  <a:srgbClr val="FFF0E3">
                    <a:alpha val="100000"/>
                    <a:alpha val="0"/>
                  </a:srgbClr>
                </a:clrTo>
              </a:clrChange>
            </a:blip>
            <a:stretch>
              <a:fillRect/>
            </a:stretch>
          </p:blipFill>
          <p:spPr>
            <a:xfrm>
              <a:off x="8550" y="4768"/>
              <a:ext cx="4840" cy="4840"/>
            </a:xfrm>
            <a:prstGeom prst="rect">
              <a:avLst/>
            </a:prstGeom>
          </p:spPr>
        </p:pic>
        <p:pic>
          <p:nvPicPr>
            <p:cNvPr id="4" name="https://img8.file.cache.docer.com/storage/1697525368337723400/16fd6e5cff382dcea4ca810dee20817f.png" descr="00895_放映机电影_281667.png"/>
            <p:cNvPicPr>
              <a:picLocks noChangeAspect="1"/>
            </p:cNvPicPr>
            <p:nvPr/>
          </p:nvPicPr>
          <p:blipFill>
            <a:blip r:embed="rId19"/>
            <a:stretch>
              <a:fillRect/>
            </a:stretch>
          </p:blipFill>
          <p:spPr>
            <a:xfrm>
              <a:off x="3418" y="5538"/>
              <a:ext cx="5132" cy="5201"/>
            </a:xfrm>
            <a:prstGeom prst="rect">
              <a:avLst/>
            </a:prstGeom>
          </p:spPr>
        </p:pic>
      </p:grpSp>
      <p:grpSp>
        <p:nvGrpSpPr>
          <p:cNvPr id="7" name="组合 6"/>
          <p:cNvGrpSpPr/>
          <p:nvPr/>
        </p:nvGrpSpPr>
        <p:grpSpPr>
          <a:xfrm>
            <a:off x="2654300" y="2880995"/>
            <a:ext cx="7569835" cy="683260"/>
            <a:chOff x="11085" y="4502"/>
            <a:chExt cx="7268" cy="1076"/>
          </a:xfrm>
        </p:grpSpPr>
        <p:sp>
          <p:nvSpPr>
            <p:cNvPr id="9" name="文本框 8"/>
            <p:cNvSpPr txBox="1"/>
            <p:nvPr>
              <p:custDataLst>
                <p:tags r:id="rId20"/>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所以……</a:t>
              </a:r>
              <a:endParaRPr lang="zh-CN" altLang="en-US" sz="2400">
                <a:solidFill>
                  <a:schemeClr val="bg1"/>
                </a:solidFill>
                <a:latin typeface="楷体" panose="02010609060101010101" charset="-122"/>
                <a:ea typeface="楷体" panose="02010609060101010101" charset="-122"/>
              </a:endParaRPr>
            </a:p>
          </p:txBody>
        </p:sp>
        <p:sp>
          <p:nvSpPr>
            <p:cNvPr id="12" name="圆角矩形标注 11"/>
            <p:cNvSpPr/>
            <p:nvPr>
              <p:custDataLst>
                <p:tags r:id="rId21"/>
              </p:custDataLst>
            </p:nvPr>
          </p:nvSpPr>
          <p:spPr>
            <a:xfrm>
              <a:off x="11105" y="4502"/>
              <a:ext cx="7248" cy="1012"/>
            </a:xfrm>
            <a:prstGeom prst="wedgeRoundRectCallout">
              <a:avLst>
                <a:gd name="adj1" fmla="val -54522"/>
                <a:gd name="adj2" fmla="val -10671"/>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grpSp>
        <p:nvGrpSpPr>
          <p:cNvPr id="15" name="组合 14"/>
          <p:cNvGrpSpPr/>
          <p:nvPr/>
        </p:nvGrpSpPr>
        <p:grpSpPr>
          <a:xfrm>
            <a:off x="2654300" y="3684905"/>
            <a:ext cx="7569835" cy="683260"/>
            <a:chOff x="11085" y="4502"/>
            <a:chExt cx="7268" cy="1076"/>
          </a:xfrm>
        </p:grpSpPr>
        <p:sp>
          <p:nvSpPr>
            <p:cNvPr id="24" name="文本框 23"/>
            <p:cNvSpPr txBox="1"/>
            <p:nvPr>
              <p:custDataLst>
                <p:tags r:id="rId22"/>
              </p:custDataLst>
            </p:nvPr>
          </p:nvSpPr>
          <p:spPr>
            <a:xfrm>
              <a:off x="11085" y="4615"/>
              <a:ext cx="7267" cy="963"/>
            </a:xfrm>
            <a:prstGeom prst="rect">
              <a:avLst/>
            </a:prstGeom>
            <a:noFill/>
          </p:spPr>
          <p:txBody>
            <a:bodyPr wrap="square" rtlCol="0">
              <a:noAutofit/>
            </a:bodyPr>
            <a:lstStyle/>
            <a:p>
              <a:pPr algn="ctr"/>
              <a:r>
                <a:rPr lang="zh-CN" altLang="en-US" sz="2400">
                  <a:solidFill>
                    <a:schemeClr val="bg1"/>
                  </a:solidFill>
                  <a:latin typeface="楷体" panose="02010609060101010101" charset="-122"/>
                  <a:ea typeface="楷体" panose="02010609060101010101" charset="-122"/>
                </a:rPr>
                <a:t>汉语</a:t>
              </a:r>
              <a:r>
                <a:rPr lang="zh-CN" altLang="en-US" sz="2400">
                  <a:solidFill>
                    <a:srgbClr val="FF0000"/>
                  </a:solidFill>
                  <a:latin typeface="楷体" panose="02010609060101010101" charset="-122"/>
                  <a:ea typeface="楷体" panose="02010609060101010101" charset="-122"/>
                </a:rPr>
                <a:t>值得</a:t>
              </a:r>
              <a:r>
                <a:rPr lang="zh-CN" altLang="en-US" sz="2400">
                  <a:solidFill>
                    <a:schemeClr val="bg1"/>
                  </a:solidFill>
                  <a:latin typeface="楷体" panose="02010609060101010101" charset="-122"/>
                  <a:ea typeface="楷体" panose="02010609060101010101" charset="-122"/>
                </a:rPr>
                <a:t>我们好好儿学习。</a:t>
              </a:r>
              <a:endParaRPr lang="zh-CN" altLang="en-US" sz="2400">
                <a:solidFill>
                  <a:schemeClr val="bg1"/>
                </a:solidFill>
                <a:latin typeface="楷体" panose="02010609060101010101" charset="-122"/>
                <a:ea typeface="楷体" panose="02010609060101010101" charset="-122"/>
              </a:endParaRPr>
            </a:p>
          </p:txBody>
        </p:sp>
        <p:sp>
          <p:nvSpPr>
            <p:cNvPr id="26" name="圆角矩形标注 25"/>
            <p:cNvSpPr/>
            <p:nvPr>
              <p:custDataLst>
                <p:tags r:id="rId23"/>
              </p:custDataLst>
            </p:nvPr>
          </p:nvSpPr>
          <p:spPr>
            <a:xfrm>
              <a:off x="11105" y="4502"/>
              <a:ext cx="7248" cy="1020"/>
            </a:xfrm>
            <a:prstGeom prst="wedgeRoundRectCallout">
              <a:avLst>
                <a:gd name="adj1" fmla="val 55216"/>
                <a:gd name="adj2" fmla="val -30514"/>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pic>
        <p:nvPicPr>
          <p:cNvPr id="28" name="https://photo-static-api.fotomore.com/creative/vcg/400/new/VCG41N1137126398.jpg?uid=386&amp;timestamp=1703903347&amp;sign=ce1046819abb528f8368b68a2b387d37" descr="中国的语言。"/>
          <p:cNvPicPr>
            <a:picLocks noChangeAspect="1"/>
          </p:cNvPicPr>
          <p:nvPr/>
        </p:nvPicPr>
        <p:blipFill>
          <a:blip r:embed="rId24">
            <a:clrChange>
              <a:clrFrom>
                <a:srgbClr val="FFD5C9">
                  <a:alpha val="100000"/>
                </a:srgbClr>
              </a:clrFrom>
              <a:clrTo>
                <a:srgbClr val="FFD5C9">
                  <a:alpha val="100000"/>
                  <a:alpha val="0"/>
                </a:srgbClr>
              </a:clrTo>
            </a:clrChange>
          </a:blip>
          <a:stretch>
            <a:fillRect/>
          </a:stretch>
        </p:blipFill>
        <p:spPr>
          <a:xfrm>
            <a:off x="4696460" y="4368165"/>
            <a:ext cx="3626485" cy="2564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1270"/>
            <a:ext cx="12188825" cy="6861175"/>
            <a:chOff x="-1610" y="-2"/>
            <a:chExt cx="19652" cy="10805"/>
          </a:xfrm>
          <a:solidFill>
            <a:srgbClr val="F1DCD6"/>
          </a:solidFill>
        </p:grpSpPr>
        <p:sp>
          <p:nvSpPr>
            <p:cNvPr id="13" name="矩形 12"/>
            <p:cNvSpPr/>
            <p:nvPr/>
          </p:nvSpPr>
          <p:spPr>
            <a:xfrm>
              <a:off x="-1129" y="-2"/>
              <a:ext cx="19171" cy="108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344170" y="0"/>
            <a:ext cx="11847195" cy="6859270"/>
            <a:chOff x="566" y="-2"/>
            <a:chExt cx="18657" cy="10802"/>
          </a:xfrm>
          <a:solidFill>
            <a:srgbClr val="DEB2A3"/>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10" name="组合 9"/>
          <p:cNvGrpSpPr/>
          <p:nvPr/>
        </p:nvGrpSpPr>
        <p:grpSpPr>
          <a:xfrm>
            <a:off x="685800" y="-1270"/>
            <a:ext cx="11504295" cy="6859270"/>
            <a:chOff x="1082" y="1"/>
            <a:chExt cx="18117" cy="10802"/>
          </a:xfrm>
          <a:solidFill>
            <a:srgbClr val="CE8F78"/>
          </a:solidFill>
        </p:grpSpPr>
        <p:sp>
          <p:nvSpPr>
            <p:cNvPr id="6" name="矩形 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圆角矩形 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pic>
        <p:nvPicPr>
          <p:cNvPr id="46" name="图片 45"/>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74382" y="-628015"/>
            <a:ext cx="521718" cy="443819"/>
          </a:xfrm>
          <a:prstGeom prst="rect">
            <a:avLst/>
          </a:prstGeom>
        </p:spPr>
      </p:pic>
      <p:grpSp>
        <p:nvGrpSpPr>
          <p:cNvPr id="38" name="组合 37"/>
          <p:cNvGrpSpPr/>
          <p:nvPr/>
        </p:nvGrpSpPr>
        <p:grpSpPr>
          <a:xfrm>
            <a:off x="13220700" y="635"/>
            <a:ext cx="11086465" cy="6859270"/>
            <a:chOff x="1740" y="1"/>
            <a:chExt cx="17459" cy="10802"/>
          </a:xfrm>
          <a:solidFill>
            <a:srgbClr val="C27158"/>
          </a:solidFill>
        </p:grpSpPr>
        <p:sp>
          <p:nvSpPr>
            <p:cNvPr id="39" name="矩形 38"/>
            <p:cNvSpPr/>
            <p:nvPr>
              <p:custDataLst>
                <p:tags r:id="rId7"/>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8"/>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24" name="圆角矩形 23"/>
          <p:cNvSpPr/>
          <p:nvPr>
            <p:custDataLst>
              <p:tags r:id="rId9"/>
            </p:custDataLst>
          </p:nvPr>
        </p:nvSpPr>
        <p:spPr>
          <a:xfrm>
            <a:off x="2257425" y="1863725"/>
            <a:ext cx="8593455" cy="4565650"/>
          </a:xfrm>
          <a:prstGeom prst="roundRect">
            <a:avLst/>
          </a:prstGeom>
          <a:noFill/>
          <a:ln w="28575">
            <a:solidFill>
              <a:schemeClr val="bg1"/>
            </a:solidFill>
            <a:prstDash val="lgDash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文本框 24"/>
          <p:cNvSpPr txBox="1"/>
          <p:nvPr>
            <p:custDataLst>
              <p:tags r:id="rId10"/>
            </p:custDataLst>
          </p:nvPr>
        </p:nvSpPr>
        <p:spPr>
          <a:xfrm>
            <a:off x="1875155" y="2070100"/>
            <a:ext cx="9496425" cy="1124585"/>
          </a:xfrm>
          <a:prstGeom prst="rect">
            <a:avLst/>
          </a:prstGeom>
          <a:noFill/>
        </p:spPr>
        <p:txBody>
          <a:bodyPr wrap="square" rtlCol="0">
            <a:spAutoFit/>
          </a:bodyPr>
          <a:lstStyle/>
          <a:p>
            <a:pPr algn="ctr">
              <a:lnSpc>
                <a:spcPct val="140000"/>
              </a:lnSpc>
            </a:pPr>
            <a:r>
              <a:rPr lang="en-US" altLang="zh-CN" sz="2400">
                <a:solidFill>
                  <a:schemeClr val="bg1"/>
                </a:solidFill>
                <a:latin typeface="楷体" panose="02010609060101010101" charset="-122"/>
                <a:ea typeface="楷体" panose="02010609060101010101" charset="-122"/>
                <a:cs typeface="楷体" panose="02010609060101010101" charset="-122"/>
              </a:rPr>
              <a:t>1.您看看这个，不管从价格方面看，</a:t>
            </a:r>
            <a:endParaRPr lang="en-US" altLang="zh-CN" sz="2400">
              <a:solidFill>
                <a:schemeClr val="bg1"/>
              </a:solidFill>
              <a:latin typeface="楷体" panose="02010609060101010101" charset="-122"/>
              <a:ea typeface="楷体" panose="02010609060101010101" charset="-122"/>
              <a:cs typeface="楷体" panose="02010609060101010101" charset="-122"/>
            </a:endParaRPr>
          </a:p>
          <a:p>
            <a:pPr algn="ctr">
              <a:lnSpc>
                <a:spcPct val="140000"/>
              </a:lnSpc>
            </a:pPr>
            <a:r>
              <a:rPr lang="en-US" altLang="zh-CN" sz="2400">
                <a:solidFill>
                  <a:schemeClr val="bg1"/>
                </a:solidFill>
                <a:latin typeface="楷体" panose="02010609060101010101" charset="-122"/>
                <a:ea typeface="楷体" panose="02010609060101010101" charset="-122"/>
                <a:cs typeface="楷体" panose="02010609060101010101" charset="-122"/>
              </a:rPr>
              <a:t>还是从质量上看，都是值得考虑的。</a:t>
            </a:r>
            <a:endParaRPr lang="en-US" altLang="zh-CN" sz="2400">
              <a:solidFill>
                <a:schemeClr val="bg1"/>
              </a:solidFill>
              <a:latin typeface="楷体" panose="02010609060101010101" charset="-122"/>
              <a:ea typeface="楷体" panose="02010609060101010101" charset="-122"/>
              <a:cs typeface="楷体" panose="02010609060101010101" charset="-122"/>
            </a:endParaRPr>
          </a:p>
        </p:txBody>
      </p:sp>
      <p:sp>
        <p:nvSpPr>
          <p:cNvPr id="26" name="文本框 25"/>
          <p:cNvSpPr txBox="1"/>
          <p:nvPr>
            <p:custDataLst>
              <p:tags r:id="rId11"/>
            </p:custDataLst>
          </p:nvPr>
        </p:nvSpPr>
        <p:spPr>
          <a:xfrm>
            <a:off x="1874520" y="3429000"/>
            <a:ext cx="9496425" cy="1124585"/>
          </a:xfrm>
          <a:prstGeom prst="rect">
            <a:avLst/>
          </a:prstGeom>
          <a:noFill/>
        </p:spPr>
        <p:txBody>
          <a:bodyPr wrap="square" rtlCol="0">
            <a:spAutoFit/>
          </a:bodyPr>
          <a:lstStyle/>
          <a:p>
            <a:pPr algn="ctr">
              <a:lnSpc>
                <a:spcPct val="140000"/>
              </a:lnSpc>
              <a:buClrTx/>
              <a:buSzTx/>
              <a:buFontTx/>
            </a:pPr>
            <a:r>
              <a:rPr lang="en-US" altLang="zh-CN" sz="2400">
                <a:solidFill>
                  <a:schemeClr val="bg1"/>
                </a:solidFill>
                <a:latin typeface="楷体" panose="02010609060101010101" charset="-122"/>
                <a:ea typeface="楷体" panose="02010609060101010101" charset="-122"/>
                <a:cs typeface="楷体" panose="02010609060101010101" charset="-122"/>
              </a:rPr>
              <a:t>2.</a:t>
            </a:r>
            <a:r>
              <a:rPr lang="zh-CN" altLang="en-US" sz="2400">
                <a:solidFill>
                  <a:schemeClr val="bg1"/>
                </a:solidFill>
                <a:latin typeface="楷体" panose="02010609060101010101" charset="-122"/>
                <a:ea typeface="楷体" panose="02010609060101010101" charset="-122"/>
                <a:cs typeface="楷体" panose="02010609060101010101" charset="-122"/>
              </a:rPr>
              <a:t>你应该改改自己的脾气，</a:t>
            </a:r>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ctr">
              <a:lnSpc>
                <a:spcPct val="140000"/>
              </a:lnSpc>
              <a:buClrTx/>
              <a:buSzTx/>
              <a:buFontTx/>
            </a:pPr>
            <a:r>
              <a:rPr lang="zh-CN" altLang="en-US" sz="2400">
                <a:solidFill>
                  <a:schemeClr val="bg1"/>
                </a:solidFill>
                <a:latin typeface="楷体" panose="02010609060101010101" charset="-122"/>
                <a:ea typeface="楷体" panose="02010609060101010101" charset="-122"/>
                <a:cs typeface="楷体" panose="02010609060101010101" charset="-122"/>
              </a:rPr>
              <a:t>别总是为一点儿小事生气，不值得。</a:t>
            </a:r>
            <a:endParaRPr lang="zh-CN" altLang="en-US" sz="2400">
              <a:solidFill>
                <a:schemeClr val="bg1"/>
              </a:solidFill>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12"/>
            </p:custDataLst>
          </p:nvPr>
        </p:nvSpPr>
        <p:spPr>
          <a:xfrm>
            <a:off x="1050925" y="332105"/>
            <a:ext cx="11140440" cy="111125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rPr>
              <a:t>语法：</a:t>
            </a:r>
            <a:r>
              <a:rPr sz="3200">
                <a:solidFill>
                  <a:schemeClr val="bg1"/>
                </a:solidFill>
                <a:latin typeface="楷体" panose="02010609060101010101" charset="-122"/>
                <a:ea typeface="楷体" panose="02010609060101010101" charset="-122"/>
                <a:cs typeface="楷体" panose="02010609060101010101" charset="-122"/>
                <a:sym typeface="+mn-ea"/>
              </a:rPr>
              <a:t>值得</a:t>
            </a:r>
            <a:endParaRPr lang="en-US"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custDataLst>
              <p:tags r:id="rId13"/>
            </p:custDataLst>
          </p:nvPr>
        </p:nvSpPr>
        <p:spPr>
          <a:xfrm>
            <a:off x="1875155" y="4867910"/>
            <a:ext cx="9496425" cy="1124585"/>
          </a:xfrm>
          <a:prstGeom prst="rect">
            <a:avLst/>
          </a:prstGeom>
          <a:noFill/>
        </p:spPr>
        <p:txBody>
          <a:bodyPr wrap="square" rtlCol="0">
            <a:spAutoFit/>
          </a:bodyPr>
          <a:lstStyle/>
          <a:p>
            <a:pPr algn="ctr">
              <a:lnSpc>
                <a:spcPct val="140000"/>
              </a:lnSpc>
              <a:buClrTx/>
              <a:buSzTx/>
              <a:buFontTx/>
            </a:pPr>
            <a:r>
              <a:rPr lang="en-US" altLang="zh-CN" sz="2400">
                <a:solidFill>
                  <a:schemeClr val="bg1"/>
                </a:solidFill>
                <a:latin typeface="楷体" panose="02010609060101010101" charset="-122"/>
                <a:ea typeface="楷体" panose="02010609060101010101" charset="-122"/>
                <a:cs typeface="楷体" panose="02010609060101010101" charset="-122"/>
              </a:rPr>
              <a:t>3.</a:t>
            </a:r>
            <a:r>
              <a:rPr lang="zh-CN" altLang="en-US" sz="2400">
                <a:solidFill>
                  <a:schemeClr val="bg1"/>
                </a:solidFill>
                <a:latin typeface="楷体" panose="02010609060101010101" charset="-122"/>
                <a:ea typeface="楷体" panose="02010609060101010101" charset="-122"/>
                <a:cs typeface="楷体" panose="02010609060101010101" charset="-122"/>
              </a:rPr>
              <a:t>我们总是很容易看到一个人的缺点，但是别忘了，</a:t>
            </a:r>
            <a:endParaRPr lang="zh-CN" altLang="en-US" sz="2400">
              <a:solidFill>
                <a:schemeClr val="bg1"/>
              </a:solidFill>
              <a:latin typeface="楷体" panose="02010609060101010101" charset="-122"/>
              <a:ea typeface="楷体" panose="02010609060101010101" charset="-122"/>
              <a:cs typeface="楷体" panose="02010609060101010101" charset="-122"/>
            </a:endParaRPr>
          </a:p>
          <a:p>
            <a:pPr algn="ctr">
              <a:lnSpc>
                <a:spcPct val="140000"/>
              </a:lnSpc>
              <a:buClrTx/>
              <a:buSzTx/>
              <a:buFontTx/>
            </a:pPr>
            <a:r>
              <a:rPr lang="zh-CN" altLang="en-US" sz="2400">
                <a:solidFill>
                  <a:schemeClr val="bg1"/>
                </a:solidFill>
                <a:latin typeface="楷体" panose="02010609060101010101" charset="-122"/>
                <a:ea typeface="楷体" panose="02010609060101010101" charset="-122"/>
                <a:cs typeface="楷体" panose="02010609060101010101" charset="-122"/>
              </a:rPr>
              <a:t>他身上的优点更值得我们去发现、去学习。</a:t>
            </a:r>
            <a:endParaRPr lang="zh-CN" altLang="en-US" sz="2400">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2540" y="-3175"/>
            <a:ext cx="12188825" cy="6861175"/>
            <a:chOff x="-1610" y="-2"/>
            <a:chExt cx="19652" cy="10805"/>
          </a:xfrm>
          <a:solidFill>
            <a:srgbClr val="F1DCD6"/>
          </a:solidFill>
        </p:grpSpPr>
        <p:sp>
          <p:nvSpPr>
            <p:cNvPr id="13" name="矩形 12"/>
            <p:cNvSpPr/>
            <p:nvPr/>
          </p:nvSpPr>
          <p:spPr>
            <a:xfrm>
              <a:off x="-1129" y="-2"/>
              <a:ext cx="19171" cy="108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344170" y="0"/>
            <a:ext cx="11847195" cy="6859270"/>
            <a:chOff x="566" y="-2"/>
            <a:chExt cx="18657" cy="10802"/>
          </a:xfrm>
          <a:solidFill>
            <a:srgbClr val="DEB2A3"/>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10" name="组合 9"/>
          <p:cNvGrpSpPr/>
          <p:nvPr/>
        </p:nvGrpSpPr>
        <p:grpSpPr>
          <a:xfrm>
            <a:off x="687070" y="635"/>
            <a:ext cx="11504295" cy="6859270"/>
            <a:chOff x="1082" y="1"/>
            <a:chExt cx="18117" cy="10802"/>
          </a:xfrm>
          <a:solidFill>
            <a:srgbClr val="CF8E78"/>
          </a:solidFill>
        </p:grpSpPr>
        <p:sp>
          <p:nvSpPr>
            <p:cNvPr id="6" name="矩形 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圆角矩形 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12" name="组合 11"/>
          <p:cNvGrpSpPr/>
          <p:nvPr/>
        </p:nvGrpSpPr>
        <p:grpSpPr>
          <a:xfrm>
            <a:off x="1105535" y="-1270"/>
            <a:ext cx="11085830" cy="6859270"/>
            <a:chOff x="1740" y="-2"/>
            <a:chExt cx="17458" cy="10802"/>
          </a:xfrm>
          <a:solidFill>
            <a:srgbClr val="C27158"/>
          </a:solidFill>
        </p:grpSpPr>
        <p:sp>
          <p:nvSpPr>
            <p:cNvPr id="8" name="矩形 7"/>
            <p:cNvSpPr/>
            <p:nvPr>
              <p:custDataLst>
                <p:tags r:id="rId5"/>
              </p:custDataLst>
            </p:nvPr>
          </p:nvSpPr>
          <p:spPr>
            <a:xfrm>
              <a:off x="2256" y="-2"/>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21" name="任意多边形 20"/>
          <p:cNvSpPr/>
          <p:nvPr/>
        </p:nvSpPr>
        <p:spPr>
          <a:xfrm>
            <a:off x="687070" y="-617855"/>
            <a:ext cx="441960" cy="44196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29" h="1029">
                <a:moveTo>
                  <a:pt x="611" y="391"/>
                </a:moveTo>
                <a:cubicBezTo>
                  <a:pt x="599" y="390"/>
                  <a:pt x="597" y="396"/>
                  <a:pt x="604" y="408"/>
                </a:cubicBezTo>
                <a:cubicBezTo>
                  <a:pt x="614" y="424"/>
                  <a:pt x="619" y="447"/>
                  <a:pt x="618" y="476"/>
                </a:cubicBezTo>
                <a:cubicBezTo>
                  <a:pt x="617" y="505"/>
                  <a:pt x="615" y="527"/>
                  <a:pt x="612" y="541"/>
                </a:cubicBezTo>
                <a:cubicBezTo>
                  <a:pt x="608" y="555"/>
                  <a:pt x="611" y="567"/>
                  <a:pt x="619" y="576"/>
                </a:cubicBezTo>
                <a:cubicBezTo>
                  <a:pt x="627" y="585"/>
                  <a:pt x="634" y="583"/>
                  <a:pt x="639" y="568"/>
                </a:cubicBezTo>
                <a:cubicBezTo>
                  <a:pt x="644" y="553"/>
                  <a:pt x="647" y="527"/>
                  <a:pt x="648" y="491"/>
                </a:cubicBezTo>
                <a:cubicBezTo>
                  <a:pt x="649" y="455"/>
                  <a:pt x="652" y="433"/>
                  <a:pt x="657" y="425"/>
                </a:cubicBezTo>
                <a:cubicBezTo>
                  <a:pt x="662" y="417"/>
                  <a:pt x="653" y="407"/>
                  <a:pt x="632" y="395"/>
                </a:cubicBezTo>
                <a:cubicBezTo>
                  <a:pt x="623" y="392"/>
                  <a:pt x="616" y="391"/>
                  <a:pt x="611" y="391"/>
                </a:cubicBezTo>
                <a:close/>
                <a:moveTo>
                  <a:pt x="571" y="310"/>
                </a:moveTo>
                <a:cubicBezTo>
                  <a:pt x="566" y="310"/>
                  <a:pt x="560" y="312"/>
                  <a:pt x="554" y="314"/>
                </a:cubicBezTo>
                <a:cubicBezTo>
                  <a:pt x="537" y="320"/>
                  <a:pt x="510" y="328"/>
                  <a:pt x="472" y="340"/>
                </a:cubicBezTo>
                <a:cubicBezTo>
                  <a:pt x="435" y="347"/>
                  <a:pt x="422" y="353"/>
                  <a:pt x="432" y="359"/>
                </a:cubicBezTo>
                <a:cubicBezTo>
                  <a:pt x="442" y="365"/>
                  <a:pt x="457" y="367"/>
                  <a:pt x="479" y="365"/>
                </a:cubicBezTo>
                <a:cubicBezTo>
                  <a:pt x="479" y="382"/>
                  <a:pt x="474" y="403"/>
                  <a:pt x="463" y="428"/>
                </a:cubicBezTo>
                <a:cubicBezTo>
                  <a:pt x="452" y="453"/>
                  <a:pt x="442" y="472"/>
                  <a:pt x="432" y="486"/>
                </a:cubicBezTo>
                <a:cubicBezTo>
                  <a:pt x="422" y="500"/>
                  <a:pt x="411" y="514"/>
                  <a:pt x="400" y="528"/>
                </a:cubicBezTo>
                <a:cubicBezTo>
                  <a:pt x="389" y="541"/>
                  <a:pt x="394" y="540"/>
                  <a:pt x="415" y="526"/>
                </a:cubicBezTo>
                <a:cubicBezTo>
                  <a:pt x="436" y="512"/>
                  <a:pt x="457" y="491"/>
                  <a:pt x="477" y="463"/>
                </a:cubicBezTo>
                <a:cubicBezTo>
                  <a:pt x="487" y="471"/>
                  <a:pt x="498" y="473"/>
                  <a:pt x="510" y="468"/>
                </a:cubicBezTo>
                <a:cubicBezTo>
                  <a:pt x="523" y="463"/>
                  <a:pt x="530" y="463"/>
                  <a:pt x="532" y="468"/>
                </a:cubicBezTo>
                <a:cubicBezTo>
                  <a:pt x="533" y="473"/>
                  <a:pt x="531" y="483"/>
                  <a:pt x="525" y="499"/>
                </a:cubicBezTo>
                <a:cubicBezTo>
                  <a:pt x="519" y="515"/>
                  <a:pt x="510" y="534"/>
                  <a:pt x="497" y="558"/>
                </a:cubicBezTo>
                <a:cubicBezTo>
                  <a:pt x="490" y="544"/>
                  <a:pt x="479" y="534"/>
                  <a:pt x="465" y="528"/>
                </a:cubicBezTo>
                <a:cubicBezTo>
                  <a:pt x="451" y="521"/>
                  <a:pt x="443" y="520"/>
                  <a:pt x="442" y="526"/>
                </a:cubicBezTo>
                <a:cubicBezTo>
                  <a:pt x="440" y="532"/>
                  <a:pt x="443" y="541"/>
                  <a:pt x="452" y="553"/>
                </a:cubicBezTo>
                <a:cubicBezTo>
                  <a:pt x="460" y="564"/>
                  <a:pt x="469" y="574"/>
                  <a:pt x="479" y="583"/>
                </a:cubicBezTo>
                <a:cubicBezTo>
                  <a:pt x="454" y="623"/>
                  <a:pt x="429" y="655"/>
                  <a:pt x="403" y="679"/>
                </a:cubicBezTo>
                <a:cubicBezTo>
                  <a:pt x="377" y="703"/>
                  <a:pt x="379" y="708"/>
                  <a:pt x="409" y="694"/>
                </a:cubicBezTo>
                <a:cubicBezTo>
                  <a:pt x="439" y="680"/>
                  <a:pt x="467" y="655"/>
                  <a:pt x="493" y="620"/>
                </a:cubicBezTo>
                <a:cubicBezTo>
                  <a:pt x="519" y="585"/>
                  <a:pt x="539" y="554"/>
                  <a:pt x="553" y="528"/>
                </a:cubicBezTo>
                <a:cubicBezTo>
                  <a:pt x="567" y="501"/>
                  <a:pt x="578" y="485"/>
                  <a:pt x="585" y="479"/>
                </a:cubicBezTo>
                <a:cubicBezTo>
                  <a:pt x="593" y="473"/>
                  <a:pt x="592" y="465"/>
                  <a:pt x="584" y="456"/>
                </a:cubicBezTo>
                <a:cubicBezTo>
                  <a:pt x="576" y="447"/>
                  <a:pt x="566" y="440"/>
                  <a:pt x="554" y="435"/>
                </a:cubicBezTo>
                <a:cubicBezTo>
                  <a:pt x="542" y="430"/>
                  <a:pt x="533" y="431"/>
                  <a:pt x="527" y="438"/>
                </a:cubicBezTo>
                <a:cubicBezTo>
                  <a:pt x="520" y="444"/>
                  <a:pt x="507" y="448"/>
                  <a:pt x="487" y="450"/>
                </a:cubicBezTo>
                <a:cubicBezTo>
                  <a:pt x="493" y="438"/>
                  <a:pt x="499" y="428"/>
                  <a:pt x="504" y="420"/>
                </a:cubicBezTo>
                <a:cubicBezTo>
                  <a:pt x="509" y="412"/>
                  <a:pt x="515" y="404"/>
                  <a:pt x="522" y="396"/>
                </a:cubicBezTo>
                <a:cubicBezTo>
                  <a:pt x="528" y="389"/>
                  <a:pt x="522" y="378"/>
                  <a:pt x="502" y="363"/>
                </a:cubicBezTo>
                <a:cubicBezTo>
                  <a:pt x="533" y="358"/>
                  <a:pt x="559" y="351"/>
                  <a:pt x="579" y="343"/>
                </a:cubicBezTo>
                <a:cubicBezTo>
                  <a:pt x="599" y="334"/>
                  <a:pt x="604" y="326"/>
                  <a:pt x="594" y="318"/>
                </a:cubicBezTo>
                <a:cubicBezTo>
                  <a:pt x="588" y="312"/>
                  <a:pt x="580" y="310"/>
                  <a:pt x="571" y="310"/>
                </a:cubicBezTo>
                <a:close/>
                <a:moveTo>
                  <a:pt x="688" y="256"/>
                </a:moveTo>
                <a:cubicBezTo>
                  <a:pt x="677" y="256"/>
                  <a:pt x="678" y="264"/>
                  <a:pt x="690" y="281"/>
                </a:cubicBezTo>
                <a:cubicBezTo>
                  <a:pt x="704" y="300"/>
                  <a:pt x="712" y="348"/>
                  <a:pt x="712" y="425"/>
                </a:cubicBezTo>
                <a:cubicBezTo>
                  <a:pt x="712" y="502"/>
                  <a:pt x="711" y="565"/>
                  <a:pt x="710" y="616"/>
                </a:cubicBezTo>
                <a:cubicBezTo>
                  <a:pt x="709" y="667"/>
                  <a:pt x="705" y="693"/>
                  <a:pt x="697" y="693"/>
                </a:cubicBezTo>
                <a:cubicBezTo>
                  <a:pt x="690" y="693"/>
                  <a:pt x="677" y="690"/>
                  <a:pt x="658" y="686"/>
                </a:cubicBezTo>
                <a:cubicBezTo>
                  <a:pt x="639" y="682"/>
                  <a:pt x="639" y="687"/>
                  <a:pt x="658" y="701"/>
                </a:cubicBezTo>
                <a:cubicBezTo>
                  <a:pt x="677" y="715"/>
                  <a:pt x="691" y="734"/>
                  <a:pt x="700" y="756"/>
                </a:cubicBezTo>
                <a:cubicBezTo>
                  <a:pt x="709" y="779"/>
                  <a:pt x="721" y="776"/>
                  <a:pt x="734" y="749"/>
                </a:cubicBezTo>
                <a:cubicBezTo>
                  <a:pt x="747" y="721"/>
                  <a:pt x="752" y="678"/>
                  <a:pt x="747" y="618"/>
                </a:cubicBezTo>
                <a:cubicBezTo>
                  <a:pt x="742" y="558"/>
                  <a:pt x="739" y="495"/>
                  <a:pt x="739" y="430"/>
                </a:cubicBezTo>
                <a:cubicBezTo>
                  <a:pt x="739" y="365"/>
                  <a:pt x="743" y="325"/>
                  <a:pt x="752" y="310"/>
                </a:cubicBezTo>
                <a:cubicBezTo>
                  <a:pt x="760" y="295"/>
                  <a:pt x="756" y="283"/>
                  <a:pt x="739" y="275"/>
                </a:cubicBezTo>
                <a:cubicBezTo>
                  <a:pt x="724" y="265"/>
                  <a:pt x="709" y="259"/>
                  <a:pt x="693" y="256"/>
                </a:cubicBezTo>
                <a:cubicBezTo>
                  <a:pt x="691" y="256"/>
                  <a:pt x="689" y="256"/>
                  <a:pt x="688" y="256"/>
                </a:cubicBezTo>
                <a:close/>
                <a:moveTo>
                  <a:pt x="355" y="241"/>
                </a:moveTo>
                <a:cubicBezTo>
                  <a:pt x="349" y="241"/>
                  <a:pt x="347" y="245"/>
                  <a:pt x="349" y="253"/>
                </a:cubicBezTo>
                <a:cubicBezTo>
                  <a:pt x="352" y="268"/>
                  <a:pt x="351" y="285"/>
                  <a:pt x="345" y="306"/>
                </a:cubicBezTo>
                <a:cubicBezTo>
                  <a:pt x="339" y="327"/>
                  <a:pt x="327" y="355"/>
                  <a:pt x="308" y="391"/>
                </a:cubicBezTo>
                <a:cubicBezTo>
                  <a:pt x="289" y="427"/>
                  <a:pt x="267" y="459"/>
                  <a:pt x="242" y="488"/>
                </a:cubicBezTo>
                <a:cubicBezTo>
                  <a:pt x="217" y="516"/>
                  <a:pt x="217" y="522"/>
                  <a:pt x="242" y="506"/>
                </a:cubicBezTo>
                <a:cubicBezTo>
                  <a:pt x="267" y="490"/>
                  <a:pt x="293" y="463"/>
                  <a:pt x="322" y="425"/>
                </a:cubicBezTo>
                <a:cubicBezTo>
                  <a:pt x="330" y="438"/>
                  <a:pt x="333" y="475"/>
                  <a:pt x="332" y="536"/>
                </a:cubicBezTo>
                <a:cubicBezTo>
                  <a:pt x="330" y="597"/>
                  <a:pt x="325" y="638"/>
                  <a:pt x="318" y="660"/>
                </a:cubicBezTo>
                <a:cubicBezTo>
                  <a:pt x="310" y="682"/>
                  <a:pt x="312" y="703"/>
                  <a:pt x="324" y="725"/>
                </a:cubicBezTo>
                <a:cubicBezTo>
                  <a:pt x="336" y="747"/>
                  <a:pt x="344" y="741"/>
                  <a:pt x="350" y="708"/>
                </a:cubicBezTo>
                <a:cubicBezTo>
                  <a:pt x="356" y="674"/>
                  <a:pt x="359" y="630"/>
                  <a:pt x="358" y="574"/>
                </a:cubicBezTo>
                <a:cubicBezTo>
                  <a:pt x="357" y="518"/>
                  <a:pt x="357" y="480"/>
                  <a:pt x="359" y="461"/>
                </a:cubicBezTo>
                <a:cubicBezTo>
                  <a:pt x="361" y="442"/>
                  <a:pt x="352" y="426"/>
                  <a:pt x="332" y="413"/>
                </a:cubicBezTo>
                <a:cubicBezTo>
                  <a:pt x="345" y="393"/>
                  <a:pt x="358" y="368"/>
                  <a:pt x="372" y="340"/>
                </a:cubicBezTo>
                <a:cubicBezTo>
                  <a:pt x="385" y="312"/>
                  <a:pt x="396" y="294"/>
                  <a:pt x="404" y="288"/>
                </a:cubicBezTo>
                <a:cubicBezTo>
                  <a:pt x="412" y="281"/>
                  <a:pt x="406" y="269"/>
                  <a:pt x="384" y="253"/>
                </a:cubicBezTo>
                <a:cubicBezTo>
                  <a:pt x="371" y="245"/>
                  <a:pt x="361" y="241"/>
                  <a:pt x="355" y="241"/>
                </a:cubicBezTo>
                <a:close/>
                <a:moveTo>
                  <a:pt x="515" y="0"/>
                </a:moveTo>
                <a:cubicBezTo>
                  <a:pt x="799" y="0"/>
                  <a:pt x="1029" y="230"/>
                  <a:pt x="1029" y="515"/>
                </a:cubicBezTo>
                <a:cubicBezTo>
                  <a:pt x="1029" y="799"/>
                  <a:pt x="799" y="1029"/>
                  <a:pt x="515" y="1029"/>
                </a:cubicBezTo>
                <a:cubicBezTo>
                  <a:pt x="230" y="1029"/>
                  <a:pt x="0" y="799"/>
                  <a:pt x="0" y="515"/>
                </a:cubicBezTo>
                <a:cubicBezTo>
                  <a:pt x="0" y="230"/>
                  <a:pt x="230" y="0"/>
                  <a:pt x="5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6" name="图片 25" descr="千库网_下雨水滴扩散散开圆圈滴落雨滴雨水动图gif_GIF编号33664"/>
          <p:cNvPicPr>
            <a:picLocks noChangeAspect="1"/>
          </p:cNvPicPr>
          <p:nvPr>
            <p:custDataLst>
              <p:tags r:id="rId7"/>
            </p:custDataLst>
          </p:nvPr>
        </p:nvPicPr>
        <p:blipFill>
          <a:blip r:embed="rId8"/>
          <a:stretch>
            <a:fillRect/>
          </a:stretch>
        </p:blipFill>
        <p:spPr>
          <a:xfrm>
            <a:off x="-7237730" y="635"/>
            <a:ext cx="6857365" cy="6857365"/>
          </a:xfrm>
          <a:prstGeom prst="rect">
            <a:avLst/>
          </a:prstGeom>
        </p:spPr>
      </p:pic>
      <p:pic>
        <p:nvPicPr>
          <p:cNvPr id="17" name="图片 16"/>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1522412" y="240030"/>
            <a:ext cx="521718" cy="443819"/>
          </a:xfrm>
          <a:prstGeom prst="rect">
            <a:avLst/>
          </a:prstGeom>
        </p:spPr>
      </p:pic>
      <p:sp>
        <p:nvSpPr>
          <p:cNvPr id="18" name="文本框 17"/>
          <p:cNvSpPr txBox="1"/>
          <p:nvPr>
            <p:custDataLst>
              <p:tags r:id="rId11"/>
            </p:custDataLst>
          </p:nvPr>
        </p:nvSpPr>
        <p:spPr>
          <a:xfrm>
            <a:off x="2148840" y="240030"/>
            <a:ext cx="10042525" cy="82994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楷体" panose="02010609060101010101" charset="-122"/>
                <a:ea typeface="楷体" panose="02010609060101010101" charset="-122"/>
                <a:cs typeface="楷体" panose="02010609060101010101" charset="-122"/>
              </a:rPr>
              <a:t>练习：</a:t>
            </a:r>
            <a:r>
              <a:rPr lang="zh-CN" altLang="en-US" sz="2400" noProof="0" dirty="0">
                <a:solidFill>
                  <a:schemeClr val="bg1"/>
                </a:solidFill>
                <a:latin typeface="楷体" panose="02010609060101010101" charset="-122"/>
                <a:ea typeface="楷体" panose="02010609060101010101" charset="-122"/>
                <a:cs typeface="楷体" panose="02010609060101010101" charset="-122"/>
                <a:sym typeface="+mn-ea"/>
              </a:rPr>
              <a:t>你的朋友想来中国旅游，希望你介绍一下来中国旅游时有什么好玩儿的、好吃的等等。请你根据内容提示，用“值得”介绍一下</a:t>
            </a:r>
            <a:endParaRPr lang="en-US" altLang="zh-CN" sz="2400" noProof="0"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2" name="文本框 21"/>
          <p:cNvSpPr txBox="1"/>
          <p:nvPr/>
        </p:nvSpPr>
        <p:spPr>
          <a:xfrm>
            <a:off x="2846705" y="2700655"/>
            <a:ext cx="8139430" cy="887730"/>
          </a:xfrm>
          <a:prstGeom prst="rect">
            <a:avLst/>
          </a:prstGeom>
          <a:noFill/>
        </p:spPr>
        <p:txBody>
          <a:bodyPr wrap="square" rtlCol="0">
            <a:noAutofit/>
          </a:bodyPr>
          <a:lstStyle/>
          <a:p>
            <a:pPr indent="0" algn="l">
              <a:lnSpc>
                <a:spcPct val="210000"/>
              </a:lnSpc>
              <a:spcBef>
                <a:spcPts val="0"/>
              </a:spcBef>
              <a:spcAft>
                <a:spcPts val="0"/>
              </a:spcAft>
              <a:buClrTx/>
              <a:buSzTx/>
              <a:buFont typeface="+mj-lt"/>
              <a:buNone/>
              <a:defRPr/>
            </a:pPr>
            <a:r>
              <a:rPr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rPr>
              <a:t>I. 中国的四川菜非常好吃，</a:t>
            </a:r>
            <a:r>
              <a:rPr sz="2400" noProof="0" dirty="0">
                <a:ln>
                  <a:noFill/>
                </a:ln>
                <a:solidFill>
                  <a:srgbClr val="FF0000"/>
                </a:solidFill>
                <a:effectLst/>
                <a:uLnTx/>
                <a:uFillTx/>
                <a:latin typeface="Comic Sans MS" panose="030F0902030302020204" charset="0"/>
                <a:ea typeface="楷体" panose="02010609060101010101" charset="-122"/>
                <a:cs typeface="Comic Sans MS" panose="030F0902030302020204" charset="0"/>
                <a:sym typeface="+mn-ea"/>
              </a:rPr>
              <a:t>值得</a:t>
            </a:r>
            <a:r>
              <a:rPr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rPr>
              <a:t>尝尝。</a:t>
            </a:r>
            <a:endParaRPr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endParaRPr>
          </a:p>
          <a:p>
            <a:pPr indent="0" algn="l">
              <a:lnSpc>
                <a:spcPct val="210000"/>
              </a:lnSpc>
              <a:spcBef>
                <a:spcPts val="0"/>
              </a:spcBef>
              <a:spcAft>
                <a:spcPts val="0"/>
              </a:spcAft>
              <a:buClrTx/>
              <a:buSzTx/>
              <a:buFont typeface="+mj-lt"/>
              <a:buNone/>
              <a:defRPr/>
            </a:pPr>
            <a:endParaRPr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endParaRPr>
          </a:p>
        </p:txBody>
      </p:sp>
      <p:grpSp>
        <p:nvGrpSpPr>
          <p:cNvPr id="4" name="组合 3"/>
          <p:cNvGrpSpPr/>
          <p:nvPr/>
        </p:nvGrpSpPr>
        <p:grpSpPr>
          <a:xfrm>
            <a:off x="2846070" y="1360805"/>
            <a:ext cx="7552055" cy="1095375"/>
            <a:chOff x="4765" y="7638"/>
            <a:chExt cx="11893" cy="1725"/>
          </a:xfrm>
        </p:grpSpPr>
        <p:sp>
          <p:nvSpPr>
            <p:cNvPr id="11" name="文本框 10"/>
            <p:cNvSpPr txBox="1"/>
            <p:nvPr>
              <p:custDataLst>
                <p:tags r:id="rId12"/>
              </p:custDataLst>
            </p:nvPr>
          </p:nvSpPr>
          <p:spPr>
            <a:xfrm>
              <a:off x="5327" y="7638"/>
              <a:ext cx="10714" cy="1725"/>
            </a:xfrm>
            <a:prstGeom prst="rect">
              <a:avLst/>
            </a:prstGeom>
            <a:noFill/>
            <a:ln w="19050">
              <a:noFill/>
              <a:prstDash val="lgDashDot"/>
            </a:ln>
          </p:spPr>
          <p:txBody>
            <a:bodyPr wrap="square">
              <a:noAutofit/>
            </a:bodyPr>
            <a:lstStyle/>
            <a:p>
              <a:pPr marL="342900" indent="-342900" algn="ctr">
                <a:lnSpc>
                  <a:spcPct val="210000"/>
                </a:lnSpc>
                <a:buFont typeface="+mj-ea"/>
                <a:buAutoNum type="circleNumDbPlain"/>
              </a:pPr>
              <a:r>
                <a:rPr lang="zh-CN" sz="2800">
                  <a:solidFill>
                    <a:schemeClr val="bg1"/>
                  </a:solidFill>
                  <a:ea typeface="楷体" panose="02010609060101010101" charset="-122"/>
                  <a:sym typeface="+mn-ea"/>
                </a:rPr>
                <a:t>I.四川菜  Ⅱ. 长城</a:t>
              </a:r>
              <a:r>
                <a:rPr lang="en-US" altLang="zh-CN" sz="2800">
                  <a:solidFill>
                    <a:schemeClr val="bg1"/>
                  </a:solidFill>
                  <a:ea typeface="楷体" panose="02010609060101010101" charset="-122"/>
                  <a:sym typeface="+mn-ea"/>
                </a:rPr>
                <a:t> </a:t>
              </a:r>
              <a:r>
                <a:rPr lang="zh-CN" sz="2800">
                  <a:solidFill>
                    <a:schemeClr val="bg1"/>
                  </a:solidFill>
                  <a:ea typeface="楷体" panose="02010609060101010101" charset="-122"/>
                  <a:sym typeface="+mn-ea"/>
                </a:rPr>
                <a:t>Ⅲ. 京剧  IV. 绿茶</a:t>
              </a:r>
              <a:endParaRPr lang="zh-CN" sz="2800">
                <a:solidFill>
                  <a:schemeClr val="bg1"/>
                </a:solidFill>
                <a:ea typeface="楷体" panose="02010609060101010101" charset="-122"/>
                <a:sym typeface="+mn-ea"/>
              </a:endParaRPr>
            </a:p>
          </p:txBody>
        </p:sp>
        <p:sp>
          <p:nvSpPr>
            <p:cNvPr id="24" name="圆角矩形 23"/>
            <p:cNvSpPr/>
            <p:nvPr>
              <p:custDataLst>
                <p:tags r:id="rId13"/>
              </p:custDataLst>
            </p:nvPr>
          </p:nvSpPr>
          <p:spPr>
            <a:xfrm>
              <a:off x="4765" y="7938"/>
              <a:ext cx="11893" cy="1248"/>
            </a:xfrm>
            <a:prstGeom prst="roundRect">
              <a:avLst/>
            </a:prstGeom>
            <a:noFill/>
            <a:ln w="28575">
              <a:solidFill>
                <a:schemeClr val="bg1"/>
              </a:solidFill>
              <a:prstDash val="lgDash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5" name="文本框 4"/>
          <p:cNvSpPr txBox="1"/>
          <p:nvPr/>
        </p:nvSpPr>
        <p:spPr>
          <a:xfrm>
            <a:off x="2846705" y="3712845"/>
            <a:ext cx="7822565" cy="866140"/>
          </a:xfrm>
          <a:prstGeom prst="rect">
            <a:avLst/>
          </a:prstGeom>
          <a:noFill/>
        </p:spPr>
        <p:txBody>
          <a:bodyPr wrap="square" rtlCol="0" anchor="t">
            <a:spAutoFit/>
          </a:bodyPr>
          <a:lstStyle/>
          <a:p>
            <a:pPr indent="0" algn="l">
              <a:lnSpc>
                <a:spcPct val="210000"/>
              </a:lnSpc>
              <a:spcBef>
                <a:spcPts val="0"/>
              </a:spcBef>
              <a:spcAft>
                <a:spcPts val="0"/>
              </a:spcAft>
              <a:buClrTx/>
              <a:buSzTx/>
              <a:buFont typeface="+mj-lt"/>
              <a:buNone/>
              <a:defRPr/>
            </a:pPr>
            <a:r>
              <a:rPr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rPr>
              <a:t>II.. 北京的长城秋天时特别漂亮，非常值得去看看。</a:t>
            </a:r>
            <a:endParaRPr lang="zh-CN" altLang="en-US"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endParaRPr>
          </a:p>
        </p:txBody>
      </p:sp>
      <p:sp>
        <p:nvSpPr>
          <p:cNvPr id="15" name="文本框 14"/>
          <p:cNvSpPr txBox="1"/>
          <p:nvPr/>
        </p:nvSpPr>
        <p:spPr>
          <a:xfrm>
            <a:off x="2846705" y="4703445"/>
            <a:ext cx="6096000" cy="866140"/>
          </a:xfrm>
          <a:prstGeom prst="rect">
            <a:avLst/>
          </a:prstGeom>
          <a:noFill/>
        </p:spPr>
        <p:txBody>
          <a:bodyPr wrap="square" rtlCol="0" anchor="t">
            <a:spAutoFit/>
          </a:bodyPr>
          <a:lstStyle/>
          <a:p>
            <a:pPr indent="0" algn="l">
              <a:lnSpc>
                <a:spcPct val="210000"/>
              </a:lnSpc>
              <a:spcBef>
                <a:spcPts val="0"/>
              </a:spcBef>
              <a:spcAft>
                <a:spcPts val="0"/>
              </a:spcAft>
              <a:buClrTx/>
              <a:buSzTx/>
              <a:buFont typeface="+mj-lt"/>
              <a:buNone/>
              <a:defRPr/>
            </a:pPr>
            <a:r>
              <a:rPr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rPr>
              <a:t>III. 如果想了解中国文化，京剧值得听听。</a:t>
            </a:r>
            <a:endParaRPr lang="zh-CN" altLang="en-US"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endParaRPr>
          </a:p>
        </p:txBody>
      </p:sp>
      <p:sp>
        <p:nvSpPr>
          <p:cNvPr id="16" name="文本框 15"/>
          <p:cNvSpPr txBox="1"/>
          <p:nvPr/>
        </p:nvSpPr>
        <p:spPr>
          <a:xfrm>
            <a:off x="2846070" y="5694045"/>
            <a:ext cx="6096000" cy="866140"/>
          </a:xfrm>
          <a:prstGeom prst="rect">
            <a:avLst/>
          </a:prstGeom>
          <a:noFill/>
        </p:spPr>
        <p:txBody>
          <a:bodyPr wrap="square" rtlCol="0" anchor="t">
            <a:spAutoFit/>
          </a:bodyPr>
          <a:lstStyle/>
          <a:p>
            <a:pPr indent="0" algn="l">
              <a:lnSpc>
                <a:spcPct val="210000"/>
              </a:lnSpc>
              <a:spcBef>
                <a:spcPts val="0"/>
              </a:spcBef>
              <a:spcAft>
                <a:spcPts val="0"/>
              </a:spcAft>
              <a:buClrTx/>
              <a:buSzTx/>
              <a:buFont typeface="+mj-lt"/>
              <a:buNone/>
              <a:defRPr/>
            </a:pPr>
            <a:r>
              <a:rPr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rPr>
              <a:t>IV.中国的绿茶很有名，值得你试试。</a:t>
            </a:r>
            <a:endParaRPr lang="zh-CN" altLang="en-US" sz="2400" noProof="0" dirty="0">
              <a:ln>
                <a:noFill/>
              </a:ln>
              <a:solidFill>
                <a:schemeClr val="bg1"/>
              </a:solidFill>
              <a:effectLst/>
              <a:uLnTx/>
              <a:uFillTx/>
              <a:latin typeface="Comic Sans MS" panose="030F0902030302020204" charset="0"/>
              <a:ea typeface="楷体" panose="02010609060101010101" charset="-122"/>
              <a:cs typeface="Comic Sans MS" panose="030F09020303020202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000"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000"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000"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000"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5" grpId="1"/>
      <p:bldP spid="15" grpId="0"/>
      <p:bldP spid="15" grpId="1"/>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730385" y="0"/>
            <a:ext cx="0" cy="3053417"/>
          </a:xfrm>
          <a:prstGeom prst="line">
            <a:avLst/>
          </a:prstGeom>
          <a:ln>
            <a:solidFill>
              <a:srgbClr val="A9772B"/>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rotWithShape="1">
          <a:blip r:embed="rId1"/>
          <a:srcRect t="15090" r="54430"/>
          <a:stretch>
            <a:fillRect/>
          </a:stretch>
        </p:blipFill>
        <p:spPr>
          <a:xfrm flipH="1">
            <a:off x="0" y="6429"/>
            <a:ext cx="5486922" cy="2370879"/>
          </a:xfrm>
          <a:prstGeom prst="rect">
            <a:avLst/>
          </a:prstGeom>
        </p:spPr>
      </p:pic>
      <p:pic>
        <p:nvPicPr>
          <p:cNvPr id="15" name="图片 14"/>
          <p:cNvPicPr>
            <a:picLocks noChangeAspect="1"/>
          </p:cNvPicPr>
          <p:nvPr/>
        </p:nvPicPr>
        <p:blipFill rotWithShape="1">
          <a:blip r:embed="rId1"/>
          <a:srcRect l="49319"/>
          <a:stretch>
            <a:fillRect/>
          </a:stretch>
        </p:blipFill>
        <p:spPr>
          <a:xfrm flipH="1">
            <a:off x="6089898" y="-414397"/>
            <a:ext cx="6102365" cy="2792210"/>
          </a:xfrm>
          <a:prstGeom prst="rect">
            <a:avLst/>
          </a:prstGeom>
        </p:spPr>
      </p:pic>
      <p:pic>
        <p:nvPicPr>
          <p:cNvPr id="12" name="图片 11"/>
          <p:cNvPicPr>
            <a:picLocks noChangeAspect="1"/>
          </p:cNvPicPr>
          <p:nvPr/>
        </p:nvPicPr>
        <p:blipFill rotWithShape="1">
          <a:blip r:embed="rId1"/>
          <a:srcRect t="15090" r="58200" b="16360"/>
          <a:stretch>
            <a:fillRect/>
          </a:stretch>
        </p:blipFill>
        <p:spPr>
          <a:xfrm>
            <a:off x="7158952" y="4943921"/>
            <a:ext cx="5033045" cy="1914079"/>
          </a:xfrm>
          <a:prstGeom prst="rect">
            <a:avLst/>
          </a:prstGeom>
        </p:spPr>
      </p:pic>
      <p:sp>
        <p:nvSpPr>
          <p:cNvPr id="36" name="矩形 35"/>
          <p:cNvSpPr/>
          <p:nvPr/>
        </p:nvSpPr>
        <p:spPr>
          <a:xfrm>
            <a:off x="3746588" y="688036"/>
            <a:ext cx="4754880" cy="1014730"/>
          </a:xfrm>
          <a:prstGeom prst="rect">
            <a:avLst/>
          </a:prstGeom>
        </p:spPr>
        <p:txBody>
          <a:bodyPr wrap="none">
            <a:spAutoFit/>
          </a:bodyPr>
          <a:lstStyle/>
          <a:p>
            <a:r>
              <a:rPr lang="zh-CN" altLang="en-US" sz="6000" dirty="0">
                <a:solidFill>
                  <a:srgbClr val="A9772B"/>
                </a:solidFill>
                <a:latin typeface="腾祥范笑歌楷书繁" panose="01010104010101010101" pitchFamily="2" charset="-122"/>
                <a:ea typeface="腾祥范笑歌楷书繁" panose="01010104010101010101" pitchFamily="2" charset="-122"/>
              </a:rPr>
              <a:t>讲讲你们自己</a:t>
            </a:r>
            <a:endParaRPr lang="zh-CN" altLang="en-US" sz="6000" dirty="0">
              <a:solidFill>
                <a:srgbClr val="A9772B"/>
              </a:solidFill>
              <a:latin typeface="腾祥范笑歌楷书繁" panose="01010104010101010101" pitchFamily="2" charset="-122"/>
              <a:ea typeface="腾祥范笑歌楷书繁" panose="01010104010101010101" pitchFamily="2" charset="-122"/>
            </a:endParaRPr>
          </a:p>
        </p:txBody>
      </p:sp>
      <p:sp>
        <p:nvSpPr>
          <p:cNvPr id="49" name="文本框 48"/>
          <p:cNvSpPr txBox="1"/>
          <p:nvPr/>
        </p:nvSpPr>
        <p:spPr>
          <a:xfrm>
            <a:off x="8057464" y="2601637"/>
            <a:ext cx="757958" cy="400110"/>
          </a:xfrm>
          <a:prstGeom prst="rect">
            <a:avLst/>
          </a:prstGeom>
          <a:noFill/>
        </p:spPr>
        <p:txBody>
          <a:bodyPr wrap="square" rtlCol="0">
            <a:spAutoFit/>
          </a:bodyPr>
          <a:lstStyle/>
          <a:p>
            <a:r>
              <a:rPr lang="en-US" altLang="zh-CN" sz="2000" b="1" i="1" dirty="0">
                <a:solidFill>
                  <a:schemeClr val="bg1"/>
                </a:solidFill>
                <a:latin typeface="Century Gothic" panose="020B0502020202020204" pitchFamily="34" charset="0"/>
              </a:rPr>
              <a:t>04</a:t>
            </a:r>
            <a:endParaRPr lang="zh-CN" altLang="en-US" sz="2000" b="1" i="1" dirty="0">
              <a:solidFill>
                <a:schemeClr val="bg1"/>
              </a:solidFill>
              <a:latin typeface="Century Gothic" panose="020B0502020202020204" pitchFamily="34" charset="0"/>
            </a:endParaRPr>
          </a:p>
        </p:txBody>
      </p:sp>
      <p:sp>
        <p:nvSpPr>
          <p:cNvPr id="50" name="文本框 49"/>
          <p:cNvSpPr txBox="1"/>
          <p:nvPr/>
        </p:nvSpPr>
        <p:spPr>
          <a:xfrm>
            <a:off x="10125861" y="3098887"/>
            <a:ext cx="757958" cy="400110"/>
          </a:xfrm>
          <a:prstGeom prst="rect">
            <a:avLst/>
          </a:prstGeom>
          <a:noFill/>
        </p:spPr>
        <p:txBody>
          <a:bodyPr wrap="square" rtlCol="0">
            <a:spAutoFit/>
          </a:bodyPr>
          <a:lstStyle/>
          <a:p>
            <a:r>
              <a:rPr lang="en-US" altLang="zh-CN" sz="2000" b="1" i="1" dirty="0">
                <a:solidFill>
                  <a:schemeClr val="bg1"/>
                </a:solidFill>
                <a:latin typeface="Century Gothic" panose="020B0502020202020204" pitchFamily="34" charset="0"/>
              </a:rPr>
              <a:t>05</a:t>
            </a:r>
            <a:endParaRPr lang="zh-CN" altLang="en-US" sz="2000" b="1" i="1" dirty="0">
              <a:solidFill>
                <a:schemeClr val="bg1"/>
              </a:solidFill>
              <a:latin typeface="Century Gothic" panose="020B0502020202020204" pitchFamily="34" charset="0"/>
            </a:endParaRPr>
          </a:p>
        </p:txBody>
      </p:sp>
      <p:sp>
        <p:nvSpPr>
          <p:cNvPr id="5" name="矩形 4"/>
          <p:cNvSpPr/>
          <p:nvPr/>
        </p:nvSpPr>
        <p:spPr>
          <a:xfrm>
            <a:off x="1750060" y="2729230"/>
            <a:ext cx="9342120" cy="2861310"/>
          </a:xfrm>
          <a:prstGeom prst="rect">
            <a:avLst/>
          </a:prstGeom>
          <a:noFill/>
          <a:ln>
            <a:noFill/>
          </a:ln>
        </p:spPr>
        <p:txBody>
          <a:bodyPr wrap="none" rtlCol="0" anchor="t">
            <a:spAutoFit/>
          </a:bodyPr>
          <a:p>
            <a:pPr algn="ctr"/>
            <a:r>
              <a:rPr lang="zh-CN" altLang="en-US" sz="6000" b="1">
                <a:solidFill>
                  <a:schemeClr val="accent1"/>
                </a:solidFill>
                <a:effectLst>
                  <a:outerShdw blurRad="38100" dist="25400" dir="5400000" algn="ctr" rotWithShape="0">
                    <a:srgbClr val="6E747A">
                      <a:alpha val="43000"/>
                      <a:alpha val="43000"/>
                    </a:srgbClr>
                  </a:outerShdw>
                </a:effectLst>
              </a:rPr>
              <a:t>最近买的一样东西是什么？</a:t>
            </a:r>
            <a:endParaRPr lang="zh-CN" altLang="en-US" sz="6000" b="1">
              <a:solidFill>
                <a:schemeClr val="accent1"/>
              </a:solidFill>
              <a:effectLst>
                <a:outerShdw blurRad="38100" dist="25400" dir="5400000" algn="ctr" rotWithShape="0">
                  <a:srgbClr val="6E747A">
                    <a:alpha val="43000"/>
                    <a:alpha val="43000"/>
                  </a:srgbClr>
                </a:outerShdw>
              </a:effectLst>
            </a:endParaRPr>
          </a:p>
          <a:p>
            <a:pPr algn="ctr"/>
            <a:r>
              <a:rPr lang="zh-CN" altLang="en-US" sz="6000" b="1">
                <a:solidFill>
                  <a:schemeClr val="accent1"/>
                </a:solidFill>
                <a:effectLst>
                  <a:outerShdw blurRad="38100" dist="25400" dir="5400000" algn="ctr" rotWithShape="0">
                    <a:srgbClr val="6E747A">
                      <a:alpha val="43000"/>
                      <a:alpha val="43000"/>
                    </a:srgbClr>
                  </a:outerShdw>
                </a:effectLst>
              </a:rPr>
              <a:t>值得买吗？</a:t>
            </a:r>
            <a:endParaRPr lang="zh-CN" altLang="en-US" sz="6000" b="1">
              <a:solidFill>
                <a:schemeClr val="accent1"/>
              </a:solidFill>
              <a:effectLst>
                <a:outerShdw blurRad="38100" dist="25400" dir="5400000" algn="ctr" rotWithShape="0">
                  <a:srgbClr val="6E747A">
                    <a:alpha val="43000"/>
                    <a:alpha val="43000"/>
                  </a:srgbClr>
                </a:outerShdw>
              </a:effectLst>
            </a:endParaRPr>
          </a:p>
          <a:p>
            <a:pPr algn="ctr"/>
            <a:r>
              <a:rPr lang="zh-CN" altLang="en-US" sz="6000" b="1">
                <a:solidFill>
                  <a:schemeClr val="accent1"/>
                </a:solidFill>
                <a:effectLst>
                  <a:outerShdw blurRad="38100" dist="25400" dir="5400000" algn="ctr" rotWithShape="0">
                    <a:srgbClr val="6E747A">
                      <a:alpha val="43000"/>
                      <a:alpha val="43000"/>
                    </a:srgbClr>
                  </a:outerShdw>
                </a:effectLst>
              </a:rPr>
              <a:t>为什么？</a:t>
            </a:r>
            <a:endParaRPr lang="zh-CN" altLang="en-US" sz="60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EBDCCB"/>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2" name="组合 31"/>
          <p:cNvGrpSpPr/>
          <p:nvPr/>
        </p:nvGrpSpPr>
        <p:grpSpPr>
          <a:xfrm>
            <a:off x="12523470" y="0"/>
            <a:ext cx="11847195" cy="6859270"/>
            <a:chOff x="566" y="-2"/>
            <a:chExt cx="18657" cy="10802"/>
          </a:xfrm>
          <a:solidFill>
            <a:srgbClr val="E0C7AD"/>
          </a:solidFill>
        </p:grpSpPr>
        <p:sp>
          <p:nvSpPr>
            <p:cNvPr id="33" name="矩形 32"/>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35" name="组合 34"/>
          <p:cNvGrpSpPr/>
          <p:nvPr/>
        </p:nvGrpSpPr>
        <p:grpSpPr>
          <a:xfrm>
            <a:off x="12866370" y="635"/>
            <a:ext cx="11504295" cy="6859270"/>
            <a:chOff x="1082" y="1"/>
            <a:chExt cx="18117" cy="10802"/>
          </a:xfrm>
          <a:solidFill>
            <a:srgbClr val="C5A380"/>
          </a:solidFill>
        </p:grpSpPr>
        <p:sp>
          <p:nvSpPr>
            <p:cNvPr id="36" name="矩形 3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圆角矩形 3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38" name="组合 37"/>
          <p:cNvGrpSpPr/>
          <p:nvPr/>
        </p:nvGrpSpPr>
        <p:grpSpPr>
          <a:xfrm>
            <a:off x="13284200" y="635"/>
            <a:ext cx="11086465" cy="6859270"/>
            <a:chOff x="1740" y="1"/>
            <a:chExt cx="17459" cy="10802"/>
          </a:xfrm>
          <a:solidFill>
            <a:srgbClr val="B3875B"/>
          </a:solidFill>
        </p:grpSpPr>
        <p:sp>
          <p:nvSpPr>
            <p:cNvPr id="39" name="矩形 38"/>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4" name="组合 3"/>
          <p:cNvGrpSpPr/>
          <p:nvPr/>
        </p:nvGrpSpPr>
        <p:grpSpPr>
          <a:xfrm>
            <a:off x="1264920" y="-3667125"/>
            <a:ext cx="10187305" cy="4833620"/>
            <a:chOff x="1992" y="-5775"/>
            <a:chExt cx="16043" cy="7612"/>
          </a:xfrm>
        </p:grpSpPr>
        <p:sp>
          <p:nvSpPr>
            <p:cNvPr id="29" name="任意多边形 28"/>
            <p:cNvSpPr/>
            <p:nvPr/>
          </p:nvSpPr>
          <p:spPr>
            <a:xfrm>
              <a:off x="1992" y="-5775"/>
              <a:ext cx="16043" cy="7612"/>
            </a:xfrm>
            <a:custGeom>
              <a:avLst/>
              <a:gdLst>
                <a:gd name="adj" fmla="val 2387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6043" h="8235">
                  <a:moveTo>
                    <a:pt x="0" y="0"/>
                  </a:moveTo>
                  <a:lnTo>
                    <a:pt x="16043" y="0"/>
                  </a:lnTo>
                  <a:lnTo>
                    <a:pt x="16043" y="6064"/>
                  </a:lnTo>
                  <a:lnTo>
                    <a:pt x="16043" y="7543"/>
                  </a:lnTo>
                  <a:lnTo>
                    <a:pt x="16043" y="7554"/>
                  </a:lnTo>
                  <a:cubicBezTo>
                    <a:pt x="16043" y="7930"/>
                    <a:pt x="15738" y="8235"/>
                    <a:pt x="15362" y="8235"/>
                  </a:cubicBezTo>
                  <a:lnTo>
                    <a:pt x="681" y="8235"/>
                  </a:lnTo>
                  <a:cubicBezTo>
                    <a:pt x="305" y="8235"/>
                    <a:pt x="0" y="7930"/>
                    <a:pt x="0" y="7554"/>
                  </a:cubicBezTo>
                  <a:lnTo>
                    <a:pt x="0" y="7543"/>
                  </a:lnTo>
                  <a:lnTo>
                    <a:pt x="0" y="6064"/>
                  </a:lnTo>
                  <a:lnTo>
                    <a:pt x="0" y="0"/>
                  </a:lnTo>
                  <a:close/>
                </a:path>
              </a:pathLst>
            </a:custGeom>
            <a:solidFill>
              <a:srgbClr val="DCC1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文本框 30"/>
            <p:cNvSpPr txBox="1"/>
            <p:nvPr/>
          </p:nvSpPr>
          <p:spPr>
            <a:xfrm>
              <a:off x="2102" y="-5597"/>
              <a:ext cx="15898" cy="6490"/>
            </a:xfrm>
            <a:prstGeom prst="rect">
              <a:avLst/>
            </a:prstGeom>
            <a:noFill/>
          </p:spPr>
          <p:txBody>
            <a:bodyPr wrap="square" rtlCol="0">
              <a:noAutofit/>
            </a:bodyPr>
            <a:lstStyle/>
            <a:p>
              <a:pPr algn="ctr">
                <a:lnSpc>
                  <a:spcPct val="430000"/>
                </a:lnSpc>
              </a:pPr>
              <a:r>
                <a:rPr sz="2800" dirty="0">
                  <a:solidFill>
                    <a:prstClr val="black"/>
                  </a:solidFill>
                  <a:ea typeface="楷体" panose="02010609060101010101" charset="-122"/>
                  <a:sym typeface="+mn-ea"/>
                </a:rPr>
                <a:t>“对……来说”,表示站在某一角度看问题。</a:t>
              </a:r>
              <a:endParaRPr sz="2800" dirty="0">
                <a:solidFill>
                  <a:prstClr val="black"/>
                </a:solidFill>
                <a:ea typeface="楷体" panose="02010609060101010101" charset="-122"/>
                <a:sym typeface="+mn-ea"/>
              </a:endParaRPr>
            </a:p>
            <a:p>
              <a:pPr algn="ctr">
                <a:lnSpc>
                  <a:spcPct val="430000"/>
                </a:lnSpc>
              </a:pPr>
              <a:r>
                <a:rPr sz="2800" dirty="0">
                  <a:solidFill>
                    <a:prstClr val="black"/>
                  </a:solidFill>
                  <a:latin typeface="Comic Sans MS" panose="030F0902030302020204" charset="0"/>
                  <a:ea typeface="楷体" panose="02010609060101010101" charset="-122"/>
                  <a:cs typeface="Comic Sans MS" panose="030F0902030302020204" charset="0"/>
                  <a:sym typeface="+mn-ea"/>
                </a:rPr>
                <a:t>“对……来说”indicates the angle from which a matter is seen.</a:t>
              </a:r>
              <a:endParaRPr sz="2800" dirty="0">
                <a:solidFill>
                  <a:prstClr val="black"/>
                </a:solidFill>
                <a:latin typeface="Comic Sans MS" panose="030F0902030302020204" charset="0"/>
                <a:ea typeface="楷体" panose="02010609060101010101" charset="-122"/>
                <a:cs typeface="Comic Sans MS" panose="030F0902030302020204" charset="0"/>
                <a:sym typeface="+mn-ea"/>
              </a:endParaRPr>
            </a:p>
          </p:txBody>
        </p:sp>
      </p:grpSp>
      <p:sp>
        <p:nvSpPr>
          <p:cNvPr id="26" name="矩形 25"/>
          <p:cNvSpPr/>
          <p:nvPr>
            <p:custDataLst>
              <p:tags r:id="rId7"/>
            </p:custDataLst>
          </p:nvPr>
        </p:nvSpPr>
        <p:spPr>
          <a:xfrm>
            <a:off x="575945" y="-635"/>
            <a:ext cx="11616055" cy="1631315"/>
          </a:xfrm>
          <a:prstGeom prst="rect">
            <a:avLst/>
          </a:prstGeom>
          <a:solidFill>
            <a:srgbClr val="EBD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59815" y="1470660"/>
            <a:ext cx="10543540" cy="171450"/>
            <a:chOff x="1669" y="2316"/>
            <a:chExt cx="16604" cy="270"/>
          </a:xfrm>
          <a:solidFill>
            <a:srgbClr val="ECCABC"/>
          </a:solidFill>
        </p:grpSpPr>
        <p:cxnSp>
          <p:nvCxnSpPr>
            <p:cNvPr id="2" name="直接连接符 1"/>
            <p:cNvCxnSpPr/>
            <p:nvPr>
              <p:custDataLst>
                <p:tags r:id="rId8"/>
              </p:custDataLst>
            </p:nvPr>
          </p:nvCxnSpPr>
          <p:spPr>
            <a:xfrm>
              <a:off x="1957" y="2586"/>
              <a:ext cx="1604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圆角矩形 2"/>
            <p:cNvSpPr/>
            <p:nvPr>
              <p:custDataLst>
                <p:tags r:id="rId9"/>
              </p:custDataLst>
            </p:nvPr>
          </p:nvSpPr>
          <p:spPr>
            <a:xfrm>
              <a:off x="1669" y="2316"/>
              <a:ext cx="16604" cy="2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custDataLst>
              <p:tags r:id="rId10"/>
            </p:custDataLst>
          </p:nvPr>
        </p:nvSpPr>
        <p:spPr>
          <a:xfrm>
            <a:off x="301625" y="271145"/>
            <a:ext cx="11889740" cy="96901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语法：对</a:t>
            </a:r>
            <a:r>
              <a:rPr lang="en-US" altLang="zh-CN"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a:t>
            </a: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来说</a:t>
            </a:r>
            <a:endPar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000260417 0.774259 " pathEditMode="relative" rAng="0" ptsTypes="">
                                      <p:cBhvr>
                                        <p:cTn id="6" dur="2000" fill="hold"/>
                                        <p:tgtEl>
                                          <p:spTgt spid="4"/>
                                        </p:tgtEl>
                                        <p:attrNameLst>
                                          <p:attrName>ppt_x</p:attrName>
                                          <p:attrName>ppt_y</p:attrName>
                                        </p:attrNameLst>
                                      </p:cBhvr>
                                      <p:rCtr x="0" y="3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EBDCCB"/>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4" name="组合 3"/>
          <p:cNvGrpSpPr/>
          <p:nvPr/>
        </p:nvGrpSpPr>
        <p:grpSpPr>
          <a:xfrm>
            <a:off x="344170" y="-1270"/>
            <a:ext cx="11847195" cy="6859270"/>
            <a:chOff x="542" y="0"/>
            <a:chExt cx="18657" cy="10802"/>
          </a:xfrm>
        </p:grpSpPr>
        <p:sp>
          <p:nvSpPr>
            <p:cNvPr id="14" name="矩形 13"/>
            <p:cNvSpPr/>
            <p:nvPr>
              <p:custDataLst>
                <p:tags r:id="rId1"/>
              </p:custDataLst>
            </p:nvPr>
          </p:nvSpPr>
          <p:spPr>
            <a:xfrm>
              <a:off x="1017" y="0"/>
              <a:ext cx="18182" cy="10802"/>
            </a:xfrm>
            <a:prstGeom prst="rect">
              <a:avLst/>
            </a:prstGeom>
            <a:solidFill>
              <a:srgbClr val="E0C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542" y="2273"/>
              <a:ext cx="1115" cy="1607"/>
            </a:xfrm>
            <a:prstGeom prst="roundRect">
              <a:avLst/>
            </a:prstGeom>
            <a:solidFill>
              <a:srgbClr val="E0C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35" name="组合 34"/>
          <p:cNvGrpSpPr/>
          <p:nvPr/>
        </p:nvGrpSpPr>
        <p:grpSpPr>
          <a:xfrm>
            <a:off x="12866370" y="635"/>
            <a:ext cx="11504295" cy="6859270"/>
            <a:chOff x="1082" y="1"/>
            <a:chExt cx="18117" cy="10802"/>
          </a:xfrm>
          <a:solidFill>
            <a:srgbClr val="C5A380"/>
          </a:solidFill>
        </p:grpSpPr>
        <p:sp>
          <p:nvSpPr>
            <p:cNvPr id="36" name="矩形 3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圆角矩形 3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38" name="组合 37"/>
          <p:cNvGrpSpPr/>
          <p:nvPr/>
        </p:nvGrpSpPr>
        <p:grpSpPr>
          <a:xfrm>
            <a:off x="13284200" y="635"/>
            <a:ext cx="11086465" cy="6859270"/>
            <a:chOff x="1740" y="1"/>
            <a:chExt cx="17459" cy="10802"/>
          </a:xfrm>
          <a:solidFill>
            <a:srgbClr val="B3875B"/>
          </a:solidFill>
        </p:grpSpPr>
        <p:sp>
          <p:nvSpPr>
            <p:cNvPr id="39" name="矩形 38"/>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9" name="文本框 8"/>
          <p:cNvSpPr txBox="1"/>
          <p:nvPr>
            <p:custDataLst>
              <p:tags r:id="rId7"/>
            </p:custDataLst>
          </p:nvPr>
        </p:nvSpPr>
        <p:spPr>
          <a:xfrm>
            <a:off x="646430" y="271145"/>
            <a:ext cx="11544935" cy="96901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语法</a:t>
            </a:r>
            <a:r>
              <a:rPr lang="en-US" altLang="zh-CN"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4</a:t>
            </a: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：对</a:t>
            </a:r>
            <a:r>
              <a:rPr lang="en-US" altLang="zh-CN"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a:t>
            </a: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来说</a:t>
            </a:r>
            <a:endPar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grpSp>
        <p:nvGrpSpPr>
          <p:cNvPr id="8" name="组合 7"/>
          <p:cNvGrpSpPr/>
          <p:nvPr/>
        </p:nvGrpSpPr>
        <p:grpSpPr>
          <a:xfrm>
            <a:off x="3138170" y="1406525"/>
            <a:ext cx="6577965" cy="683260"/>
            <a:chOff x="11085" y="4502"/>
            <a:chExt cx="7268" cy="1076"/>
          </a:xfrm>
        </p:grpSpPr>
        <p:sp>
          <p:nvSpPr>
            <p:cNvPr id="10" name="文本框 9"/>
            <p:cNvSpPr txBox="1"/>
            <p:nvPr>
              <p:custDataLst>
                <p:tags r:id="rId8"/>
              </p:custDataLst>
            </p:nvPr>
          </p:nvSpPr>
          <p:spPr>
            <a:xfrm>
              <a:off x="11085" y="4615"/>
              <a:ext cx="7267" cy="963"/>
            </a:xfrm>
            <a:prstGeom prst="rect">
              <a:avLst/>
            </a:prstGeom>
            <a:noFill/>
          </p:spPr>
          <p:txBody>
            <a:bodyPr wrap="square" rtlCol="0">
              <a:noAutofit/>
            </a:bodyPr>
            <a:lstStyle/>
            <a:p>
              <a:pPr algn="ctr"/>
              <a:r>
                <a:rPr lang="zh-CN" altLang="en-US" sz="2400">
                  <a:solidFill>
                    <a:schemeClr val="tx1"/>
                  </a:solidFill>
                  <a:latin typeface="楷体" panose="02010609060101010101" charset="-122"/>
                  <a:ea typeface="楷体" panose="02010609060101010101" charset="-122"/>
                </a:rPr>
                <a:t>觉得汉语什么比较难?发音、汉字还是语法?</a:t>
              </a:r>
              <a:endParaRPr lang="zh-CN" altLang="en-US" sz="2400">
                <a:solidFill>
                  <a:schemeClr val="tx1"/>
                </a:solidFill>
                <a:latin typeface="楷体" panose="02010609060101010101" charset="-122"/>
                <a:ea typeface="楷体" panose="02010609060101010101" charset="-122"/>
              </a:endParaRPr>
            </a:p>
          </p:txBody>
        </p:sp>
        <p:sp>
          <p:nvSpPr>
            <p:cNvPr id="12" name="圆角矩形标注 11"/>
            <p:cNvSpPr/>
            <p:nvPr>
              <p:custDataLst>
                <p:tags r:id="rId9"/>
              </p:custDataLst>
            </p:nvPr>
          </p:nvSpPr>
          <p:spPr>
            <a:xfrm>
              <a:off x="11105" y="4502"/>
              <a:ext cx="7248" cy="983"/>
            </a:xfrm>
            <a:prstGeom prst="wedgeRoundRectCallout">
              <a:avLst>
                <a:gd name="adj1" fmla="val -55866"/>
                <a:gd name="adj2" fmla="val -14699"/>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pic>
        <p:nvPicPr>
          <p:cNvPr id="17" name="图片 16" descr="C:\Users\len\Desktop\对外汉语照片\想2.jpg想2"/>
          <p:cNvPicPr>
            <a:picLocks noChangeAspect="1"/>
          </p:cNvPicPr>
          <p:nvPr>
            <p:custDataLst>
              <p:tags r:id="rId10"/>
            </p:custDataLst>
          </p:nvPr>
        </p:nvPicPr>
        <p:blipFill>
          <a:blip r:embed="rId11"/>
          <a:srcRect l="30956" t="12191" r="28506" b="66315"/>
          <a:stretch>
            <a:fillRect/>
          </a:stretch>
        </p:blipFill>
        <p:spPr>
          <a:xfrm>
            <a:off x="1614805" y="1628458"/>
            <a:ext cx="1116330" cy="1054100"/>
          </a:xfrm>
          <a:prstGeom prst="ellipse">
            <a:avLst/>
          </a:prstGeom>
        </p:spPr>
      </p:pic>
      <p:grpSp>
        <p:nvGrpSpPr>
          <p:cNvPr id="15" name="组合 14"/>
          <p:cNvGrpSpPr/>
          <p:nvPr/>
        </p:nvGrpSpPr>
        <p:grpSpPr>
          <a:xfrm>
            <a:off x="3172781" y="2176145"/>
            <a:ext cx="6559864" cy="683260"/>
            <a:chOff x="11105" y="4502"/>
            <a:chExt cx="7248" cy="1076"/>
          </a:xfrm>
        </p:grpSpPr>
        <p:sp>
          <p:nvSpPr>
            <p:cNvPr id="23" name="文本框 22"/>
            <p:cNvSpPr txBox="1"/>
            <p:nvPr>
              <p:custDataLst>
                <p:tags r:id="rId12"/>
              </p:custDataLst>
            </p:nvPr>
          </p:nvSpPr>
          <p:spPr>
            <a:xfrm>
              <a:off x="11105" y="4615"/>
              <a:ext cx="7248" cy="963"/>
            </a:xfrm>
            <a:prstGeom prst="rect">
              <a:avLst/>
            </a:prstGeom>
            <a:noFill/>
          </p:spPr>
          <p:txBody>
            <a:bodyPr wrap="square" rtlCol="0">
              <a:noAutofit/>
            </a:bodyPr>
            <a:lstStyle/>
            <a:p>
              <a:pPr algn="ctr">
                <a:buClrTx/>
                <a:buSzTx/>
                <a:buFontTx/>
              </a:pPr>
              <a:r>
                <a:rPr lang="zh-CN" altLang="en-US" sz="2400">
                  <a:solidFill>
                    <a:srgbClr val="C00000"/>
                  </a:solidFill>
                  <a:latin typeface="楷体" panose="02010609060101010101" charset="-122"/>
                  <a:ea typeface="楷体" panose="02010609060101010101" charset="-122"/>
                </a:rPr>
                <a:t>……(汉字)</a:t>
              </a:r>
              <a:r>
                <a:rPr lang="en-US" altLang="zh-CN" sz="2400">
                  <a:solidFill>
                    <a:srgbClr val="C00000"/>
                  </a:solidFill>
                  <a:latin typeface="楷体" panose="02010609060101010101" charset="-122"/>
                  <a:ea typeface="楷体" panose="02010609060101010101" charset="-122"/>
                </a:rPr>
                <a:t>→ </a:t>
              </a:r>
              <a:r>
                <a:rPr lang="zh-CN" altLang="en-US" sz="2400">
                  <a:solidFill>
                    <a:srgbClr val="C00000"/>
                  </a:solidFill>
                  <a:latin typeface="楷体" panose="02010609060101010101" charset="-122"/>
                  <a:ea typeface="楷体" panose="02010609060101010101" charset="-122"/>
                </a:rPr>
                <a:t>对……来说，汉字比较难。</a:t>
              </a:r>
              <a:endParaRPr lang="zh-CN" altLang="en-US" sz="2400">
                <a:solidFill>
                  <a:srgbClr val="C00000"/>
                </a:solidFill>
                <a:latin typeface="楷体" panose="02010609060101010101" charset="-122"/>
                <a:ea typeface="楷体" panose="02010609060101010101" charset="-122"/>
              </a:endParaRPr>
            </a:p>
          </p:txBody>
        </p:sp>
        <p:sp>
          <p:nvSpPr>
            <p:cNvPr id="24" name="圆角矩形标注 23"/>
            <p:cNvSpPr/>
            <p:nvPr>
              <p:custDataLst>
                <p:tags r:id="rId13"/>
              </p:custDataLst>
            </p:nvPr>
          </p:nvSpPr>
          <p:spPr>
            <a:xfrm>
              <a:off x="11105" y="4502"/>
              <a:ext cx="7248" cy="983"/>
            </a:xfrm>
            <a:prstGeom prst="wedgeRoundRectCallout">
              <a:avLst>
                <a:gd name="adj1" fmla="val 54643"/>
                <a:gd name="adj2" fmla="val -33214"/>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endParaRPr>
            </a:p>
          </p:txBody>
        </p:sp>
      </p:grpSp>
      <p:grpSp>
        <p:nvGrpSpPr>
          <p:cNvPr id="25" name="组合 24"/>
          <p:cNvGrpSpPr/>
          <p:nvPr/>
        </p:nvGrpSpPr>
        <p:grpSpPr>
          <a:xfrm>
            <a:off x="10328275" y="1621790"/>
            <a:ext cx="1040130" cy="1067435"/>
            <a:chOff x="16115" y="3010"/>
            <a:chExt cx="1852" cy="1886"/>
          </a:xfrm>
        </p:grpSpPr>
        <p:sp>
          <p:nvSpPr>
            <p:cNvPr id="32" name="椭圆 31"/>
            <p:cNvSpPr/>
            <p:nvPr>
              <p:custDataLst>
                <p:tags r:id="rId14"/>
              </p:custDataLst>
            </p:nvPr>
          </p:nvSpPr>
          <p:spPr>
            <a:xfrm>
              <a:off x="16115" y="3042"/>
              <a:ext cx="1852" cy="1837"/>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3" name="图片 32" descr="图片4(1)"/>
            <p:cNvPicPr>
              <a:picLocks noChangeAspect="1"/>
            </p:cNvPicPr>
            <p:nvPr>
              <p:custDataLst>
                <p:tags r:id="rId15"/>
              </p:custDataLst>
            </p:nvPr>
          </p:nvPicPr>
          <p:blipFill>
            <a:blip r:embed="rId16"/>
            <a:stretch>
              <a:fillRect/>
            </a:stretch>
          </p:blipFill>
          <p:spPr>
            <a:xfrm>
              <a:off x="16115" y="3010"/>
              <a:ext cx="1851" cy="1887"/>
            </a:xfrm>
            <a:prstGeom prst="rect">
              <a:avLst/>
            </a:prstGeom>
          </p:spPr>
        </p:pic>
      </p:grpSp>
      <p:pic>
        <p:nvPicPr>
          <p:cNvPr id="3" name="https://photo-static-api.fotomore.com/creative/vcg/400/new/VCG41N1139587800.jpg?uid=386&amp;timestamp=1702956790&amp;sign=e9ab2bf29b0b9e5645f9e74c53fd0577" descr="templates\picture_hover\&amp;pky350_sjzg_VCG41N1139587800&amp;"/>
          <p:cNvPicPr>
            <a:picLocks noChangeAspect="1"/>
          </p:cNvPicPr>
          <p:nvPr/>
        </p:nvPicPr>
        <p:blipFill>
          <a:blip r:embed="rId17"/>
          <a:srcRect l="4409" t="6410" r="5103" b="6843"/>
          <a:stretch>
            <a:fillRect/>
          </a:stretch>
        </p:blipFill>
        <p:spPr>
          <a:xfrm>
            <a:off x="3321685" y="2945765"/>
            <a:ext cx="5849620" cy="3737610"/>
          </a:xfrm>
          <a:prstGeom prst="cloud">
            <a:avLst/>
          </a:prstGeom>
        </p:spPr>
      </p:pic>
      <p:pic>
        <p:nvPicPr>
          <p:cNvPr id="5" name="https://photo-static-api.fotomore.com/creative/vcg/veer/400/new/VCG41N672369760.jpg?uid=386&amp;timestamp=1702956976&amp;sign=54f390ad153d41826db2e29dc5a0c01d" descr="templates\picture_hover\&amp;pky290_sjzg_VCG41N672369760&amp;"/>
          <p:cNvPicPr>
            <a:picLocks noChangeAspect="1"/>
          </p:cNvPicPr>
          <p:nvPr>
            <p:custDataLst>
              <p:tags r:id="rId18"/>
            </p:custDataLst>
          </p:nvPr>
        </p:nvPicPr>
        <p:blipFill>
          <a:blip r:embed="rId19">
            <a:clrChange>
              <a:clrFrom>
                <a:srgbClr val="F7F8FA">
                  <a:alpha val="100000"/>
                </a:srgbClr>
              </a:clrFrom>
              <a:clrTo>
                <a:srgbClr val="F7F8FA">
                  <a:alpha val="100000"/>
                  <a:alpha val="0"/>
                </a:srgbClr>
              </a:clrTo>
            </a:clrChange>
          </a:blip>
          <a:stretch>
            <a:fillRect/>
          </a:stretch>
        </p:blipFill>
        <p:spPr>
          <a:xfrm>
            <a:off x="-5355590" y="2343150"/>
            <a:ext cx="5517515" cy="45148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EBDCCB"/>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4" name="组合 3"/>
          <p:cNvGrpSpPr/>
          <p:nvPr/>
        </p:nvGrpSpPr>
        <p:grpSpPr>
          <a:xfrm>
            <a:off x="344170" y="-1270"/>
            <a:ext cx="11847195" cy="6859270"/>
            <a:chOff x="542" y="0"/>
            <a:chExt cx="18657" cy="10802"/>
          </a:xfrm>
        </p:grpSpPr>
        <p:sp>
          <p:nvSpPr>
            <p:cNvPr id="14" name="矩形 13"/>
            <p:cNvSpPr/>
            <p:nvPr>
              <p:custDataLst>
                <p:tags r:id="rId1"/>
              </p:custDataLst>
            </p:nvPr>
          </p:nvSpPr>
          <p:spPr>
            <a:xfrm>
              <a:off x="1017" y="0"/>
              <a:ext cx="18182" cy="10802"/>
            </a:xfrm>
            <a:prstGeom prst="rect">
              <a:avLst/>
            </a:prstGeom>
            <a:solidFill>
              <a:srgbClr val="E0C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542" y="2273"/>
              <a:ext cx="1115" cy="1607"/>
            </a:xfrm>
            <a:prstGeom prst="roundRect">
              <a:avLst/>
            </a:prstGeom>
            <a:solidFill>
              <a:srgbClr val="E0C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35" name="组合 34"/>
          <p:cNvGrpSpPr/>
          <p:nvPr/>
        </p:nvGrpSpPr>
        <p:grpSpPr>
          <a:xfrm>
            <a:off x="12866370" y="635"/>
            <a:ext cx="11504295" cy="6859270"/>
            <a:chOff x="1082" y="1"/>
            <a:chExt cx="18117" cy="10802"/>
          </a:xfrm>
          <a:solidFill>
            <a:srgbClr val="C5A380"/>
          </a:solidFill>
        </p:grpSpPr>
        <p:sp>
          <p:nvSpPr>
            <p:cNvPr id="36" name="矩形 3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圆角矩形 3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38" name="组合 37"/>
          <p:cNvGrpSpPr/>
          <p:nvPr/>
        </p:nvGrpSpPr>
        <p:grpSpPr>
          <a:xfrm>
            <a:off x="13284200" y="635"/>
            <a:ext cx="11086465" cy="6859270"/>
            <a:chOff x="1740" y="1"/>
            <a:chExt cx="17459" cy="10802"/>
          </a:xfrm>
          <a:solidFill>
            <a:srgbClr val="B3875B"/>
          </a:solidFill>
        </p:grpSpPr>
        <p:sp>
          <p:nvSpPr>
            <p:cNvPr id="39" name="矩形 38"/>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9" name="文本框 8"/>
          <p:cNvSpPr txBox="1"/>
          <p:nvPr>
            <p:custDataLst>
              <p:tags r:id="rId7"/>
            </p:custDataLst>
          </p:nvPr>
        </p:nvSpPr>
        <p:spPr>
          <a:xfrm>
            <a:off x="646430" y="271145"/>
            <a:ext cx="11544935" cy="96901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语法</a:t>
            </a:r>
            <a:r>
              <a:rPr lang="en-US" altLang="zh-CN"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4</a:t>
            </a: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：对</a:t>
            </a:r>
            <a:r>
              <a:rPr lang="en-US" altLang="zh-CN"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a:t>
            </a:r>
            <a:r>
              <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来说</a:t>
            </a:r>
            <a:endParaRPr lang="zh-CN" altLang="en-US" sz="3200" noProof="0" dirty="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grpSp>
        <p:nvGrpSpPr>
          <p:cNvPr id="8" name="组合 7"/>
          <p:cNvGrpSpPr/>
          <p:nvPr/>
        </p:nvGrpSpPr>
        <p:grpSpPr>
          <a:xfrm>
            <a:off x="3138170" y="1406525"/>
            <a:ext cx="6577965" cy="683260"/>
            <a:chOff x="11085" y="4502"/>
            <a:chExt cx="7268" cy="1076"/>
          </a:xfrm>
        </p:grpSpPr>
        <p:sp>
          <p:nvSpPr>
            <p:cNvPr id="10" name="文本框 9"/>
            <p:cNvSpPr txBox="1"/>
            <p:nvPr>
              <p:custDataLst>
                <p:tags r:id="rId8"/>
              </p:custDataLst>
            </p:nvPr>
          </p:nvSpPr>
          <p:spPr>
            <a:xfrm>
              <a:off x="11085" y="4615"/>
              <a:ext cx="7267" cy="963"/>
            </a:xfrm>
            <a:prstGeom prst="rect">
              <a:avLst/>
            </a:prstGeom>
            <a:noFill/>
          </p:spPr>
          <p:txBody>
            <a:bodyPr wrap="square" rtlCol="0">
              <a:noAutofit/>
            </a:bodyPr>
            <a:lstStyle/>
            <a:p>
              <a:pPr algn="ctr"/>
              <a:r>
                <a:rPr lang="zh-CN" altLang="en-US" sz="2400">
                  <a:solidFill>
                    <a:schemeClr val="tx1"/>
                  </a:solidFill>
                  <a:latin typeface="楷体" panose="02010609060101010101" charset="-122"/>
                  <a:ea typeface="楷体" panose="02010609060101010101" charset="-122"/>
                </a:rPr>
                <a:t>找工作时，你认为工资重要还是学习机会重要?</a:t>
              </a:r>
              <a:endParaRPr lang="zh-CN" altLang="en-US" sz="2400">
                <a:solidFill>
                  <a:schemeClr val="tx1"/>
                </a:solidFill>
                <a:latin typeface="楷体" panose="02010609060101010101" charset="-122"/>
                <a:ea typeface="楷体" panose="02010609060101010101" charset="-122"/>
              </a:endParaRPr>
            </a:p>
          </p:txBody>
        </p:sp>
        <p:sp>
          <p:nvSpPr>
            <p:cNvPr id="12" name="圆角矩形标注 11"/>
            <p:cNvSpPr/>
            <p:nvPr>
              <p:custDataLst>
                <p:tags r:id="rId9"/>
              </p:custDataLst>
            </p:nvPr>
          </p:nvSpPr>
          <p:spPr>
            <a:xfrm>
              <a:off x="11105" y="4502"/>
              <a:ext cx="7248" cy="983"/>
            </a:xfrm>
            <a:prstGeom prst="wedgeRoundRectCallout">
              <a:avLst>
                <a:gd name="adj1" fmla="val -55866"/>
                <a:gd name="adj2" fmla="val -14699"/>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grpSp>
      <p:pic>
        <p:nvPicPr>
          <p:cNvPr id="17" name="图片 16" descr="C:\Users\len\Desktop\对外汉语照片\想2.jpg想2"/>
          <p:cNvPicPr>
            <a:picLocks noChangeAspect="1"/>
          </p:cNvPicPr>
          <p:nvPr>
            <p:custDataLst>
              <p:tags r:id="rId10"/>
            </p:custDataLst>
          </p:nvPr>
        </p:nvPicPr>
        <p:blipFill>
          <a:blip r:embed="rId11"/>
          <a:srcRect l="30956" t="12191" r="28506" b="66315"/>
          <a:stretch>
            <a:fillRect/>
          </a:stretch>
        </p:blipFill>
        <p:spPr>
          <a:xfrm>
            <a:off x="1614805" y="1628458"/>
            <a:ext cx="1116330" cy="1054100"/>
          </a:xfrm>
          <a:prstGeom prst="ellipse">
            <a:avLst/>
          </a:prstGeom>
        </p:spPr>
      </p:pic>
      <p:grpSp>
        <p:nvGrpSpPr>
          <p:cNvPr id="15" name="组合 14"/>
          <p:cNvGrpSpPr/>
          <p:nvPr/>
        </p:nvGrpSpPr>
        <p:grpSpPr>
          <a:xfrm>
            <a:off x="3172781" y="2176145"/>
            <a:ext cx="6559864" cy="683260"/>
            <a:chOff x="11105" y="4502"/>
            <a:chExt cx="7248" cy="1076"/>
          </a:xfrm>
        </p:grpSpPr>
        <p:sp>
          <p:nvSpPr>
            <p:cNvPr id="23" name="文本框 22"/>
            <p:cNvSpPr txBox="1"/>
            <p:nvPr>
              <p:custDataLst>
                <p:tags r:id="rId12"/>
              </p:custDataLst>
            </p:nvPr>
          </p:nvSpPr>
          <p:spPr>
            <a:xfrm>
              <a:off x="11105" y="4615"/>
              <a:ext cx="7248" cy="963"/>
            </a:xfrm>
            <a:prstGeom prst="rect">
              <a:avLst/>
            </a:prstGeom>
            <a:noFill/>
          </p:spPr>
          <p:txBody>
            <a:bodyPr wrap="square" rtlCol="0">
              <a:noAutofit/>
            </a:bodyPr>
            <a:lstStyle/>
            <a:p>
              <a:pPr algn="ctr">
                <a:buClrTx/>
                <a:buSzTx/>
                <a:buFontTx/>
              </a:pPr>
              <a:r>
                <a:rPr sz="2400">
                  <a:solidFill>
                    <a:srgbClr val="C00000"/>
                  </a:solidFill>
                  <a:latin typeface="楷体" panose="02010609060101010101" charset="-122"/>
                  <a:ea typeface="楷体" panose="02010609060101010101" charset="-122"/>
                </a:rPr>
                <a:t>对我来说， ……</a:t>
              </a:r>
              <a:endParaRPr sz="2400">
                <a:solidFill>
                  <a:srgbClr val="C00000"/>
                </a:solidFill>
                <a:latin typeface="楷体" panose="02010609060101010101" charset="-122"/>
                <a:ea typeface="楷体" panose="02010609060101010101" charset="-122"/>
              </a:endParaRPr>
            </a:p>
          </p:txBody>
        </p:sp>
        <p:sp>
          <p:nvSpPr>
            <p:cNvPr id="24" name="圆角矩形标注 23"/>
            <p:cNvSpPr/>
            <p:nvPr>
              <p:custDataLst>
                <p:tags r:id="rId13"/>
              </p:custDataLst>
            </p:nvPr>
          </p:nvSpPr>
          <p:spPr>
            <a:xfrm>
              <a:off x="11105" y="4502"/>
              <a:ext cx="7248" cy="983"/>
            </a:xfrm>
            <a:prstGeom prst="wedgeRoundRectCallout">
              <a:avLst>
                <a:gd name="adj1" fmla="val 54643"/>
                <a:gd name="adj2" fmla="val -33214"/>
                <a:gd name="adj3" fmla="val 16667"/>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endParaRPr>
            </a:p>
          </p:txBody>
        </p:sp>
      </p:grpSp>
      <p:grpSp>
        <p:nvGrpSpPr>
          <p:cNvPr id="25" name="组合 24"/>
          <p:cNvGrpSpPr/>
          <p:nvPr/>
        </p:nvGrpSpPr>
        <p:grpSpPr>
          <a:xfrm>
            <a:off x="10328275" y="1621790"/>
            <a:ext cx="1040130" cy="1067435"/>
            <a:chOff x="16115" y="3010"/>
            <a:chExt cx="1852" cy="1886"/>
          </a:xfrm>
        </p:grpSpPr>
        <p:sp>
          <p:nvSpPr>
            <p:cNvPr id="32" name="椭圆 31"/>
            <p:cNvSpPr/>
            <p:nvPr>
              <p:custDataLst>
                <p:tags r:id="rId14"/>
              </p:custDataLst>
            </p:nvPr>
          </p:nvSpPr>
          <p:spPr>
            <a:xfrm>
              <a:off x="16115" y="3042"/>
              <a:ext cx="1852" cy="1837"/>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3" name="图片 32" descr="图片4(1)"/>
            <p:cNvPicPr>
              <a:picLocks noChangeAspect="1"/>
            </p:cNvPicPr>
            <p:nvPr>
              <p:custDataLst>
                <p:tags r:id="rId15"/>
              </p:custDataLst>
            </p:nvPr>
          </p:nvPicPr>
          <p:blipFill>
            <a:blip r:embed="rId16"/>
            <a:stretch>
              <a:fillRect/>
            </a:stretch>
          </p:blipFill>
          <p:spPr>
            <a:xfrm>
              <a:off x="16115" y="3010"/>
              <a:ext cx="1851" cy="1887"/>
            </a:xfrm>
            <a:prstGeom prst="rect">
              <a:avLst/>
            </a:prstGeom>
          </p:spPr>
        </p:pic>
      </p:grpSp>
      <p:pic>
        <p:nvPicPr>
          <p:cNvPr id="11" name="https://photo-static-api.fotomore.com/creative/vcg/400/new/VCG41N1398027472.jpg?uid=386&amp;timestamp=1702258862&amp;sign=303eca2379f79a17200f459586df522c" descr="templates\picture_hover\&amp;pky360_sjzg_VCG41N1398027472&amp;"/>
          <p:cNvPicPr>
            <a:picLocks noChangeAspect="1"/>
          </p:cNvPicPr>
          <p:nvPr>
            <p:custDataLst>
              <p:tags r:id="rId17"/>
            </p:custDataLst>
          </p:nvPr>
        </p:nvPicPr>
        <p:blipFill>
          <a:blip r:embed="rId18">
            <a:clrChange>
              <a:clrFrom>
                <a:srgbClr val="FFFFFF">
                  <a:alpha val="100000"/>
                </a:srgbClr>
              </a:clrFrom>
              <a:clrTo>
                <a:srgbClr val="FFFFFF">
                  <a:alpha val="100000"/>
                  <a:alpha val="0"/>
                </a:srgbClr>
              </a:clrTo>
            </a:clrChange>
          </a:blip>
          <a:srcRect t="8710" b="16954"/>
          <a:stretch>
            <a:fillRect/>
          </a:stretch>
        </p:blipFill>
        <p:spPr>
          <a:xfrm>
            <a:off x="-5247640" y="3376295"/>
            <a:ext cx="5893435" cy="3122295"/>
          </a:xfrm>
          <a:prstGeom prst="rect">
            <a:avLst/>
          </a:prstGeom>
        </p:spPr>
      </p:pic>
      <p:pic>
        <p:nvPicPr>
          <p:cNvPr id="3" name="https://photo-static-api.fotomore.com/creative/vcg/400/new/VCG41N1139587800.jpg?uid=386&amp;timestamp=1702956790&amp;sign=e9ab2bf29b0b9e5645f9e74c53fd0577" descr="templates\picture_hover\&amp;pky350_sjzg_VCG41N1139587800&amp;"/>
          <p:cNvPicPr>
            <a:picLocks noChangeAspect="1"/>
          </p:cNvPicPr>
          <p:nvPr/>
        </p:nvPicPr>
        <p:blipFill>
          <a:blip r:embed="rId19"/>
          <a:srcRect l="4409" t="6410" r="5103" b="6843"/>
          <a:stretch>
            <a:fillRect/>
          </a:stretch>
        </p:blipFill>
        <p:spPr>
          <a:xfrm>
            <a:off x="14060805" y="2945765"/>
            <a:ext cx="5849620" cy="3737610"/>
          </a:xfrm>
          <a:prstGeom prst="cloud">
            <a:avLst/>
          </a:prstGeom>
        </p:spPr>
      </p:pic>
      <p:pic>
        <p:nvPicPr>
          <p:cNvPr id="7" name="https://photo-static-api.fotomore.com/creative/vcg/veer/400/new/VCG41N672369760.jpg?uid=386&amp;timestamp=1702956976&amp;sign=54f390ad153d41826db2e29dc5a0c01d" descr="templates\picture_hover\&amp;pky290_sjzg_VCG41N672369760&amp;"/>
          <p:cNvPicPr>
            <a:picLocks noChangeAspect="1"/>
          </p:cNvPicPr>
          <p:nvPr/>
        </p:nvPicPr>
        <p:blipFill>
          <a:blip r:embed="rId20">
            <a:clrChange>
              <a:clrFrom>
                <a:srgbClr val="F7F8FA">
                  <a:alpha val="100000"/>
                </a:srgbClr>
              </a:clrFrom>
              <a:clrTo>
                <a:srgbClr val="F7F8FA">
                  <a:alpha val="100000"/>
                  <a:alpha val="0"/>
                </a:srgbClr>
              </a:clrTo>
            </a:clrChange>
          </a:blip>
          <a:stretch>
            <a:fillRect/>
          </a:stretch>
        </p:blipFill>
        <p:spPr>
          <a:xfrm>
            <a:off x="3677285" y="2343150"/>
            <a:ext cx="5517515" cy="45148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EBDCCB"/>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344170" y="0"/>
            <a:ext cx="11847195" cy="6859270"/>
            <a:chOff x="566" y="-2"/>
            <a:chExt cx="18657" cy="10802"/>
          </a:xfrm>
          <a:solidFill>
            <a:srgbClr val="E0C7AD"/>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10" name="组合 9"/>
          <p:cNvGrpSpPr/>
          <p:nvPr/>
        </p:nvGrpSpPr>
        <p:grpSpPr>
          <a:xfrm>
            <a:off x="687070" y="635"/>
            <a:ext cx="11504295" cy="6859270"/>
            <a:chOff x="1082" y="1"/>
            <a:chExt cx="18117" cy="10802"/>
          </a:xfrm>
          <a:solidFill>
            <a:srgbClr val="C5A381"/>
          </a:solidFill>
        </p:grpSpPr>
        <p:sp>
          <p:nvSpPr>
            <p:cNvPr id="6" name="矩形 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圆角矩形 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pic>
        <p:nvPicPr>
          <p:cNvPr id="46" name="图片 45"/>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74382" y="-628015"/>
            <a:ext cx="521718" cy="443819"/>
          </a:xfrm>
          <a:prstGeom prst="rect">
            <a:avLst/>
          </a:prstGeom>
        </p:spPr>
      </p:pic>
      <p:grpSp>
        <p:nvGrpSpPr>
          <p:cNvPr id="11" name="组合 10"/>
          <p:cNvGrpSpPr/>
          <p:nvPr/>
        </p:nvGrpSpPr>
        <p:grpSpPr>
          <a:xfrm>
            <a:off x="13284200" y="635"/>
            <a:ext cx="11086465" cy="6859270"/>
            <a:chOff x="1740" y="1"/>
            <a:chExt cx="17459" cy="10802"/>
          </a:xfrm>
          <a:solidFill>
            <a:srgbClr val="B3875B"/>
          </a:solidFill>
        </p:grpSpPr>
        <p:sp>
          <p:nvSpPr>
            <p:cNvPr id="15" name="矩形 14"/>
            <p:cNvSpPr/>
            <p:nvPr>
              <p:custDataLst>
                <p:tags r:id="rId7"/>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custDataLst>
                <p:tags r:id="rId8"/>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sp>
        <p:nvSpPr>
          <p:cNvPr id="9" name="圆角矩形 8"/>
          <p:cNvSpPr/>
          <p:nvPr>
            <p:custDataLst>
              <p:tags r:id="rId9"/>
            </p:custDataLst>
          </p:nvPr>
        </p:nvSpPr>
        <p:spPr>
          <a:xfrm>
            <a:off x="1443990" y="1892300"/>
            <a:ext cx="10276205" cy="4435475"/>
          </a:xfrm>
          <a:prstGeom prst="roundRect">
            <a:avLst/>
          </a:prstGeom>
          <a:noFill/>
          <a:ln w="19050">
            <a:solidFill>
              <a:schemeClr val="bg1"/>
            </a:solidFill>
            <a:prstDash val="lg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文本框 11"/>
          <p:cNvSpPr txBox="1"/>
          <p:nvPr>
            <p:custDataLst>
              <p:tags r:id="rId10"/>
            </p:custDataLst>
          </p:nvPr>
        </p:nvSpPr>
        <p:spPr>
          <a:xfrm>
            <a:off x="1853565" y="2360295"/>
            <a:ext cx="9476105" cy="681990"/>
          </a:xfrm>
          <a:prstGeom prst="rect">
            <a:avLst/>
          </a:prstGeom>
          <a:noFill/>
          <a:ln>
            <a:noFill/>
          </a:ln>
        </p:spPr>
        <p:txBody>
          <a:bodyPr wrap="square" rtlCol="0">
            <a:spAutoFit/>
          </a:bodyPr>
          <a:lstStyle/>
          <a:p>
            <a:pPr algn="ctr">
              <a:lnSpc>
                <a:spcPct val="160000"/>
              </a:lnSpc>
            </a:pPr>
            <a:r>
              <a:rPr lang="en-US" altLang="zh-CN" sz="2400">
                <a:solidFill>
                  <a:schemeClr val="bg1"/>
                </a:solidFill>
                <a:latin typeface="楷体" panose="02010609060101010101" charset="-122"/>
                <a:ea typeface="楷体" panose="02010609060101010101" charset="-122"/>
                <a:cs typeface="楷体" panose="02010609060101010101" charset="-122"/>
              </a:rPr>
              <a:t> 1.</a:t>
            </a:r>
            <a:r>
              <a:rPr lang="zh-CN" altLang="en-US" sz="2400">
                <a:solidFill>
                  <a:schemeClr val="bg1"/>
                </a:solidFill>
                <a:latin typeface="楷体" panose="02010609060101010101" charset="-122"/>
                <a:ea typeface="楷体" panose="02010609060101010101" charset="-122"/>
                <a:cs typeface="楷体" panose="02010609060101010101" charset="-122"/>
              </a:rPr>
              <a:t>对我来说，衣服的样子流行不流行并不是很重要。</a:t>
            </a:r>
            <a:endParaRPr lang="zh-CN" altLang="en-US" sz="2400">
              <a:solidFill>
                <a:schemeClr val="bg1"/>
              </a:solidFill>
              <a:latin typeface="楷体" panose="02010609060101010101" charset="-122"/>
              <a:ea typeface="楷体" panose="02010609060101010101" charset="-122"/>
              <a:cs typeface="楷体" panose="02010609060101010101" charset="-122"/>
            </a:endParaRPr>
          </a:p>
        </p:txBody>
      </p:sp>
      <p:sp>
        <p:nvSpPr>
          <p:cNvPr id="21" name="文本框 20"/>
          <p:cNvSpPr txBox="1"/>
          <p:nvPr>
            <p:custDataLst>
              <p:tags r:id="rId11"/>
            </p:custDataLst>
          </p:nvPr>
        </p:nvSpPr>
        <p:spPr>
          <a:xfrm>
            <a:off x="1853565" y="3482340"/>
            <a:ext cx="9476105" cy="681990"/>
          </a:xfrm>
          <a:prstGeom prst="rect">
            <a:avLst/>
          </a:prstGeom>
          <a:noFill/>
          <a:ln>
            <a:noFill/>
          </a:ln>
        </p:spPr>
        <p:txBody>
          <a:bodyPr wrap="square" rtlCol="0">
            <a:spAutoFit/>
          </a:bodyPr>
          <a:lstStyle/>
          <a:p>
            <a:pPr algn="l">
              <a:lnSpc>
                <a:spcPct val="160000"/>
              </a:lnSpc>
            </a:pPr>
            <a:r>
              <a:rPr lang="en-US" altLang="zh-CN" sz="2400">
                <a:solidFill>
                  <a:schemeClr val="bg1"/>
                </a:solidFill>
                <a:latin typeface="楷体" panose="02010609060101010101" charset="-122"/>
                <a:ea typeface="楷体" panose="02010609060101010101" charset="-122"/>
                <a:cs typeface="楷体" panose="02010609060101010101" charset="-122"/>
              </a:rPr>
              <a:t>2.</a:t>
            </a:r>
            <a:r>
              <a:rPr sz="2400">
                <a:solidFill>
                  <a:schemeClr val="bg1"/>
                </a:solidFill>
                <a:latin typeface="楷体" panose="02010609060101010101" charset="-122"/>
                <a:ea typeface="楷体" panose="02010609060101010101" charset="-122"/>
                <a:cs typeface="楷体" panose="02010609060101010101" charset="-122"/>
              </a:rPr>
              <a:t>对一个人来说，</a:t>
            </a:r>
            <a:r>
              <a:rPr lang="zh-CN" sz="2400">
                <a:solidFill>
                  <a:schemeClr val="bg1"/>
                </a:solidFill>
                <a:latin typeface="楷体" panose="02010609060101010101" charset="-122"/>
                <a:ea typeface="楷体" panose="02010609060101010101" charset="-122"/>
                <a:cs typeface="楷体" panose="02010609060101010101" charset="-122"/>
              </a:rPr>
              <a:t>金钱</a:t>
            </a:r>
            <a:r>
              <a:rPr sz="2400">
                <a:solidFill>
                  <a:schemeClr val="bg1"/>
                </a:solidFill>
                <a:latin typeface="楷体" panose="02010609060101010101" charset="-122"/>
                <a:ea typeface="楷体" panose="02010609060101010101" charset="-122"/>
                <a:cs typeface="楷体" panose="02010609060101010101" charset="-122"/>
              </a:rPr>
              <a:t>、</a:t>
            </a:r>
            <a:r>
              <a:rPr lang="zh-CN" sz="2400">
                <a:solidFill>
                  <a:schemeClr val="bg1"/>
                </a:solidFill>
                <a:latin typeface="楷体" panose="02010609060101010101" charset="-122"/>
                <a:ea typeface="楷体" panose="02010609060101010101" charset="-122"/>
                <a:cs typeface="楷体" panose="02010609060101010101" charset="-122"/>
              </a:rPr>
              <a:t>爱情</a:t>
            </a:r>
            <a:r>
              <a:rPr sz="2400">
                <a:solidFill>
                  <a:schemeClr val="bg1"/>
                </a:solidFill>
                <a:latin typeface="楷体" panose="02010609060101010101" charset="-122"/>
                <a:ea typeface="楷体" panose="02010609060101010101" charset="-122"/>
                <a:cs typeface="楷体" panose="02010609060101010101" charset="-122"/>
              </a:rPr>
              <a:t>都很重要，但其实更重要的是快乐。</a:t>
            </a:r>
            <a:endParaRPr sz="2400">
              <a:solidFill>
                <a:schemeClr val="bg1"/>
              </a:solidFill>
              <a:latin typeface="楷体" panose="02010609060101010101" charset="-122"/>
              <a:ea typeface="楷体" panose="02010609060101010101" charset="-122"/>
              <a:cs typeface="楷体" panose="02010609060101010101" charset="-122"/>
            </a:endParaRPr>
          </a:p>
        </p:txBody>
      </p:sp>
      <p:sp>
        <p:nvSpPr>
          <p:cNvPr id="8" name="文本框 7"/>
          <p:cNvSpPr txBox="1"/>
          <p:nvPr>
            <p:custDataLst>
              <p:tags r:id="rId12"/>
            </p:custDataLst>
          </p:nvPr>
        </p:nvSpPr>
        <p:spPr>
          <a:xfrm>
            <a:off x="1052830" y="271145"/>
            <a:ext cx="11138535" cy="969010"/>
          </a:xfrm>
          <a:prstGeom prst="rect">
            <a:avLst/>
          </a:prstGeom>
          <a:noFill/>
        </p:spPr>
        <p:txBody>
          <a:bodyPr wrap="square" rtlCol="0">
            <a:noAutofit/>
          </a:bodyPr>
          <a:lstStyle/>
          <a:p>
            <a:pPr marL="0" marR="0" lvl="0" algn="ctr" defTabSz="914400" rtl="0" eaLnBrk="1" fontAlgn="auto" latinLnBrk="0" hangingPunct="1">
              <a:lnSpc>
                <a:spcPct val="150000"/>
              </a:lnSpc>
              <a:spcBef>
                <a:spcPts val="0"/>
              </a:spcBef>
              <a:spcAft>
                <a:spcPts val="0"/>
              </a:spcAft>
              <a:buClrTx/>
              <a:buSzTx/>
              <a:buFontTx/>
              <a:buNone/>
              <a:defRPr/>
            </a:pPr>
            <a:r>
              <a:rPr lang="zh-CN" altLang="en-US"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rPr>
              <a:t>语法</a:t>
            </a:r>
            <a:r>
              <a:rPr lang="en-US" altLang="zh-CN"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rPr>
              <a:t>4</a:t>
            </a:r>
            <a:r>
              <a:rPr lang="zh-CN" altLang="en-US"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rPr>
              <a:t>：对</a:t>
            </a:r>
            <a:r>
              <a:rPr lang="en-US" altLang="zh-CN"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rPr>
              <a:t>......</a:t>
            </a:r>
            <a:r>
              <a:rPr lang="zh-CN" altLang="en-US"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rPr>
              <a:t>来说</a:t>
            </a:r>
            <a:endParaRPr lang="zh-CN" altLang="en-US" sz="3200" noProof="0" dirty="0">
              <a:ln>
                <a:noFill/>
              </a:ln>
              <a:solidFill>
                <a:schemeClr val="bg1"/>
              </a:solidFill>
              <a:effectLst/>
              <a:uLnTx/>
              <a:uFillTx/>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custDataLst>
              <p:tags r:id="rId13"/>
            </p:custDataLst>
          </p:nvPr>
        </p:nvSpPr>
        <p:spPr>
          <a:xfrm>
            <a:off x="1584960" y="4604385"/>
            <a:ext cx="9878695" cy="1272540"/>
          </a:xfrm>
          <a:prstGeom prst="rect">
            <a:avLst/>
          </a:prstGeom>
          <a:noFill/>
          <a:ln>
            <a:noFill/>
          </a:ln>
        </p:spPr>
        <p:txBody>
          <a:bodyPr wrap="square" rtlCol="0">
            <a:spAutoFit/>
          </a:bodyPr>
          <a:lstStyle/>
          <a:p>
            <a:pPr algn="ctr">
              <a:lnSpc>
                <a:spcPct val="160000"/>
              </a:lnSpc>
            </a:pPr>
            <a:r>
              <a:rPr lang="en-US" altLang="zh-CN" sz="2400">
                <a:solidFill>
                  <a:schemeClr val="bg1"/>
                </a:solidFill>
                <a:latin typeface="楷体" panose="02010609060101010101" charset="-122"/>
                <a:ea typeface="楷体" panose="02010609060101010101" charset="-122"/>
                <a:cs typeface="楷体" panose="02010609060101010101" charset="-122"/>
              </a:rPr>
              <a:t>3.</a:t>
            </a:r>
            <a:r>
              <a:rPr sz="2400">
                <a:solidFill>
                  <a:schemeClr val="bg1"/>
                </a:solidFill>
                <a:latin typeface="楷体" panose="02010609060101010101" charset="-122"/>
                <a:ea typeface="楷体" panose="02010609060101010101" charset="-122"/>
                <a:cs typeface="楷体" panose="02010609060101010101" charset="-122"/>
              </a:rPr>
              <a:t>一杯水，对一条小鱼来说，可能很有帮助，它可以在里面游得很好。但是，对一条大鱼来说， 一杯水是没有什么帮助的，它需要的是一条河。</a:t>
            </a:r>
            <a:endParaRPr sz="2400">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21" grpId="0" bldLvl="0" animBg="1"/>
      <p:bldP spid="21" grpId="1"/>
      <p:bldP spid="4" grpId="0" bldLvl="0" animBg="1"/>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75" y="635"/>
            <a:ext cx="12188825" cy="6859270"/>
            <a:chOff x="-1610" y="1"/>
            <a:chExt cx="19652" cy="10802"/>
          </a:xfrm>
          <a:solidFill>
            <a:srgbClr val="EBDCCB"/>
          </a:solidFill>
        </p:grpSpPr>
        <p:sp>
          <p:nvSpPr>
            <p:cNvPr id="13" name="矩形 12"/>
            <p:cNvSpPr/>
            <p:nvPr/>
          </p:nvSpPr>
          <p:spPr>
            <a:xfrm>
              <a:off x="-1129" y="1"/>
              <a:ext cx="19171"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610" y="427"/>
              <a:ext cx="1036"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C00000"/>
                  </a:solidFill>
                  <a:latin typeface="华文楷体" panose="02010600040101010101" pitchFamily="2" charset="-122"/>
                  <a:ea typeface="华文楷体" panose="02010600040101010101" pitchFamily="2" charset="-122"/>
                  <a:sym typeface="+mn-ea"/>
                </a:rPr>
                <a:t>讲</a:t>
              </a:r>
              <a:endParaRPr lang="zh-CN" altLang="en-US" sz="3200" b="1">
                <a:solidFill>
                  <a:srgbClr val="C00000"/>
                </a:solidFill>
                <a:latin typeface="华文楷体" panose="02010600040101010101" pitchFamily="2" charset="-122"/>
                <a:ea typeface="华文楷体" panose="02010600040101010101" pitchFamily="2" charset="-122"/>
              </a:endParaRPr>
            </a:p>
            <a:p>
              <a:pPr algn="ctr"/>
              <a:r>
                <a:rPr lang="zh-CN" altLang="en-US" sz="3200" b="1">
                  <a:solidFill>
                    <a:srgbClr val="C00000"/>
                  </a:solidFill>
                  <a:latin typeface="华文楷体" panose="02010600040101010101" pitchFamily="2" charset="-122"/>
                  <a:ea typeface="华文楷体" panose="02010600040101010101" pitchFamily="2" charset="-122"/>
                  <a:sym typeface="+mn-ea"/>
                </a:rPr>
                <a:t>解</a:t>
              </a:r>
              <a:endParaRPr lang="zh-CN" altLang="en-US" sz="3200" b="1">
                <a:solidFill>
                  <a:srgbClr val="C00000"/>
                </a:solidFill>
                <a:latin typeface="华文楷体" panose="02010600040101010101" pitchFamily="2" charset="-122"/>
                <a:ea typeface="华文楷体" panose="02010600040101010101" pitchFamily="2" charset="-122"/>
                <a:sym typeface="+mn-ea"/>
              </a:endParaRPr>
            </a:p>
          </p:txBody>
        </p:sp>
      </p:grpSp>
      <p:grpSp>
        <p:nvGrpSpPr>
          <p:cNvPr id="3" name="组合 2"/>
          <p:cNvGrpSpPr/>
          <p:nvPr/>
        </p:nvGrpSpPr>
        <p:grpSpPr>
          <a:xfrm>
            <a:off x="344170" y="0"/>
            <a:ext cx="11847195" cy="6859270"/>
            <a:chOff x="566" y="-2"/>
            <a:chExt cx="18657" cy="10802"/>
          </a:xfrm>
          <a:solidFill>
            <a:srgbClr val="E0C7AD"/>
          </a:solidFill>
        </p:grpSpPr>
        <p:sp>
          <p:nvSpPr>
            <p:cNvPr id="14" name="矩形 13"/>
            <p:cNvSpPr/>
            <p:nvPr>
              <p:custDataLst>
                <p:tags r:id="rId1"/>
              </p:custDataLst>
            </p:nvPr>
          </p:nvSpPr>
          <p:spPr>
            <a:xfrm>
              <a:off x="1041" y="-2"/>
              <a:ext cx="1818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custDataLst>
                <p:tags r:id="rId2"/>
              </p:custDataLst>
            </p:nvPr>
          </p:nvSpPr>
          <p:spPr>
            <a:xfrm>
              <a:off x="566" y="2271"/>
              <a:ext cx="1115"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rPr>
                <a:t>导</a:t>
              </a:r>
              <a:endParaRPr lang="zh-CN" altLang="en-US" sz="3200" b="1">
                <a:solidFill>
                  <a:schemeClr val="bg1"/>
                </a:solidFill>
                <a:latin typeface="华文楷体" panose="02010600040101010101" pitchFamily="2" charset="-122"/>
                <a:ea typeface="华文楷体" panose="02010600040101010101" pitchFamily="2" charset="-122"/>
              </a:endParaRPr>
            </a:p>
            <a:p>
              <a:pPr algn="ctr"/>
              <a:r>
                <a:rPr lang="zh-CN" altLang="en-US" sz="3200" b="1">
                  <a:solidFill>
                    <a:schemeClr val="bg1"/>
                  </a:solidFill>
                  <a:latin typeface="华文楷体" panose="02010600040101010101" pitchFamily="2" charset="-122"/>
                  <a:ea typeface="华文楷体" panose="02010600040101010101" pitchFamily="2" charset="-122"/>
                </a:rPr>
                <a:t>入</a:t>
              </a:r>
              <a:endParaRPr lang="zh-CN" altLang="en-US" sz="3200" b="1">
                <a:solidFill>
                  <a:schemeClr val="bg1"/>
                </a:solidFill>
                <a:latin typeface="华文楷体" panose="02010600040101010101" pitchFamily="2" charset="-122"/>
                <a:ea typeface="华文楷体" panose="02010600040101010101" pitchFamily="2" charset="-122"/>
              </a:endParaRPr>
            </a:p>
          </p:txBody>
        </p:sp>
      </p:grpSp>
      <p:grpSp>
        <p:nvGrpSpPr>
          <p:cNvPr id="10" name="组合 9"/>
          <p:cNvGrpSpPr/>
          <p:nvPr/>
        </p:nvGrpSpPr>
        <p:grpSpPr>
          <a:xfrm>
            <a:off x="687070" y="635"/>
            <a:ext cx="11504295" cy="6859270"/>
            <a:chOff x="1082" y="1"/>
            <a:chExt cx="18117" cy="10802"/>
          </a:xfrm>
          <a:solidFill>
            <a:srgbClr val="C5A380"/>
          </a:solidFill>
        </p:grpSpPr>
        <p:sp>
          <p:nvSpPr>
            <p:cNvPr id="6" name="矩形 5"/>
            <p:cNvSpPr/>
            <p:nvPr>
              <p:custDataLst>
                <p:tags r:id="rId3"/>
              </p:custDataLst>
            </p:nvPr>
          </p:nvSpPr>
          <p:spPr>
            <a:xfrm>
              <a:off x="1657" y="1"/>
              <a:ext cx="175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圆角矩形 6"/>
            <p:cNvSpPr/>
            <p:nvPr>
              <p:custDataLst>
                <p:tags r:id="rId4"/>
              </p:custDataLst>
            </p:nvPr>
          </p:nvSpPr>
          <p:spPr>
            <a:xfrm>
              <a:off x="1082" y="4119"/>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例句</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grpSp>
        <p:nvGrpSpPr>
          <p:cNvPr id="12" name="组合 11"/>
          <p:cNvGrpSpPr/>
          <p:nvPr/>
        </p:nvGrpSpPr>
        <p:grpSpPr>
          <a:xfrm>
            <a:off x="1104900" y="635"/>
            <a:ext cx="11086465" cy="6859270"/>
            <a:chOff x="1740" y="1"/>
            <a:chExt cx="17459" cy="10802"/>
          </a:xfrm>
          <a:solidFill>
            <a:srgbClr val="B3875B"/>
          </a:solidFill>
        </p:grpSpPr>
        <p:sp>
          <p:nvSpPr>
            <p:cNvPr id="8" name="矩形 7"/>
            <p:cNvSpPr/>
            <p:nvPr>
              <p:custDataLst>
                <p:tags r:id="rId5"/>
              </p:custDataLst>
            </p:nvPr>
          </p:nvSpPr>
          <p:spPr>
            <a:xfrm>
              <a:off x="2257" y="1"/>
              <a:ext cx="16942" cy="10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custDataLst>
                <p:tags r:id="rId6"/>
              </p:custDataLst>
            </p:nvPr>
          </p:nvSpPr>
          <p:spPr>
            <a:xfrm>
              <a:off x="1740" y="5965"/>
              <a:ext cx="1012" cy="16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bg1"/>
                  </a:solidFill>
                  <a:latin typeface="华文楷体" panose="02010600040101010101" pitchFamily="2" charset="-122"/>
                  <a:ea typeface="华文楷体" panose="02010600040101010101" pitchFamily="2" charset="-122"/>
                  <a:sym typeface="+mn-ea"/>
                </a:rPr>
                <a:t>操练</a:t>
              </a:r>
              <a:endParaRPr lang="zh-CN" altLang="en-US" sz="3200" b="1">
                <a:solidFill>
                  <a:schemeClr val="bg1"/>
                </a:solidFill>
                <a:latin typeface="华文楷体" panose="02010600040101010101" pitchFamily="2" charset="-122"/>
                <a:ea typeface="华文楷体" panose="02010600040101010101" pitchFamily="2" charset="-122"/>
                <a:sym typeface="+mn-ea"/>
              </a:endParaRPr>
            </a:p>
          </p:txBody>
        </p:sp>
      </p:grpSp>
      <p:pic>
        <p:nvPicPr>
          <p:cNvPr id="171" name="图片 170"/>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522412" y="240030"/>
            <a:ext cx="521718" cy="443819"/>
          </a:xfrm>
          <a:prstGeom prst="rect">
            <a:avLst/>
          </a:prstGeom>
        </p:spPr>
      </p:pic>
      <p:sp>
        <p:nvSpPr>
          <p:cNvPr id="172" name="文本框 171"/>
          <p:cNvSpPr txBox="1"/>
          <p:nvPr>
            <p:custDataLst>
              <p:tags r:id="rId9"/>
            </p:custDataLst>
          </p:nvPr>
        </p:nvSpPr>
        <p:spPr>
          <a:xfrm>
            <a:off x="2148840" y="240030"/>
            <a:ext cx="6873875" cy="521970"/>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zh-CN" altLang="en-US" sz="2800" b="0" i="0" kern="1200" cap="none" spc="0" normalizeH="0" baseline="0" noProof="0" dirty="0">
                <a:solidFill>
                  <a:schemeClr val="bg1"/>
                </a:solidFill>
                <a:latin typeface="楷体" panose="02010609060101010101" charset="-122"/>
                <a:ea typeface="楷体" panose="02010609060101010101" charset="-122"/>
                <a:cs typeface="楷体" panose="02010609060101010101" charset="-122"/>
              </a:rPr>
              <a:t>练习：完成句子</a:t>
            </a:r>
            <a:endParaRPr kumimoji="0" lang="en-US" altLang="zh-CN" sz="2800" b="0" i="0" kern="1200" cap="none" spc="0" normalizeH="0" baseline="0" noProof="0" dirty="0">
              <a:solidFill>
                <a:schemeClr val="bg1"/>
              </a:solidFill>
              <a:latin typeface="楷体" panose="02010609060101010101" charset="-122"/>
              <a:ea typeface="楷体" panose="02010609060101010101" charset="-122"/>
              <a:cs typeface="楷体" panose="02010609060101010101" charset="-122"/>
            </a:endParaRPr>
          </a:p>
        </p:txBody>
      </p:sp>
      <p:sp>
        <p:nvSpPr>
          <p:cNvPr id="100" name="文本框 99"/>
          <p:cNvSpPr txBox="1"/>
          <p:nvPr/>
        </p:nvSpPr>
        <p:spPr>
          <a:xfrm>
            <a:off x="2148840" y="1235710"/>
            <a:ext cx="9213850" cy="5002530"/>
          </a:xfrm>
          <a:prstGeom prst="rect">
            <a:avLst/>
          </a:prstGeom>
          <a:noFill/>
          <a:ln w="9525">
            <a:noFill/>
          </a:ln>
        </p:spPr>
        <p:txBody>
          <a:bodyPr wrap="square">
            <a:spAutoFit/>
          </a:bodyPr>
          <a:lstStyle/>
          <a:p>
            <a:pPr indent="0">
              <a:lnSpc>
                <a:spcPct val="360000"/>
              </a:lnSpc>
            </a:pPr>
            <a:r>
              <a:rPr sz="2400" b="0">
                <a:solidFill>
                  <a:schemeClr val="bg1"/>
                </a:solidFill>
                <a:latin typeface="楷体" panose="02010609060101010101" charset="-122"/>
                <a:ea typeface="楷体" panose="02010609060101010101" charset="-122"/>
                <a:cs typeface="楷体" panose="02010609060101010101" charset="-122"/>
              </a:rPr>
              <a:t>(1) 出国留学</a:t>
            </a:r>
            <a:r>
              <a:rPr sz="2400" b="0" u="sng">
                <a:solidFill>
                  <a:schemeClr val="bg1"/>
                </a:solidFill>
                <a:latin typeface="楷体" panose="02010609060101010101" charset="-122"/>
                <a:ea typeface="楷体" panose="02010609060101010101" charset="-122"/>
                <a:cs typeface="楷体" panose="02010609060101010101" charset="-122"/>
              </a:rPr>
              <a:t>      </a:t>
            </a:r>
            <a:r>
              <a:rPr lang="en-US" sz="2400" b="0" u="sng">
                <a:solidFill>
                  <a:schemeClr val="bg1"/>
                </a:solidFill>
                <a:latin typeface="楷体" panose="02010609060101010101" charset="-122"/>
                <a:ea typeface="楷体" panose="02010609060101010101" charset="-122"/>
                <a:cs typeface="楷体" panose="02010609060101010101" charset="-122"/>
              </a:rPr>
              <a:t>                  </a:t>
            </a:r>
            <a:r>
              <a:rPr sz="2400" b="0" u="sng">
                <a:solidFill>
                  <a:schemeClr val="bg1"/>
                </a:solidFill>
                <a:latin typeface="楷体" panose="02010609060101010101" charset="-122"/>
                <a:ea typeface="楷体" panose="02010609060101010101" charset="-122"/>
                <a:cs typeface="楷体" panose="02010609060101010101" charset="-122"/>
              </a:rPr>
              <a:t>    </a:t>
            </a:r>
            <a:r>
              <a:rPr lang="zh-CN" sz="2400" b="0">
                <a:solidFill>
                  <a:schemeClr val="bg1"/>
                </a:solidFill>
                <a:latin typeface="楷体" panose="02010609060101010101" charset="-122"/>
                <a:ea typeface="楷体" panose="02010609060101010101" charset="-122"/>
                <a:cs typeface="楷体" panose="02010609060101010101" charset="-122"/>
              </a:rPr>
              <a:t>。</a:t>
            </a:r>
            <a:r>
              <a:rPr sz="2400" b="0">
                <a:solidFill>
                  <a:schemeClr val="bg1"/>
                </a:solidFill>
                <a:latin typeface="楷体" panose="02010609060101010101" charset="-122"/>
                <a:ea typeface="楷体" panose="02010609060101010101" charset="-122"/>
                <a:cs typeface="楷体" panose="02010609060101010101" charset="-122"/>
              </a:rPr>
              <a:t>( 对 …… 来 说 )  </a:t>
            </a:r>
            <a:endParaRPr sz="2400" b="0">
              <a:solidFill>
                <a:schemeClr val="bg1"/>
              </a:solidFill>
              <a:latin typeface="楷体" panose="02010609060101010101" charset="-122"/>
              <a:ea typeface="楷体" panose="02010609060101010101" charset="-122"/>
              <a:cs typeface="楷体" panose="02010609060101010101" charset="-122"/>
            </a:endParaRPr>
          </a:p>
          <a:p>
            <a:pPr indent="0">
              <a:lnSpc>
                <a:spcPct val="360000"/>
              </a:lnSpc>
            </a:pPr>
            <a:r>
              <a:rPr sz="2400" b="0">
                <a:solidFill>
                  <a:schemeClr val="bg1"/>
                </a:solidFill>
                <a:latin typeface="楷体" panose="02010609060101010101" charset="-122"/>
                <a:ea typeface="楷体" panose="02010609060101010101" charset="-122"/>
                <a:cs typeface="楷体" panose="02010609060101010101" charset="-122"/>
              </a:rPr>
              <a:t>(2)北京是个不错的地方，特别是</a:t>
            </a:r>
            <a:r>
              <a:rPr lang="en-US" sz="2400" u="sng">
                <a:solidFill>
                  <a:schemeClr val="bg1"/>
                </a:solidFill>
                <a:latin typeface="楷体" panose="02010609060101010101" charset="-122"/>
                <a:ea typeface="楷体" panose="02010609060101010101" charset="-122"/>
                <a:cs typeface="楷体" panose="02010609060101010101" charset="-122"/>
                <a:sym typeface="+mn-ea"/>
              </a:rPr>
              <a:t>              </a:t>
            </a:r>
            <a:r>
              <a:rPr sz="2400" b="0">
                <a:solidFill>
                  <a:schemeClr val="bg1"/>
                </a:solidFill>
                <a:latin typeface="楷体" panose="02010609060101010101" charset="-122"/>
                <a:ea typeface="楷体" panose="02010609060101010101" charset="-122"/>
                <a:cs typeface="楷体" panose="02010609060101010101" charset="-122"/>
              </a:rPr>
              <a:t>。 (对……来说) </a:t>
            </a:r>
            <a:endParaRPr sz="2400" b="0">
              <a:solidFill>
                <a:schemeClr val="bg1"/>
              </a:solidFill>
              <a:latin typeface="楷体" panose="02010609060101010101" charset="-122"/>
              <a:ea typeface="楷体" panose="02010609060101010101" charset="-122"/>
              <a:cs typeface="楷体" panose="02010609060101010101" charset="-122"/>
            </a:endParaRPr>
          </a:p>
          <a:p>
            <a:pPr indent="0">
              <a:lnSpc>
                <a:spcPct val="360000"/>
              </a:lnSpc>
            </a:pPr>
            <a:r>
              <a:rPr sz="2400" b="0">
                <a:solidFill>
                  <a:schemeClr val="bg1"/>
                </a:solidFill>
                <a:latin typeface="楷体" panose="02010609060101010101" charset="-122"/>
                <a:ea typeface="楷体" panose="02010609060101010101" charset="-122"/>
                <a:cs typeface="楷体" panose="02010609060101010101" charset="-122"/>
              </a:rPr>
              <a:t>(3)妈妈总是为我结婚的事情着急，但是我觉得自己还很年轻，不想</a:t>
            </a:r>
            <a:r>
              <a:rPr lang="en-US" sz="2400" b="0">
                <a:solidFill>
                  <a:schemeClr val="bg1"/>
                </a:solidFill>
                <a:latin typeface="楷体" panose="02010609060101010101" charset="-122"/>
                <a:ea typeface="楷体" panose="02010609060101010101" charset="-122"/>
                <a:cs typeface="楷体" panose="02010609060101010101" charset="-122"/>
              </a:rPr>
              <a:t>  </a:t>
            </a:r>
            <a:endParaRPr lang="en-US" sz="2400" b="0">
              <a:solidFill>
                <a:schemeClr val="bg1"/>
              </a:solidFill>
              <a:latin typeface="楷体" panose="02010609060101010101" charset="-122"/>
              <a:ea typeface="楷体" panose="02010609060101010101" charset="-122"/>
              <a:cs typeface="楷体" panose="02010609060101010101" charset="-122"/>
            </a:endParaRPr>
          </a:p>
          <a:p>
            <a:pPr indent="0">
              <a:lnSpc>
                <a:spcPct val="250000"/>
              </a:lnSpc>
            </a:pPr>
            <a:r>
              <a:rPr lang="en-US" sz="2400" b="0">
                <a:solidFill>
                  <a:schemeClr val="bg1"/>
                </a:solidFill>
                <a:latin typeface="楷体" panose="02010609060101010101" charset="-122"/>
                <a:ea typeface="楷体" panose="02010609060101010101" charset="-122"/>
                <a:cs typeface="楷体" panose="02010609060101010101" charset="-122"/>
              </a:rPr>
              <a:t>   </a:t>
            </a:r>
            <a:r>
              <a:rPr sz="2400" b="0">
                <a:solidFill>
                  <a:schemeClr val="bg1"/>
                </a:solidFill>
                <a:latin typeface="楷体" panose="02010609060101010101" charset="-122"/>
                <a:ea typeface="楷体" panose="02010609060101010101" charset="-122"/>
                <a:cs typeface="楷体" panose="02010609060101010101" charset="-122"/>
              </a:rPr>
              <a:t>这么早结婚。</a:t>
            </a:r>
            <a:r>
              <a:rPr sz="2400" u="sng">
                <a:solidFill>
                  <a:schemeClr val="bg1"/>
                </a:solidFill>
                <a:latin typeface="楷体" panose="02010609060101010101" charset="-122"/>
                <a:ea typeface="楷体" panose="02010609060101010101" charset="-122"/>
                <a:cs typeface="楷体" panose="02010609060101010101" charset="-122"/>
                <a:sym typeface="+mn-ea"/>
              </a:rPr>
              <a:t>      </a:t>
            </a:r>
            <a:r>
              <a:rPr lang="en-US" sz="2400" u="sng">
                <a:solidFill>
                  <a:schemeClr val="bg1"/>
                </a:solidFill>
                <a:latin typeface="楷体" panose="02010609060101010101" charset="-122"/>
                <a:ea typeface="楷体" panose="02010609060101010101" charset="-122"/>
                <a:cs typeface="楷体" panose="02010609060101010101" charset="-122"/>
                <a:sym typeface="+mn-ea"/>
              </a:rPr>
              <a:t>                  </a:t>
            </a:r>
            <a:r>
              <a:rPr sz="2400" u="sng">
                <a:solidFill>
                  <a:schemeClr val="bg1"/>
                </a:solidFill>
                <a:latin typeface="楷体" panose="02010609060101010101" charset="-122"/>
                <a:ea typeface="楷体" panose="02010609060101010101" charset="-122"/>
                <a:cs typeface="楷体" panose="02010609060101010101" charset="-122"/>
                <a:sym typeface="+mn-ea"/>
              </a:rPr>
              <a:t>    </a:t>
            </a:r>
            <a:r>
              <a:rPr lang="zh-CN" sz="2400">
                <a:solidFill>
                  <a:schemeClr val="bg1"/>
                </a:solidFill>
                <a:latin typeface="楷体" panose="02010609060101010101" charset="-122"/>
                <a:ea typeface="楷体" panose="02010609060101010101" charset="-122"/>
                <a:cs typeface="楷体" panose="02010609060101010101" charset="-122"/>
                <a:sym typeface="+mn-ea"/>
              </a:rPr>
              <a:t>。</a:t>
            </a:r>
            <a:r>
              <a:rPr sz="2400" b="0">
                <a:solidFill>
                  <a:schemeClr val="bg1"/>
                </a:solidFill>
                <a:latin typeface="楷体" panose="02010609060101010101" charset="-122"/>
                <a:ea typeface="楷体" panose="02010609060101010101" charset="-122"/>
                <a:cs typeface="楷体" panose="02010609060101010101" charset="-122"/>
              </a:rPr>
              <a:t> (对……来说)</a:t>
            </a:r>
            <a:endParaRPr sz="2400" b="0">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图片 20" descr="夜晚的星空&#10;&#10;描述已自动生成"/>
          <p:cNvPicPr>
            <a:picLocks noChangeAspect="1"/>
          </p:cNvPicPr>
          <p:nvPr/>
        </p:nvPicPr>
        <p:blipFill>
          <a:blip r:embed="rId1" cstate="print">
            <a:alphaModFix amt="64000"/>
            <a:extLst>
              <a:ext uri="{28A0092B-C50C-407E-A947-70E740481C1C}">
                <a14:useLocalDpi xmlns:a14="http://schemas.microsoft.com/office/drawing/2010/main" val="0"/>
              </a:ext>
            </a:extLst>
          </a:blip>
          <a:srcRect l="5822" r="528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45" name="图片 44" descr="图片包含 游戏机, 食物&#10;&#10;描述已自动生成"/>
          <p:cNvPicPr>
            <a:picLocks noChangeAspect="1"/>
          </p:cNvPicPr>
          <p:nvPr/>
        </p:nvPicPr>
        <p:blipFill>
          <a:blip r:embed="rId2" cstate="print">
            <a:alphaModFix amt="80000"/>
            <a:extLst>
              <a:ext uri="{28A0092B-C50C-407E-A947-70E740481C1C}">
                <a14:useLocalDpi xmlns:a14="http://schemas.microsoft.com/office/drawing/2010/main" val="0"/>
              </a:ext>
            </a:extLst>
          </a:blip>
          <a:srcRect l="1444" r="3314" b="22818"/>
          <a:stretch>
            <a:fillRect/>
          </a:stretch>
        </p:blipFill>
        <p:spPr>
          <a:xfrm>
            <a:off x="0" y="799343"/>
            <a:ext cx="12192000" cy="6058657"/>
          </a:xfrm>
          <a:custGeom>
            <a:avLst/>
            <a:gdLst>
              <a:gd name="connsiteX0" fmla="*/ 0 w 12192000"/>
              <a:gd name="connsiteY0" fmla="*/ 0 h 6058657"/>
              <a:gd name="connsiteX1" fmla="*/ 12192000 w 12192000"/>
              <a:gd name="connsiteY1" fmla="*/ 0 h 6058657"/>
              <a:gd name="connsiteX2" fmla="*/ 12192000 w 12192000"/>
              <a:gd name="connsiteY2" fmla="*/ 6058657 h 6058657"/>
              <a:gd name="connsiteX3" fmla="*/ 0 w 12192000"/>
              <a:gd name="connsiteY3" fmla="*/ 6058657 h 6058657"/>
            </a:gdLst>
            <a:ahLst/>
            <a:cxnLst>
              <a:cxn ang="0">
                <a:pos x="connsiteX0" y="connsiteY0"/>
              </a:cxn>
              <a:cxn ang="0">
                <a:pos x="connsiteX1" y="connsiteY1"/>
              </a:cxn>
              <a:cxn ang="0">
                <a:pos x="connsiteX2" y="connsiteY2"/>
              </a:cxn>
              <a:cxn ang="0">
                <a:pos x="connsiteX3" y="connsiteY3"/>
              </a:cxn>
            </a:cxnLst>
            <a:rect l="l" t="t" r="r" b="b"/>
            <a:pathLst>
              <a:path w="12192000" h="6058657">
                <a:moveTo>
                  <a:pt x="0" y="0"/>
                </a:moveTo>
                <a:lnTo>
                  <a:pt x="12192000" y="0"/>
                </a:lnTo>
                <a:lnTo>
                  <a:pt x="12192000" y="6058657"/>
                </a:lnTo>
                <a:lnTo>
                  <a:pt x="0" y="6058657"/>
                </a:lnTo>
                <a:close/>
              </a:path>
            </a:pathLst>
          </a:custGeom>
        </p:spPr>
      </p:pic>
      <p:sp>
        <p:nvSpPr>
          <p:cNvPr id="13" name="文本框 6"/>
          <p:cNvSpPr txBox="1"/>
          <p:nvPr>
            <p:custDataLst>
              <p:tags r:id="rId3"/>
            </p:custDataLst>
          </p:nvPr>
        </p:nvSpPr>
        <p:spPr>
          <a:xfrm>
            <a:off x="980642" y="3156775"/>
            <a:ext cx="3290911" cy="307777"/>
          </a:xfrm>
          <a:prstGeom prst="rect">
            <a:avLst/>
          </a:prstGeom>
          <a:noFill/>
        </p:spPr>
        <p:txBody>
          <a:bodyPr wrap="square">
            <a:spAutoFit/>
          </a:bodyPr>
          <a:lstStyle>
            <a:defPPr>
              <a:defRPr lang="zh-CN"/>
            </a:defPPr>
            <a:lvl1pPr>
              <a:defRPr sz="1400">
                <a:solidFill>
                  <a:schemeClr val="tx1">
                    <a:lumMod val="65000"/>
                    <a:lumOff val="35000"/>
                  </a:schemeClr>
                </a:solidFill>
              </a:defRPr>
            </a:lvl1pPr>
          </a:lstStyle>
          <a:p>
            <a:pPr algn="dist"/>
            <a:r>
              <a:rPr lang="zh-CN" altLang="en-US" dirty="0">
                <a:solidFill>
                  <a:srgbClr val="EFE4C9"/>
                </a:solidFill>
                <a:cs typeface="黑体" panose="02010609060101010101" charset="-122"/>
              </a:rPr>
              <a:t>中</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国</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风</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通</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用</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演</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示</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模</a:t>
            </a:r>
            <a:r>
              <a:rPr lang="en-US" altLang="zh-CN" dirty="0">
                <a:solidFill>
                  <a:srgbClr val="EFE4C9"/>
                </a:solidFill>
                <a:cs typeface="黑体" panose="02010609060101010101" charset="-122"/>
              </a:rPr>
              <a:t>|</a:t>
            </a:r>
            <a:r>
              <a:rPr lang="zh-CN" altLang="en-US" dirty="0">
                <a:solidFill>
                  <a:srgbClr val="EFE4C9"/>
                </a:solidFill>
                <a:cs typeface="黑体" panose="02010609060101010101" charset="-122"/>
              </a:rPr>
              <a:t>板</a:t>
            </a:r>
            <a:endParaRPr lang="zh-CN" altLang="en-US" dirty="0">
              <a:solidFill>
                <a:srgbClr val="EFE4C9"/>
              </a:solidFill>
              <a:cs typeface="黑体" panose="02010609060101010101" charset="-122"/>
            </a:endParaRPr>
          </a:p>
        </p:txBody>
      </p:sp>
      <p:grpSp>
        <p:nvGrpSpPr>
          <p:cNvPr id="2" name="组合 1"/>
          <p:cNvGrpSpPr/>
          <p:nvPr/>
        </p:nvGrpSpPr>
        <p:grpSpPr>
          <a:xfrm>
            <a:off x="4360207" y="730319"/>
            <a:ext cx="3558843" cy="4741001"/>
            <a:chOff x="3993931" y="704193"/>
            <a:chExt cx="3558843" cy="4741001"/>
          </a:xfrm>
        </p:grpSpPr>
        <p:grpSp>
          <p:nvGrpSpPr>
            <p:cNvPr id="9" name="组合 8"/>
            <p:cNvGrpSpPr/>
            <p:nvPr/>
          </p:nvGrpSpPr>
          <p:grpSpPr>
            <a:xfrm>
              <a:off x="4372315" y="704193"/>
              <a:ext cx="3180459" cy="4741001"/>
              <a:chOff x="4327805" y="1734079"/>
              <a:chExt cx="2766230" cy="3072211"/>
            </a:xfrm>
          </p:grpSpPr>
          <p:sp>
            <p:nvSpPr>
              <p:cNvPr id="3" name="文本框 2"/>
              <p:cNvSpPr txBox="1"/>
              <p:nvPr/>
            </p:nvSpPr>
            <p:spPr>
              <a:xfrm>
                <a:off x="4327805" y="1734079"/>
                <a:ext cx="1960558" cy="1435982"/>
              </a:xfrm>
              <a:prstGeom prst="rect">
                <a:avLst/>
              </a:prstGeom>
              <a:noFill/>
            </p:spPr>
            <p:txBody>
              <a:bodyPr wrap="none">
                <a:spAutoFit/>
              </a:bodyPr>
              <a:lstStyle/>
              <a:p>
                <a:pPr algn="ctr"/>
                <a:r>
                  <a:rPr lang="zh-CN" altLang="en-US" sz="13800" dirty="0">
                    <a:gradFill>
                      <a:gsLst>
                        <a:gs pos="0">
                          <a:srgbClr val="E3CC52"/>
                        </a:gs>
                        <a:gs pos="100000">
                          <a:schemeClr val="accent2"/>
                        </a:gs>
                      </a:gsLst>
                      <a:lin ang="5400000" scaled="1"/>
                    </a:gradFill>
                    <a:latin typeface="+mj-ea"/>
                    <a:ea typeface="+mj-ea"/>
                    <a:cs typeface="黑体" panose="02010609060101010101" charset="-122"/>
                  </a:rPr>
                  <a:t>感</a:t>
                </a:r>
                <a:endParaRPr lang="zh-CN" altLang="en-US" sz="13800" dirty="0">
                  <a:gradFill>
                    <a:gsLst>
                      <a:gs pos="0">
                        <a:srgbClr val="E3CC52"/>
                      </a:gs>
                      <a:gs pos="100000">
                        <a:schemeClr val="accent2"/>
                      </a:gs>
                    </a:gsLst>
                    <a:lin ang="5400000" scaled="1"/>
                  </a:gradFill>
                  <a:latin typeface="+mj-ea"/>
                  <a:ea typeface="+mj-ea"/>
                  <a:cs typeface="黑体" panose="02010609060101010101" charset="-122"/>
                </a:endParaRPr>
              </a:p>
            </p:txBody>
          </p:sp>
          <p:sp>
            <p:nvSpPr>
              <p:cNvPr id="5" name="文本框 4"/>
              <p:cNvSpPr txBox="1"/>
              <p:nvPr/>
            </p:nvSpPr>
            <p:spPr>
              <a:xfrm>
                <a:off x="5133477" y="2350356"/>
                <a:ext cx="1960558" cy="1435982"/>
              </a:xfrm>
              <a:prstGeom prst="rect">
                <a:avLst/>
              </a:prstGeom>
              <a:noFill/>
            </p:spPr>
            <p:txBody>
              <a:bodyPr wrap="none">
                <a:spAutoFit/>
              </a:bodyPr>
              <a:lstStyle/>
              <a:p>
                <a:pPr algn="ctr"/>
                <a:r>
                  <a:rPr lang="zh-CN" altLang="en-US" sz="13800" dirty="0">
                    <a:gradFill>
                      <a:gsLst>
                        <a:gs pos="0">
                          <a:schemeClr val="accent1"/>
                        </a:gs>
                        <a:gs pos="100000">
                          <a:schemeClr val="accent2"/>
                        </a:gs>
                      </a:gsLst>
                      <a:lin ang="5400000" scaled="1"/>
                    </a:gradFill>
                    <a:latin typeface="+mj-ea"/>
                    <a:ea typeface="+mj-ea"/>
                    <a:cs typeface="黑体" panose="02010609060101010101" charset="-122"/>
                  </a:rPr>
                  <a:t>谢</a:t>
                </a:r>
                <a:endParaRPr lang="zh-CN" altLang="en-US" sz="13800" dirty="0">
                  <a:gradFill>
                    <a:gsLst>
                      <a:gs pos="0">
                        <a:schemeClr val="accent1"/>
                      </a:gs>
                      <a:gs pos="100000">
                        <a:schemeClr val="accent2"/>
                      </a:gs>
                    </a:gsLst>
                    <a:lin ang="5400000" scaled="1"/>
                  </a:gradFill>
                  <a:latin typeface="+mj-ea"/>
                  <a:ea typeface="+mj-ea"/>
                  <a:cs typeface="黑体" panose="02010609060101010101" charset="-122"/>
                </a:endParaRPr>
              </a:p>
            </p:txBody>
          </p:sp>
          <p:sp>
            <p:nvSpPr>
              <p:cNvPr id="7" name="文本框 6"/>
              <p:cNvSpPr txBox="1"/>
              <p:nvPr/>
            </p:nvSpPr>
            <p:spPr>
              <a:xfrm>
                <a:off x="4567024" y="3028273"/>
                <a:ext cx="1308062" cy="937377"/>
              </a:xfrm>
              <a:prstGeom prst="rect">
                <a:avLst/>
              </a:prstGeom>
              <a:noFill/>
            </p:spPr>
            <p:txBody>
              <a:bodyPr wrap="none">
                <a:spAutoFit/>
              </a:bodyPr>
              <a:lstStyle/>
              <a:p>
                <a:pPr algn="ctr"/>
                <a:r>
                  <a:rPr lang="zh-CN" altLang="en-US" sz="8800" dirty="0">
                    <a:gradFill>
                      <a:gsLst>
                        <a:gs pos="0">
                          <a:srgbClr val="E3CC52"/>
                        </a:gs>
                        <a:gs pos="100000">
                          <a:srgbClr val="E95F06"/>
                        </a:gs>
                      </a:gsLst>
                      <a:lin ang="5400000" scaled="1"/>
                    </a:gradFill>
                    <a:latin typeface="+mj-ea"/>
                    <a:ea typeface="+mj-ea"/>
                    <a:cs typeface="黑体" panose="02010609060101010101" charset="-122"/>
                  </a:rPr>
                  <a:t>观</a:t>
                </a:r>
                <a:endParaRPr lang="zh-CN" altLang="en-US" sz="8800" dirty="0">
                  <a:gradFill>
                    <a:gsLst>
                      <a:gs pos="0">
                        <a:srgbClr val="E3CC52"/>
                      </a:gs>
                      <a:gs pos="100000">
                        <a:srgbClr val="E95F06"/>
                      </a:gs>
                    </a:gsLst>
                    <a:lin ang="5400000" scaled="1"/>
                  </a:gradFill>
                  <a:latin typeface="+mj-ea"/>
                  <a:ea typeface="+mj-ea"/>
                  <a:cs typeface="黑体" panose="02010609060101010101" charset="-122"/>
                </a:endParaRPr>
              </a:p>
            </p:txBody>
          </p:sp>
          <p:sp>
            <p:nvSpPr>
              <p:cNvPr id="8" name="文本框 7"/>
              <p:cNvSpPr txBox="1"/>
              <p:nvPr/>
            </p:nvSpPr>
            <p:spPr>
              <a:xfrm>
                <a:off x="4865979" y="3370308"/>
                <a:ext cx="1960558" cy="1435982"/>
              </a:xfrm>
              <a:prstGeom prst="rect">
                <a:avLst/>
              </a:prstGeom>
              <a:noFill/>
            </p:spPr>
            <p:txBody>
              <a:bodyPr wrap="none">
                <a:spAutoFit/>
              </a:bodyPr>
              <a:lstStyle/>
              <a:p>
                <a:pPr algn="ctr"/>
                <a:r>
                  <a:rPr lang="zh-CN" altLang="en-US" sz="13800" dirty="0">
                    <a:gradFill>
                      <a:gsLst>
                        <a:gs pos="0">
                          <a:srgbClr val="E3CC52"/>
                        </a:gs>
                        <a:gs pos="100000">
                          <a:srgbClr val="E95F06"/>
                        </a:gs>
                      </a:gsLst>
                      <a:lin ang="5400000" scaled="1"/>
                    </a:gradFill>
                    <a:latin typeface="+mj-ea"/>
                    <a:ea typeface="+mj-ea"/>
                    <a:cs typeface="黑体" panose="02010609060101010101" charset="-122"/>
                  </a:rPr>
                  <a:t>看</a:t>
                </a:r>
                <a:endParaRPr lang="zh-CN" altLang="en-US" sz="13800" dirty="0">
                  <a:gradFill>
                    <a:gsLst>
                      <a:gs pos="0">
                        <a:srgbClr val="E3CC52"/>
                      </a:gs>
                      <a:gs pos="100000">
                        <a:srgbClr val="E95F06"/>
                      </a:gs>
                    </a:gsLst>
                    <a:lin ang="5400000" scaled="1"/>
                  </a:gradFill>
                  <a:latin typeface="+mj-ea"/>
                  <a:ea typeface="+mj-ea"/>
                  <a:cs typeface="黑体" panose="02010609060101010101" charset="-122"/>
                </a:endParaRPr>
              </a:p>
            </p:txBody>
          </p:sp>
        </p:grpSp>
        <p:sp>
          <p:nvSpPr>
            <p:cNvPr id="11" name="文本框 10"/>
            <p:cNvSpPr txBox="1"/>
            <p:nvPr/>
          </p:nvSpPr>
          <p:spPr>
            <a:xfrm>
              <a:off x="3993931" y="4177126"/>
              <a:ext cx="1513491" cy="461665"/>
            </a:xfrm>
            <a:prstGeom prst="rect">
              <a:avLst/>
            </a:prstGeom>
            <a:noFill/>
          </p:spPr>
          <p:txBody>
            <a:bodyPr wrap="square">
              <a:spAutoFit/>
            </a:bodyPr>
            <a:lstStyle/>
            <a:p>
              <a:pPr algn="r"/>
              <a:r>
                <a:rPr lang="zh-CN" altLang="en-US" sz="1200" spc="500" dirty="0">
                  <a:solidFill>
                    <a:srgbClr val="EFE4C9"/>
                  </a:solidFill>
                  <a:cs typeface="黑体" panose="02010609060101010101" charset="-122"/>
                </a:rPr>
                <a:t>ORIENTAL FANTASY</a:t>
              </a:r>
              <a:endParaRPr lang="zh-CN" altLang="en-US" sz="1200" spc="500" dirty="0">
                <a:solidFill>
                  <a:srgbClr val="EFE4C9"/>
                </a:solidFill>
                <a:cs typeface="黑体" panose="02010609060101010101" charset="-122"/>
              </a:endParaRPr>
            </a:p>
          </p:txBody>
        </p:sp>
        <p:pic>
          <p:nvPicPr>
            <p:cNvPr id="17" name="图片 16" descr="卡通人物&#10;&#10;中度可信度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r="50704"/>
            <a:stretch>
              <a:fillRect/>
            </a:stretch>
          </p:blipFill>
          <p:spPr>
            <a:xfrm>
              <a:off x="5908385" y="3337091"/>
              <a:ext cx="344245" cy="352041"/>
            </a:xfrm>
            <a:prstGeom prst="rect">
              <a:avLst/>
            </a:prstGeom>
          </p:spPr>
        </p:pic>
      </p:grpSp>
      <p:sp>
        <p:nvSpPr>
          <p:cNvPr id="6" name="文本框 5"/>
          <p:cNvSpPr txBox="1"/>
          <p:nvPr/>
        </p:nvSpPr>
        <p:spPr>
          <a:xfrm>
            <a:off x="8401150" y="3069396"/>
            <a:ext cx="1826361" cy="627992"/>
          </a:xfrm>
          <a:prstGeom prst="rect">
            <a:avLst/>
          </a:prstGeom>
          <a:noFill/>
        </p:spPr>
        <p:txBody>
          <a:bodyPr wrap="square">
            <a:spAutoFit/>
          </a:bodyPr>
          <a:lstStyle>
            <a:defPPr>
              <a:defRPr lang="zh-CN"/>
            </a:defPPr>
            <a:lvl1pPr algn="dist">
              <a:defRPr sz="1400">
                <a:solidFill>
                  <a:srgbClr val="EFE4C9"/>
                </a:solidFill>
              </a:defRPr>
            </a:lvl1pPr>
          </a:lstStyle>
          <a:p>
            <a:pPr>
              <a:lnSpc>
                <a:spcPct val="130000"/>
              </a:lnSpc>
            </a:pPr>
            <a:r>
              <a:rPr lang="zh-CN" altLang="en-US" dirty="0">
                <a:cs typeface="黑体" panose="02010609060101010101" charset="-122"/>
              </a:rPr>
              <a:t>黄叶纷纷秋满天  </a:t>
            </a:r>
            <a:endParaRPr lang="en-US" altLang="zh-CN" dirty="0">
              <a:cs typeface="黑体" panose="02010609060101010101" charset="-122"/>
            </a:endParaRPr>
          </a:p>
          <a:p>
            <a:pPr>
              <a:lnSpc>
                <a:spcPct val="130000"/>
              </a:lnSpc>
            </a:pPr>
            <a:r>
              <a:rPr lang="zh-CN" altLang="en-US" dirty="0">
                <a:cs typeface="黑体" panose="02010609060101010101" charset="-122"/>
              </a:rPr>
              <a:t>故人今夜惜离筵</a:t>
            </a:r>
            <a:endParaRPr lang="zh-CN" altLang="en-US" dirty="0">
              <a:cs typeface="黑体" panose="02010609060101010101" charset="-122"/>
            </a:endParaRPr>
          </a:p>
        </p:txBody>
      </p:sp>
      <p:sp>
        <p:nvSpPr>
          <p:cNvPr id="47" name="文本框 46"/>
          <p:cNvSpPr txBox="1"/>
          <p:nvPr>
            <p:custDataLst>
              <p:tags r:id="rId5"/>
            </p:custDataLst>
          </p:nvPr>
        </p:nvSpPr>
        <p:spPr>
          <a:xfrm>
            <a:off x="321276" y="341744"/>
            <a:ext cx="1300753" cy="246221"/>
          </a:xfrm>
          <a:prstGeom prst="rect">
            <a:avLst/>
          </a:prstGeom>
          <a:noFill/>
        </p:spPr>
        <p:txBody>
          <a:bodyPr vert="horz" wrap="square" rtlCol="0">
            <a:spAutoFit/>
          </a:bodyPr>
          <a:lstStyle/>
          <a:p>
            <a:pPr algn="ctr"/>
            <a:r>
              <a:rPr kumimoji="0" lang="en-US" altLang="zh-CN" sz="1000" b="1" i="0" u="none" strike="noStrike" kern="1200" cap="none" spc="0" normalizeH="0" baseline="0" noProof="0" dirty="0">
                <a:ln>
                  <a:noFill/>
                </a:ln>
                <a:solidFill>
                  <a:srgbClr val="EFE4C9"/>
                </a:solidFill>
                <a:effectLst/>
                <a:uLnTx/>
                <a:uFillTx/>
                <a:ea typeface="+mj-ea"/>
                <a:cs typeface="黑体" panose="02010609060101010101" charset="-122"/>
              </a:rPr>
              <a:t>YOUR  LOGO</a:t>
            </a:r>
            <a:endParaRPr lang="zh-CN" altLang="en-US" sz="1200" b="1" dirty="0">
              <a:solidFill>
                <a:srgbClr val="EFE4C9"/>
              </a:solidFill>
              <a:ea typeface="+mj-ea"/>
              <a:cs typeface="黑体" panose="02010609060101010101" charset="-122"/>
            </a:endParaRPr>
          </a:p>
        </p:txBody>
      </p:sp>
      <p:sp>
        <p:nvSpPr>
          <p:cNvPr id="49" name="文本框 48"/>
          <p:cNvSpPr txBox="1"/>
          <p:nvPr/>
        </p:nvSpPr>
        <p:spPr>
          <a:xfrm>
            <a:off x="9935026" y="271305"/>
            <a:ext cx="2419965" cy="261610"/>
          </a:xfrm>
          <a:prstGeom prst="rect">
            <a:avLst/>
          </a:prstGeom>
          <a:noFill/>
        </p:spPr>
        <p:txBody>
          <a:bodyPr wrap="square">
            <a:spAutoFit/>
          </a:bodyPr>
          <a:lstStyle/>
          <a:p>
            <a:r>
              <a:rPr lang="en-US" altLang="zh-CN" sz="1100" dirty="0">
                <a:solidFill>
                  <a:srgbClr val="EFE4C9"/>
                </a:solidFill>
                <a:cs typeface="黑体" panose="02010609060101010101" charset="-122"/>
              </a:rPr>
              <a:t>https://www.docer.com</a:t>
            </a:r>
            <a:endParaRPr lang="zh-CN" altLang="en-US" sz="1100" dirty="0">
              <a:solidFill>
                <a:srgbClr val="EFE4C9"/>
              </a:solidFill>
              <a:cs typeface="黑体" panose="02010609060101010101" charset="-122"/>
            </a:endParaRPr>
          </a:p>
        </p:txBody>
      </p:sp>
      <p:sp>
        <p:nvSpPr>
          <p:cNvPr id="51" name="文本框 50"/>
          <p:cNvSpPr txBox="1"/>
          <p:nvPr/>
        </p:nvSpPr>
        <p:spPr>
          <a:xfrm>
            <a:off x="1530989" y="304907"/>
            <a:ext cx="2786461" cy="307777"/>
          </a:xfrm>
          <a:prstGeom prst="rect">
            <a:avLst/>
          </a:prstGeom>
          <a:noFill/>
        </p:spPr>
        <p:txBody>
          <a:bodyPr wrap="square">
            <a:spAutoFit/>
          </a:bodyPr>
          <a:lstStyle/>
          <a:p>
            <a:r>
              <a:rPr lang="zh-CN" altLang="en-US" sz="1400" dirty="0">
                <a:solidFill>
                  <a:srgbClr val="EFE4C9"/>
                </a:solidFill>
                <a:cs typeface="黑体" panose="02010609060101010101" charset="-122"/>
              </a:rPr>
              <a:t>金山办公软件有限公司 </a:t>
            </a:r>
            <a:endParaRPr lang="zh-CN" altLang="en-US" sz="1400" dirty="0">
              <a:solidFill>
                <a:srgbClr val="EFE4C9"/>
              </a:solidFill>
              <a:cs typeface="黑体" panose="02010609060101010101" charset="-122"/>
            </a:endParaRPr>
          </a:p>
        </p:txBody>
      </p:sp>
      <p:sp>
        <p:nvSpPr>
          <p:cNvPr id="53" name="文本框 52"/>
          <p:cNvSpPr txBox="1"/>
          <p:nvPr/>
        </p:nvSpPr>
        <p:spPr>
          <a:xfrm>
            <a:off x="1028864" y="3491905"/>
            <a:ext cx="1898618" cy="338554"/>
          </a:xfrm>
          <a:prstGeom prst="rect">
            <a:avLst/>
          </a:prstGeom>
          <a:noFill/>
        </p:spPr>
        <p:txBody>
          <a:bodyPr vert="horz" wrap="square">
            <a:spAutoFit/>
          </a:bodyPr>
          <a:lstStyle/>
          <a:p>
            <a:r>
              <a:rPr lang="zh-CN" altLang="en-US" sz="1600" dirty="0">
                <a:solidFill>
                  <a:srgbClr val="EFE4C9"/>
                </a:solidFill>
                <a:latin typeface="+mn-ea"/>
                <a:cs typeface="黑体" panose="02010609060101010101" charset="-122"/>
              </a:rPr>
              <a:t>汇报人：稻小壳</a:t>
            </a:r>
            <a:endParaRPr lang="zh-CN" altLang="en-US" sz="1600" b="0" i="0" dirty="0">
              <a:solidFill>
                <a:srgbClr val="EFE4C9"/>
              </a:solidFill>
              <a:effectLst/>
              <a:latin typeface="+mn-ea"/>
              <a:cs typeface="黑体" panose="02010609060101010101" charset="-122"/>
            </a:endParaRPr>
          </a:p>
        </p:txBody>
      </p:sp>
      <p:pic>
        <p:nvPicPr>
          <p:cNvPr id="12" name="图片 11"/>
          <p:cNvPicPr>
            <a:picLocks noChangeAspect="1"/>
          </p:cNvPicPr>
          <p:nvPr/>
        </p:nvPicPr>
        <p:blipFill>
          <a:blip r:embed="rId6"/>
          <a:srcRect t="27260" r="33799"/>
          <a:stretch>
            <a:fillRect/>
          </a:stretch>
        </p:blipFill>
        <p:spPr>
          <a:xfrm>
            <a:off x="9148900" y="0"/>
            <a:ext cx="3043100" cy="1818199"/>
          </a:xfrm>
          <a:custGeom>
            <a:avLst/>
            <a:gdLst>
              <a:gd name="connsiteX0" fmla="*/ 0 w 3043100"/>
              <a:gd name="connsiteY0" fmla="*/ 0 h 1818199"/>
              <a:gd name="connsiteX1" fmla="*/ 3043100 w 3043100"/>
              <a:gd name="connsiteY1" fmla="*/ 0 h 1818199"/>
              <a:gd name="connsiteX2" fmla="*/ 3043100 w 3043100"/>
              <a:gd name="connsiteY2" fmla="*/ 1818199 h 1818199"/>
              <a:gd name="connsiteX3" fmla="*/ 0 w 3043100"/>
              <a:gd name="connsiteY3" fmla="*/ 1818199 h 1818199"/>
            </a:gdLst>
            <a:ahLst/>
            <a:cxnLst>
              <a:cxn ang="0">
                <a:pos x="connsiteX0" y="connsiteY0"/>
              </a:cxn>
              <a:cxn ang="0">
                <a:pos x="connsiteX1" y="connsiteY1"/>
              </a:cxn>
              <a:cxn ang="0">
                <a:pos x="connsiteX2" y="connsiteY2"/>
              </a:cxn>
              <a:cxn ang="0">
                <a:pos x="connsiteX3" y="connsiteY3"/>
              </a:cxn>
            </a:cxnLst>
            <a:rect l="l" t="t" r="r" b="b"/>
            <a:pathLst>
              <a:path w="3043100" h="1818199">
                <a:moveTo>
                  <a:pt x="0" y="0"/>
                </a:moveTo>
                <a:lnTo>
                  <a:pt x="3043100" y="0"/>
                </a:lnTo>
                <a:lnTo>
                  <a:pt x="3043100" y="1818199"/>
                </a:lnTo>
                <a:lnTo>
                  <a:pt x="0" y="1818199"/>
                </a:ln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 name="图片 44" descr="图片包含 游戏机, 食物&#10;&#10;描述已自动生成"/>
          <p:cNvPicPr>
            <a:picLocks noChangeAspect="1"/>
          </p:cNvPicPr>
          <p:nvPr/>
        </p:nvPicPr>
        <p:blipFill>
          <a:blip r:embed="rId1" cstate="print">
            <a:alphaModFix amt="80000"/>
            <a:extLst>
              <a:ext uri="{28A0092B-C50C-407E-A947-70E740481C1C}">
                <a14:useLocalDpi xmlns:a14="http://schemas.microsoft.com/office/drawing/2010/main" val="0"/>
              </a:ext>
            </a:extLst>
          </a:blip>
          <a:srcRect l="1444" r="3314" b="22818"/>
          <a:stretch>
            <a:fillRect/>
          </a:stretch>
        </p:blipFill>
        <p:spPr>
          <a:xfrm>
            <a:off x="0" y="799343"/>
            <a:ext cx="12192000" cy="6058657"/>
          </a:xfrm>
          <a:custGeom>
            <a:avLst/>
            <a:gdLst>
              <a:gd name="connsiteX0" fmla="*/ 0 w 12192000"/>
              <a:gd name="connsiteY0" fmla="*/ 0 h 6058657"/>
              <a:gd name="connsiteX1" fmla="*/ 12192000 w 12192000"/>
              <a:gd name="connsiteY1" fmla="*/ 0 h 6058657"/>
              <a:gd name="connsiteX2" fmla="*/ 12192000 w 12192000"/>
              <a:gd name="connsiteY2" fmla="*/ 6058657 h 6058657"/>
              <a:gd name="connsiteX3" fmla="*/ 0 w 12192000"/>
              <a:gd name="connsiteY3" fmla="*/ 6058657 h 6058657"/>
            </a:gdLst>
            <a:ahLst/>
            <a:cxnLst>
              <a:cxn ang="0">
                <a:pos x="connsiteX0" y="connsiteY0"/>
              </a:cxn>
              <a:cxn ang="0">
                <a:pos x="connsiteX1" y="connsiteY1"/>
              </a:cxn>
              <a:cxn ang="0">
                <a:pos x="connsiteX2" y="connsiteY2"/>
              </a:cxn>
              <a:cxn ang="0">
                <a:pos x="connsiteX3" y="connsiteY3"/>
              </a:cxn>
            </a:cxnLst>
            <a:rect l="l" t="t" r="r" b="b"/>
            <a:pathLst>
              <a:path w="12192000" h="6058657">
                <a:moveTo>
                  <a:pt x="0" y="0"/>
                </a:moveTo>
                <a:lnTo>
                  <a:pt x="12192000" y="0"/>
                </a:lnTo>
                <a:lnTo>
                  <a:pt x="12192000" y="6058657"/>
                </a:lnTo>
                <a:lnTo>
                  <a:pt x="0" y="6058657"/>
                </a:lnTo>
                <a:close/>
              </a:path>
            </a:pathLst>
          </a:custGeom>
        </p:spPr>
      </p:pic>
      <p:sp>
        <p:nvSpPr>
          <p:cNvPr id="3" name="文本框 2"/>
          <p:cNvSpPr txBox="1"/>
          <p:nvPr/>
        </p:nvSpPr>
        <p:spPr>
          <a:xfrm>
            <a:off x="3603625" y="1078865"/>
            <a:ext cx="4653280" cy="4154170"/>
          </a:xfrm>
          <a:prstGeom prst="rect">
            <a:avLst/>
          </a:prstGeom>
          <a:noFill/>
        </p:spPr>
        <p:txBody>
          <a:bodyPr wrap="none">
            <a:spAutoFit/>
          </a:bodyPr>
          <a:lstStyle/>
          <a:p>
            <a:pPr algn="ctr"/>
            <a:r>
              <a:rPr lang="zh-CN" altLang="en-US" sz="8800" dirty="0">
                <a:gradFill>
                  <a:gsLst>
                    <a:gs pos="0">
                      <a:srgbClr val="E3CC52"/>
                    </a:gs>
                    <a:gs pos="100000">
                      <a:srgbClr val="E95F06"/>
                    </a:gs>
                  </a:gsLst>
                  <a:lin ang="5400000" scaled="1"/>
                </a:gradFill>
                <a:latin typeface="+mj-ea"/>
                <a:ea typeface="+mj-ea"/>
                <a:cs typeface="黑体" panose="02010609060101010101" charset="-122"/>
              </a:rPr>
              <a:t>自我介绍</a:t>
            </a:r>
            <a:endParaRPr lang="zh-CN" altLang="en-US" sz="8800" dirty="0">
              <a:gradFill>
                <a:gsLst>
                  <a:gs pos="0">
                    <a:srgbClr val="E3CC52"/>
                  </a:gs>
                  <a:gs pos="100000">
                    <a:srgbClr val="E95F06"/>
                  </a:gs>
                </a:gsLst>
                <a:lin ang="5400000" scaled="1"/>
              </a:gradFill>
              <a:latin typeface="+mj-ea"/>
              <a:ea typeface="+mj-ea"/>
              <a:cs typeface="黑体" panose="02010609060101010101" charset="-122"/>
            </a:endParaRPr>
          </a:p>
          <a:p>
            <a:pPr algn="ctr"/>
            <a:r>
              <a:rPr lang="zh-CN" altLang="en-US" sz="8800" dirty="0">
                <a:gradFill>
                  <a:gsLst>
                    <a:gs pos="0">
                      <a:srgbClr val="E3CC52"/>
                    </a:gs>
                    <a:gs pos="100000">
                      <a:srgbClr val="E95F06"/>
                    </a:gs>
                  </a:gsLst>
                  <a:lin ang="5400000" scaled="1"/>
                </a:gradFill>
                <a:latin typeface="+mj-ea"/>
                <a:ea typeface="+mj-ea"/>
                <a:cs typeface="黑体" panose="02010609060101010101" charset="-122"/>
              </a:rPr>
              <a:t>假期</a:t>
            </a:r>
            <a:r>
              <a:rPr lang="zh-CN" altLang="en-US" sz="8800" dirty="0">
                <a:gradFill>
                  <a:gsLst>
                    <a:gs pos="0">
                      <a:srgbClr val="E3CC52"/>
                    </a:gs>
                    <a:gs pos="100000">
                      <a:srgbClr val="E95F06"/>
                    </a:gs>
                  </a:gsLst>
                  <a:lin ang="5400000" scaled="1"/>
                </a:gradFill>
                <a:latin typeface="+mj-ea"/>
                <a:ea typeface="+mj-ea"/>
                <a:cs typeface="黑体" panose="02010609060101010101" charset="-122"/>
              </a:rPr>
              <a:t>安排</a:t>
            </a:r>
            <a:endParaRPr lang="zh-CN" altLang="en-US" sz="8800" dirty="0">
              <a:gradFill>
                <a:gsLst>
                  <a:gs pos="0">
                    <a:srgbClr val="E3CC52"/>
                  </a:gs>
                  <a:gs pos="100000">
                    <a:srgbClr val="E95F06"/>
                  </a:gs>
                </a:gsLst>
                <a:lin ang="5400000" scaled="1"/>
              </a:gradFill>
              <a:latin typeface="+mj-ea"/>
              <a:ea typeface="+mj-ea"/>
              <a:cs typeface="黑体" panose="02010609060101010101" charset="-122"/>
            </a:endParaRPr>
          </a:p>
          <a:p>
            <a:pPr algn="ctr"/>
            <a:r>
              <a:rPr lang="zh-CN" altLang="en-US" sz="8800" dirty="0">
                <a:gradFill>
                  <a:gsLst>
                    <a:gs pos="0">
                      <a:srgbClr val="E3CC52"/>
                    </a:gs>
                    <a:gs pos="100000">
                      <a:srgbClr val="E95F06"/>
                    </a:gs>
                  </a:gsLst>
                  <a:lin ang="5400000" scaled="1"/>
                </a:gradFill>
                <a:latin typeface="+mj-ea"/>
                <a:ea typeface="+mj-ea"/>
                <a:cs typeface="黑体" panose="02010609060101010101" charset="-122"/>
              </a:rPr>
              <a:t>春节</a:t>
            </a:r>
            <a:endParaRPr lang="zh-CN" altLang="en-US" sz="8800" dirty="0">
              <a:gradFill>
                <a:gsLst>
                  <a:gs pos="0">
                    <a:srgbClr val="E3CC52"/>
                  </a:gs>
                  <a:gs pos="100000">
                    <a:srgbClr val="E95F06"/>
                  </a:gs>
                </a:gsLst>
                <a:lin ang="5400000" scaled="1"/>
              </a:gradFill>
              <a:latin typeface="+mj-ea"/>
              <a:ea typeface="+mj-ea"/>
              <a:cs typeface="黑体" panose="02010609060101010101" charset="-122"/>
            </a:endParaRPr>
          </a:p>
        </p:txBody>
      </p:sp>
      <p:pic>
        <p:nvPicPr>
          <p:cNvPr id="6" name="图片 5"/>
          <p:cNvPicPr>
            <a:picLocks noChangeAspect="1"/>
          </p:cNvPicPr>
          <p:nvPr/>
        </p:nvPicPr>
        <p:blipFill>
          <a:blip r:embed="rId2"/>
          <a:srcRect t="27260" r="33799"/>
          <a:stretch>
            <a:fillRect/>
          </a:stretch>
        </p:blipFill>
        <p:spPr>
          <a:xfrm>
            <a:off x="9148900" y="213360"/>
            <a:ext cx="3043100" cy="1818199"/>
          </a:xfrm>
          <a:custGeom>
            <a:avLst/>
            <a:gdLst>
              <a:gd name="connsiteX0" fmla="*/ 0 w 3043100"/>
              <a:gd name="connsiteY0" fmla="*/ 0 h 1818199"/>
              <a:gd name="connsiteX1" fmla="*/ 3043100 w 3043100"/>
              <a:gd name="connsiteY1" fmla="*/ 0 h 1818199"/>
              <a:gd name="connsiteX2" fmla="*/ 3043100 w 3043100"/>
              <a:gd name="connsiteY2" fmla="*/ 1818199 h 1818199"/>
              <a:gd name="connsiteX3" fmla="*/ 0 w 3043100"/>
              <a:gd name="connsiteY3" fmla="*/ 1818199 h 1818199"/>
            </a:gdLst>
            <a:ahLst/>
            <a:cxnLst>
              <a:cxn ang="0">
                <a:pos x="connsiteX0" y="connsiteY0"/>
              </a:cxn>
              <a:cxn ang="0">
                <a:pos x="connsiteX1" y="connsiteY1"/>
              </a:cxn>
              <a:cxn ang="0">
                <a:pos x="connsiteX2" y="connsiteY2"/>
              </a:cxn>
              <a:cxn ang="0">
                <a:pos x="connsiteX3" y="connsiteY3"/>
              </a:cxn>
            </a:cxnLst>
            <a:rect l="l" t="t" r="r" b="b"/>
            <a:pathLst>
              <a:path w="3043100" h="1818199">
                <a:moveTo>
                  <a:pt x="0" y="0"/>
                </a:moveTo>
                <a:lnTo>
                  <a:pt x="3043100" y="0"/>
                </a:lnTo>
                <a:lnTo>
                  <a:pt x="3043100" y="1818199"/>
                </a:lnTo>
                <a:lnTo>
                  <a:pt x="0" y="1818199"/>
                </a:ln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miz51_1237464_19419725240"/>
          <p:cNvPicPr>
            <a:picLocks noChangeAspect="1"/>
          </p:cNvPicPr>
          <p:nvPr/>
        </p:nvPicPr>
        <p:blipFill>
          <a:blip r:embed="rId1"/>
          <a:stretch>
            <a:fillRect/>
          </a:stretch>
        </p:blipFill>
        <p:spPr>
          <a:xfrm>
            <a:off x="5080" y="0"/>
            <a:ext cx="12193905" cy="6888480"/>
          </a:xfrm>
          <a:prstGeom prst="rect">
            <a:avLst/>
          </a:prstGeom>
        </p:spPr>
      </p:pic>
      <p:sp>
        <p:nvSpPr>
          <p:cNvPr id="5" name="矩形 4"/>
          <p:cNvSpPr/>
          <p:nvPr/>
        </p:nvSpPr>
        <p:spPr>
          <a:xfrm>
            <a:off x="85090" y="76200"/>
            <a:ext cx="12021820" cy="6774180"/>
          </a:xfrm>
          <a:prstGeom prst="rect">
            <a:avLst/>
          </a:prstGeom>
          <a:blipFill rotWithShape="1">
            <a:blip r:embed="rId2">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000."/>
          <p:cNvPicPr>
            <a:picLocks noChangeAspect="1"/>
          </p:cNvPicPr>
          <p:nvPr/>
        </p:nvPicPr>
        <p:blipFill>
          <a:blip r:embed="rId3">
            <a:lum bright="-6000"/>
          </a:blip>
          <a:stretch>
            <a:fillRect/>
          </a:stretch>
        </p:blipFill>
        <p:spPr>
          <a:xfrm>
            <a:off x="85090" y="5639435"/>
            <a:ext cx="12021820" cy="839470"/>
          </a:xfrm>
          <a:prstGeom prst="rect">
            <a:avLst/>
          </a:prstGeom>
        </p:spPr>
      </p:pic>
      <p:grpSp>
        <p:nvGrpSpPr>
          <p:cNvPr id="22" name="组合 21"/>
          <p:cNvGrpSpPr/>
          <p:nvPr/>
        </p:nvGrpSpPr>
        <p:grpSpPr>
          <a:xfrm>
            <a:off x="3864610" y="918210"/>
            <a:ext cx="4336415" cy="768985"/>
            <a:chOff x="6086" y="1446"/>
            <a:chExt cx="6829" cy="1211"/>
          </a:xfrm>
        </p:grpSpPr>
        <p:sp>
          <p:nvSpPr>
            <p:cNvPr id="23" name="TextBox 127"/>
            <p:cNvSpPr txBox="1"/>
            <p:nvPr/>
          </p:nvSpPr>
          <p:spPr>
            <a:xfrm>
              <a:off x="6538" y="1446"/>
              <a:ext cx="6124" cy="1211"/>
            </a:xfrm>
            <a:prstGeom prst="rect">
              <a:avLst/>
            </a:prstGeom>
            <a:noFill/>
          </p:spPr>
          <p:txBody>
            <a:bodyPr wrap="square" lIns="68575" tIns="0" rIns="68575" bIns="0" rtlCol="0" anchor="t">
              <a:spAutoFit/>
            </a:bodyPr>
            <a:lstStyle/>
            <a:p>
              <a:pPr algn="ctr">
                <a:lnSpc>
                  <a:spcPct val="100000"/>
                </a:lnSpc>
                <a:spcBef>
                  <a:spcPts val="0"/>
                </a:spcBef>
                <a:spcAft>
                  <a:spcPts val="0"/>
                </a:spcAft>
                <a:buFontTx/>
                <a:buNone/>
              </a:pPr>
              <a:r>
                <a:rPr lang="zh-CN" altLang="en-US" sz="5000" dirty="0">
                  <a:solidFill>
                    <a:srgbClr val="C00000"/>
                  </a:solidFill>
                  <a:latin typeface="楷体" panose="02010609060101010101" charset="-122"/>
                  <a:ea typeface="楷体" panose="02010609060101010101" charset="-122"/>
                  <a:cs typeface="汉仪中宋简" panose="02010609000101010101" charset="-122"/>
                  <a:sym typeface="Source Han Sans K Medium" panose="020B0600000000000000" pitchFamily="34" charset="-128"/>
                </a:rPr>
                <a:t>春</a:t>
              </a:r>
              <a:r>
                <a:rPr lang="en-US" altLang="zh-CN" sz="5000" dirty="0">
                  <a:solidFill>
                    <a:srgbClr val="C00000"/>
                  </a:solidFill>
                  <a:latin typeface="楷体" panose="02010609060101010101" charset="-122"/>
                  <a:ea typeface="楷体" panose="02010609060101010101" charset="-122"/>
                  <a:cs typeface="汉仪中宋简" panose="02010609000101010101" charset="-122"/>
                  <a:sym typeface="Source Han Sans K Medium" panose="020B0600000000000000" pitchFamily="34" charset="-128"/>
                </a:rPr>
                <a:t> </a:t>
              </a:r>
              <a:r>
                <a:rPr lang="zh-CN" altLang="en-US" sz="5000" dirty="0">
                  <a:solidFill>
                    <a:srgbClr val="C00000"/>
                  </a:solidFill>
                  <a:latin typeface="楷体" panose="02010609060101010101" charset="-122"/>
                  <a:ea typeface="楷体" panose="02010609060101010101" charset="-122"/>
                  <a:cs typeface="汉仪中宋简" panose="02010609000101010101" charset="-122"/>
                  <a:sym typeface="Source Han Sans K Medium" panose="020B0600000000000000" pitchFamily="34" charset="-128"/>
                </a:rPr>
                <a:t>运</a:t>
              </a:r>
              <a:endParaRPr lang="zh-CN" altLang="en-US" sz="5000" dirty="0">
                <a:solidFill>
                  <a:srgbClr val="C00000"/>
                </a:solidFill>
                <a:latin typeface="楷体" panose="02010609060101010101" charset="-122"/>
                <a:ea typeface="楷体" panose="02010609060101010101" charset="-122"/>
                <a:cs typeface="汉仪中宋简" panose="02010609000101010101" charset="-122"/>
                <a:sym typeface="Source Han Sans K Medium" panose="020B0600000000000000" pitchFamily="34" charset="-128"/>
              </a:endParaRPr>
            </a:p>
          </p:txBody>
        </p:sp>
        <p:pic>
          <p:nvPicPr>
            <p:cNvPr id="25" name="图片 24" descr="小元素"/>
            <p:cNvPicPr>
              <a:picLocks noChangeAspect="1"/>
            </p:cNvPicPr>
            <p:nvPr/>
          </p:nvPicPr>
          <p:blipFill>
            <a:blip r:embed="rId4">
              <a:lum bright="-12000"/>
            </a:blip>
            <a:stretch>
              <a:fillRect/>
            </a:stretch>
          </p:blipFill>
          <p:spPr>
            <a:xfrm>
              <a:off x="6086" y="1771"/>
              <a:ext cx="1911" cy="781"/>
            </a:xfrm>
            <a:prstGeom prst="rect">
              <a:avLst/>
            </a:prstGeom>
          </p:spPr>
        </p:pic>
        <p:pic>
          <p:nvPicPr>
            <p:cNvPr id="33" name="图片 32" descr="小元素"/>
            <p:cNvPicPr>
              <a:picLocks noChangeAspect="1"/>
            </p:cNvPicPr>
            <p:nvPr/>
          </p:nvPicPr>
          <p:blipFill>
            <a:blip r:embed="rId4">
              <a:lum bright="-12000"/>
            </a:blip>
            <a:stretch>
              <a:fillRect/>
            </a:stretch>
          </p:blipFill>
          <p:spPr>
            <a:xfrm>
              <a:off x="11484" y="1600"/>
              <a:ext cx="1431" cy="585"/>
            </a:xfrm>
            <a:prstGeom prst="rect">
              <a:avLst/>
            </a:prstGeom>
          </p:spPr>
        </p:pic>
      </p:grpSp>
      <p:sp>
        <p:nvSpPr>
          <p:cNvPr id="24" name="TextBox 127"/>
          <p:cNvSpPr txBox="1"/>
          <p:nvPr/>
        </p:nvSpPr>
        <p:spPr>
          <a:xfrm>
            <a:off x="5391150" y="1840865"/>
            <a:ext cx="5832475" cy="3373755"/>
          </a:xfrm>
          <a:prstGeom prst="rect">
            <a:avLst/>
          </a:prstGeom>
          <a:noFill/>
        </p:spPr>
        <p:txBody>
          <a:bodyPr wrap="square" lIns="68575" tIns="0" rIns="68575" bIns="0" rtlCol="0" anchor="t">
            <a:noAutofit/>
          </a:bodyPr>
          <a:lstStyle/>
          <a:p>
            <a:pPr algn="ctr">
              <a:lnSpc>
                <a:spcPct val="210000"/>
              </a:lnSpc>
              <a:spcBef>
                <a:spcPts val="0"/>
              </a:spcBef>
              <a:spcAft>
                <a:spcPts val="0"/>
              </a:spcAft>
              <a:buFontTx/>
              <a:buNone/>
            </a:pPr>
            <a:r>
              <a:rPr sz="20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春运，即春节运输，是中国在农历春节前后发生的一种大规模的高交通运输压力的现象</a:t>
            </a:r>
            <a:r>
              <a:rPr lang="zh-CN" sz="20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a:t>
            </a:r>
            <a:r>
              <a:rPr sz="20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共40天左右</a:t>
            </a:r>
            <a:r>
              <a:rPr lang="zh-CN" sz="20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a:t>
            </a:r>
            <a:endParaRPr lang="zh-CN" sz="20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endParaRPr>
          </a:p>
          <a:p>
            <a:pPr algn="ctr">
              <a:lnSpc>
                <a:spcPct val="180000"/>
              </a:lnSpc>
              <a:spcBef>
                <a:spcPts val="0"/>
              </a:spcBef>
              <a:spcAft>
                <a:spcPts val="0"/>
              </a:spcAft>
              <a:buFontTx/>
              <a:buNone/>
            </a:pPr>
            <a:r>
              <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Spring Festival transportation is a large-scale high transportation pressure phenomenon around the Lunar New Year in China, totaling about 40 days.</a:t>
            </a:r>
            <a:endPar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endParaRPr>
          </a:p>
        </p:txBody>
      </p:sp>
      <p:sp>
        <p:nvSpPr>
          <p:cNvPr id="27" name="L 形 26"/>
          <p:cNvSpPr/>
          <p:nvPr/>
        </p:nvSpPr>
        <p:spPr>
          <a:xfrm rot="5400000">
            <a:off x="5111115" y="2120265"/>
            <a:ext cx="835025" cy="274955"/>
          </a:xfrm>
          <a:prstGeom prst="corner">
            <a:avLst>
              <a:gd name="adj1" fmla="val 8431"/>
              <a:gd name="adj2" fmla="val 961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L 形 28"/>
          <p:cNvSpPr/>
          <p:nvPr/>
        </p:nvSpPr>
        <p:spPr>
          <a:xfrm rot="5400000" flipH="1" flipV="1">
            <a:off x="10592435" y="4836795"/>
            <a:ext cx="835025" cy="426720"/>
          </a:xfrm>
          <a:prstGeom prst="corner">
            <a:avLst>
              <a:gd name="adj1" fmla="val 8431"/>
              <a:gd name="adj2" fmla="val 961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391150" y="1839595"/>
            <a:ext cx="5832475" cy="36283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19" descr="7b0a20202020227461726765744d6f64756c65223a202270726f636573734f6e6c696e65466f6e7473220a7d0a"/>
          <p:cNvSpPr/>
          <p:nvPr>
            <p:custDataLst>
              <p:tags r:id="rId5"/>
            </p:custDataLst>
          </p:nvPr>
        </p:nvSpPr>
        <p:spPr>
          <a:xfrm>
            <a:off x="10642600" y="15875"/>
            <a:ext cx="1156335" cy="287655"/>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9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sz="1400">
                <a:solidFill>
                  <a:schemeClr val="tx1"/>
                </a:solidFill>
                <a:latin typeface="汉仪夏日体简" panose="00020600040101010101" charset="-122"/>
                <a:ea typeface="汉仪夏日体简" panose="00020600040101010101" charset="-122"/>
                <a:cs typeface="汉仪夏日体简" panose="00020600040101010101" charset="-122"/>
                <a:sym typeface="汉仪夏日体简" panose="00020600040101010101" charset="-122"/>
              </a:rPr>
              <a:t>Lee</a:t>
            </a:r>
            <a:r>
              <a:rPr lang="zh-CN" altLang="en-US" sz="1400">
                <a:solidFill>
                  <a:schemeClr val="tx1"/>
                </a:solidFill>
                <a:latin typeface="汉仪夏日体简" panose="00020600040101010101" charset="-122"/>
                <a:ea typeface="汉仪夏日体简" panose="00020600040101010101" charset="-122"/>
                <a:cs typeface="汉仪夏日体简" panose="00020600040101010101" charset="-122"/>
                <a:sym typeface="汉仪夏日体简" panose="00020600040101010101" charset="-122"/>
              </a:rPr>
              <a:t>原创课件</a:t>
            </a:r>
            <a:endParaRPr lang="zh-CN" altLang="en-US" sz="1400">
              <a:solidFill>
                <a:schemeClr val="tx1"/>
              </a:solidFill>
              <a:latin typeface="汉仪夏日体简" panose="00020600040101010101" charset="-122"/>
              <a:ea typeface="汉仪夏日体简" panose="00020600040101010101" charset="-122"/>
              <a:cs typeface="汉仪夏日体简" panose="00020600040101010101" charset="-122"/>
              <a:sym typeface="汉仪夏日体简" panose="00020600040101010101" charset="-122"/>
            </a:endParaRPr>
          </a:p>
        </p:txBody>
      </p:sp>
      <p:pic>
        <p:nvPicPr>
          <p:cNvPr id="7" name="图片 6" descr="templates\docerresourceshop\icons\\303b32313534373835373bb7f0cfb5c5aebaa2"/>
          <p:cNvPicPr>
            <a:picLocks noChangeAspect="1"/>
          </p:cNvPicPr>
          <p:nvPr>
            <p:custDataLst>
              <p:tags r:id="rId6"/>
            </p:custDataLst>
          </p:nvPr>
        </p:nvPicPr>
        <p:blipFill>
          <a:blip r:embed="rId7"/>
          <a:stretch>
            <a:fillRect/>
          </a:stretch>
        </p:blipFill>
        <p:spPr>
          <a:xfrm>
            <a:off x="10515600" y="0"/>
            <a:ext cx="208280" cy="264160"/>
          </a:xfrm>
          <a:prstGeom prst="rect">
            <a:avLst/>
          </a:prstGeom>
        </p:spPr>
      </p:pic>
      <p:pic>
        <p:nvPicPr>
          <p:cNvPr id="10" name="图片 9" descr="51miz-E1240107-D811DAFC"/>
          <p:cNvPicPr>
            <a:picLocks noChangeAspect="1"/>
          </p:cNvPicPr>
          <p:nvPr>
            <p:custDataLst>
              <p:tags r:id="rId8"/>
            </p:custDataLst>
          </p:nvPr>
        </p:nvPicPr>
        <p:blipFill>
          <a:blip r:embed="rId9"/>
          <a:stretch>
            <a:fillRect/>
          </a:stretch>
        </p:blipFill>
        <p:spPr>
          <a:xfrm>
            <a:off x="509270" y="2119630"/>
            <a:ext cx="4762500" cy="2903855"/>
          </a:xfrm>
          <a:prstGeom prst="rect">
            <a:avLst/>
          </a:prstGeom>
        </p:spPr>
      </p:pic>
      <p:pic>
        <p:nvPicPr>
          <p:cNvPr id="11" name="图片 10"/>
          <p:cNvPicPr>
            <a:picLocks noChangeAspect="1"/>
          </p:cNvPicPr>
          <p:nvPr/>
        </p:nvPicPr>
        <p:blipFill>
          <a:blip r:embed="rId10"/>
          <a:srcRect t="39114" b="29167"/>
          <a:stretch>
            <a:fillRect/>
          </a:stretch>
        </p:blipFill>
        <p:spPr>
          <a:xfrm>
            <a:off x="7551420" y="1280160"/>
            <a:ext cx="831850" cy="264160"/>
          </a:xfrm>
          <a:prstGeom prst="rect">
            <a:avLst/>
          </a:prstGeom>
        </p:spPr>
      </p:pic>
      <p:pic>
        <p:nvPicPr>
          <p:cNvPr id="3" name="图片 2" descr="摄图网_402420031_红色渐变回家过年春运艺术字(非企业商用)"/>
          <p:cNvPicPr>
            <a:picLocks noChangeAspect="1"/>
          </p:cNvPicPr>
          <p:nvPr/>
        </p:nvPicPr>
        <p:blipFill>
          <a:blip r:embed="rId11"/>
          <a:stretch>
            <a:fillRect/>
          </a:stretch>
        </p:blipFill>
        <p:spPr>
          <a:xfrm>
            <a:off x="950595" y="2119630"/>
            <a:ext cx="1482725" cy="988695"/>
          </a:xfrm>
          <a:prstGeom prst="rect">
            <a:avLst/>
          </a:prstGeom>
        </p:spPr>
      </p:pic>
      <p:pic>
        <p:nvPicPr>
          <p:cNvPr id="8" name="图片 7"/>
          <p:cNvPicPr>
            <a:picLocks noChangeAspect="1"/>
          </p:cNvPicPr>
          <p:nvPr>
            <p:custDataLst>
              <p:tags r:id="rId12"/>
            </p:custDataLst>
          </p:nvPr>
        </p:nvPicPr>
        <p:blipFill>
          <a:blip r:embed="rId10"/>
          <a:srcRect t="39114" b="29167"/>
          <a:stretch>
            <a:fillRect/>
          </a:stretch>
        </p:blipFill>
        <p:spPr>
          <a:xfrm flipH="1">
            <a:off x="3499485" y="1280160"/>
            <a:ext cx="831850" cy="264160"/>
          </a:xfrm>
          <a:prstGeom prst="rect">
            <a:avLst/>
          </a:prstGeom>
        </p:spPr>
      </p:pic>
      <p:pic>
        <p:nvPicPr>
          <p:cNvPr id="9" name="图片 8" descr="摄图网_402416767_简约回家过年平安春运GIF(非企业商用)"/>
          <p:cNvPicPr>
            <a:picLocks noChangeAspect="1"/>
          </p:cNvPicPr>
          <p:nvPr/>
        </p:nvPicPr>
        <p:blipFill>
          <a:blip r:embed="rId13"/>
          <a:stretch>
            <a:fillRect/>
          </a:stretch>
        </p:blipFill>
        <p:spPr>
          <a:xfrm>
            <a:off x="10314940" y="4543425"/>
            <a:ext cx="1483995" cy="1483995"/>
          </a:xfrm>
          <a:prstGeom prst="rect">
            <a:avLst/>
          </a:prstGeom>
        </p:spPr>
      </p:pic>
    </p:spTree>
    <p:custDataLst>
      <p:tags r:id="rId1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730385" y="0"/>
            <a:ext cx="0" cy="3053417"/>
          </a:xfrm>
          <a:prstGeom prst="line">
            <a:avLst/>
          </a:prstGeom>
          <a:ln>
            <a:solidFill>
              <a:srgbClr val="A9772B"/>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rotWithShape="1">
          <a:blip r:embed="rId1"/>
          <a:srcRect t="15090" r="54430"/>
          <a:stretch>
            <a:fillRect/>
          </a:stretch>
        </p:blipFill>
        <p:spPr>
          <a:xfrm flipH="1">
            <a:off x="0" y="6429"/>
            <a:ext cx="5486922" cy="2370879"/>
          </a:xfrm>
          <a:prstGeom prst="rect">
            <a:avLst/>
          </a:prstGeom>
        </p:spPr>
      </p:pic>
      <p:pic>
        <p:nvPicPr>
          <p:cNvPr id="15" name="图片 14"/>
          <p:cNvPicPr>
            <a:picLocks noChangeAspect="1"/>
          </p:cNvPicPr>
          <p:nvPr/>
        </p:nvPicPr>
        <p:blipFill rotWithShape="1">
          <a:blip r:embed="rId1"/>
          <a:srcRect l="49319"/>
          <a:stretch>
            <a:fillRect/>
          </a:stretch>
        </p:blipFill>
        <p:spPr>
          <a:xfrm flipH="1">
            <a:off x="5962263" y="-414397"/>
            <a:ext cx="6102365" cy="2792210"/>
          </a:xfrm>
          <a:prstGeom prst="rect">
            <a:avLst/>
          </a:prstGeom>
        </p:spPr>
      </p:pic>
      <p:pic>
        <p:nvPicPr>
          <p:cNvPr id="12" name="图片 11"/>
          <p:cNvPicPr>
            <a:picLocks noChangeAspect="1"/>
          </p:cNvPicPr>
          <p:nvPr/>
        </p:nvPicPr>
        <p:blipFill rotWithShape="1">
          <a:blip r:embed="rId1"/>
          <a:srcRect t="15090" r="58200" b="16360"/>
          <a:stretch>
            <a:fillRect/>
          </a:stretch>
        </p:blipFill>
        <p:spPr>
          <a:xfrm>
            <a:off x="7158952" y="4943921"/>
            <a:ext cx="5033045" cy="1914079"/>
          </a:xfrm>
          <a:prstGeom prst="rect">
            <a:avLst/>
          </a:prstGeom>
        </p:spPr>
      </p:pic>
      <p:sp>
        <p:nvSpPr>
          <p:cNvPr id="36" name="矩形 35"/>
          <p:cNvSpPr/>
          <p:nvPr/>
        </p:nvSpPr>
        <p:spPr>
          <a:xfrm>
            <a:off x="3746588" y="688036"/>
            <a:ext cx="4754880" cy="1014730"/>
          </a:xfrm>
          <a:prstGeom prst="rect">
            <a:avLst/>
          </a:prstGeom>
        </p:spPr>
        <p:txBody>
          <a:bodyPr wrap="none">
            <a:spAutoFit/>
          </a:bodyPr>
          <a:lstStyle/>
          <a:p>
            <a:r>
              <a:rPr lang="zh-CN" altLang="en-US" sz="6000" dirty="0">
                <a:solidFill>
                  <a:srgbClr val="A9772B"/>
                </a:solidFill>
                <a:latin typeface="腾祥范笑歌楷书繁" panose="01010104010101010101" pitchFamily="2" charset="-122"/>
                <a:ea typeface="腾祥范笑歌楷书繁" panose="01010104010101010101" pitchFamily="2" charset="-122"/>
              </a:rPr>
              <a:t>讲讲你们自己</a:t>
            </a:r>
            <a:endParaRPr lang="zh-CN" altLang="en-US" sz="6000" dirty="0">
              <a:solidFill>
                <a:srgbClr val="A9772B"/>
              </a:solidFill>
              <a:latin typeface="腾祥范笑歌楷书繁" panose="01010104010101010101" pitchFamily="2" charset="-122"/>
              <a:ea typeface="腾祥范笑歌楷书繁" panose="01010104010101010101" pitchFamily="2" charset="-122"/>
            </a:endParaRPr>
          </a:p>
        </p:txBody>
      </p:sp>
      <p:sp>
        <p:nvSpPr>
          <p:cNvPr id="49" name="文本框 48"/>
          <p:cNvSpPr txBox="1"/>
          <p:nvPr/>
        </p:nvSpPr>
        <p:spPr>
          <a:xfrm>
            <a:off x="8057464" y="2601637"/>
            <a:ext cx="757958" cy="400110"/>
          </a:xfrm>
          <a:prstGeom prst="rect">
            <a:avLst/>
          </a:prstGeom>
          <a:noFill/>
        </p:spPr>
        <p:txBody>
          <a:bodyPr wrap="square" rtlCol="0">
            <a:spAutoFit/>
          </a:bodyPr>
          <a:lstStyle/>
          <a:p>
            <a:r>
              <a:rPr lang="en-US" altLang="zh-CN" sz="2000" b="1" i="1" dirty="0">
                <a:solidFill>
                  <a:schemeClr val="bg1"/>
                </a:solidFill>
                <a:latin typeface="Century Gothic" panose="020B0502020202020204" pitchFamily="34" charset="0"/>
              </a:rPr>
              <a:t>04</a:t>
            </a:r>
            <a:endParaRPr lang="zh-CN" altLang="en-US" sz="2000" b="1" i="1" dirty="0">
              <a:solidFill>
                <a:schemeClr val="bg1"/>
              </a:solidFill>
              <a:latin typeface="Century Gothic" panose="020B0502020202020204" pitchFamily="34" charset="0"/>
            </a:endParaRPr>
          </a:p>
        </p:txBody>
      </p:sp>
      <p:sp>
        <p:nvSpPr>
          <p:cNvPr id="50" name="文本框 49"/>
          <p:cNvSpPr txBox="1"/>
          <p:nvPr/>
        </p:nvSpPr>
        <p:spPr>
          <a:xfrm>
            <a:off x="10125861" y="3098887"/>
            <a:ext cx="757958" cy="400110"/>
          </a:xfrm>
          <a:prstGeom prst="rect">
            <a:avLst/>
          </a:prstGeom>
          <a:noFill/>
        </p:spPr>
        <p:txBody>
          <a:bodyPr wrap="square" rtlCol="0">
            <a:spAutoFit/>
          </a:bodyPr>
          <a:lstStyle/>
          <a:p>
            <a:r>
              <a:rPr lang="en-US" altLang="zh-CN" sz="2000" b="1" i="1" dirty="0">
                <a:solidFill>
                  <a:schemeClr val="bg1"/>
                </a:solidFill>
                <a:latin typeface="Century Gothic" panose="020B0502020202020204" pitchFamily="34" charset="0"/>
              </a:rPr>
              <a:t>05</a:t>
            </a:r>
            <a:endParaRPr lang="zh-CN" altLang="en-US" sz="2000" b="1" i="1" dirty="0">
              <a:solidFill>
                <a:schemeClr val="bg1"/>
              </a:solidFill>
              <a:latin typeface="Century Gothic" panose="020B0502020202020204" pitchFamily="34" charset="0"/>
            </a:endParaRPr>
          </a:p>
        </p:txBody>
      </p:sp>
      <p:sp>
        <p:nvSpPr>
          <p:cNvPr id="5" name="矩形 4"/>
          <p:cNvSpPr/>
          <p:nvPr/>
        </p:nvSpPr>
        <p:spPr>
          <a:xfrm>
            <a:off x="1550670" y="2378075"/>
            <a:ext cx="9333230" cy="2306955"/>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alpha val="43000"/>
                    </a:srgbClr>
                  </a:outerShdw>
                </a:effectLst>
              </a:rPr>
              <a:t>你们来到学校</a:t>
            </a:r>
            <a:endParaRPr lang="zh-CN" altLang="en-US" sz="7200" b="1">
              <a:solidFill>
                <a:schemeClr val="accent1"/>
              </a:solidFill>
              <a:effectLst>
                <a:outerShdw blurRad="38100" dist="25400" dir="5400000" algn="ctr" rotWithShape="0">
                  <a:srgbClr val="6E747A">
                    <a:alpha val="43000"/>
                    <a:alpha val="43000"/>
                  </a:srgbClr>
                </a:outerShdw>
              </a:effectLst>
            </a:endParaRPr>
          </a:p>
          <a:p>
            <a:pPr algn="ctr"/>
            <a:r>
              <a:rPr lang="zh-CN" altLang="en-US" sz="7200" b="1">
                <a:solidFill>
                  <a:schemeClr val="accent1"/>
                </a:solidFill>
                <a:effectLst>
                  <a:outerShdw blurRad="38100" dist="25400" dir="5400000" algn="ctr" rotWithShape="0">
                    <a:srgbClr val="6E747A">
                      <a:alpha val="43000"/>
                      <a:alpha val="43000"/>
                    </a:srgbClr>
                  </a:outerShdw>
                </a:effectLst>
              </a:rPr>
              <a:t>都用了哪些</a:t>
            </a:r>
            <a:r>
              <a:rPr lang="zh-CN" altLang="en-US" sz="7200" b="1">
                <a:solidFill>
                  <a:schemeClr val="accent1"/>
                </a:solidFill>
                <a:effectLst>
                  <a:outerShdw blurRad="38100" dist="25400" dir="5400000" algn="ctr" rotWithShape="0">
                    <a:srgbClr val="6E747A">
                      <a:alpha val="43000"/>
                      <a:alpha val="43000"/>
                    </a:srgbClr>
                  </a:outerShdw>
                </a:effectLst>
              </a:rPr>
              <a:t>交通方式？</a:t>
            </a:r>
            <a:endParaRPr lang="zh-CN" altLang="en-US" sz="7200" b="1">
              <a:solidFill>
                <a:schemeClr val="accent1"/>
              </a:solidFill>
              <a:effectLst>
                <a:outerShdw blurRad="38100" dist="25400" dir="5400000" algn="ctr" rotWithShape="0">
                  <a:srgbClr val="6E747A">
                    <a:alpha val="43000"/>
                    <a:alpha val="43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iz51_1236687_34804144830"/>
          <p:cNvPicPr>
            <a:picLocks noChangeAspect="1"/>
          </p:cNvPicPr>
          <p:nvPr/>
        </p:nvPicPr>
        <p:blipFill>
          <a:blip r:embed="rId1"/>
          <a:srcRect t="6004" b="6766"/>
          <a:stretch>
            <a:fillRect/>
          </a:stretch>
        </p:blipFill>
        <p:spPr>
          <a:xfrm>
            <a:off x="388620" y="352425"/>
            <a:ext cx="11431270" cy="6183630"/>
          </a:xfrm>
          <a:prstGeom prst="plaque">
            <a:avLst>
              <a:gd name="adj" fmla="val 2598"/>
            </a:avLst>
          </a:prstGeom>
        </p:spPr>
      </p:pic>
      <p:pic>
        <p:nvPicPr>
          <p:cNvPr id="7" name="图片 6"/>
          <p:cNvPicPr>
            <a:picLocks noChangeAspect="1"/>
          </p:cNvPicPr>
          <p:nvPr>
            <p:custDataLst>
              <p:tags r:id="rId2"/>
            </p:custDataLst>
          </p:nvPr>
        </p:nvPicPr>
        <p:blipFill>
          <a:blip r:embed="rId3"/>
          <a:srcRect t="4762"/>
          <a:stretch>
            <a:fillRect/>
          </a:stretch>
        </p:blipFill>
        <p:spPr>
          <a:xfrm>
            <a:off x="10375265" y="6626225"/>
            <a:ext cx="1687830" cy="23177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ttp://photo-static-api.fotomore.com/creative/vcg/400/new/VCG211364458049.jpg" descr="&amp;pky250_sjzg_VCG211364458049&amp;2&amp;src_toppic_inpsrchzd1&amp;"/>
          <p:cNvPicPr>
            <a:picLocks noChangeAspect="1"/>
          </p:cNvPicPr>
          <p:nvPr/>
        </p:nvPicPr>
        <p:blipFill>
          <a:blip r:embed="rId1"/>
          <a:stretch>
            <a:fillRect/>
          </a:stretch>
        </p:blipFill>
        <p:spPr>
          <a:xfrm>
            <a:off x="386080" y="342265"/>
            <a:ext cx="11423015" cy="6165215"/>
          </a:xfrm>
          <a:prstGeom prst="plaque">
            <a:avLst>
              <a:gd name="adj" fmla="val 2533"/>
            </a:avLst>
          </a:prstGeom>
        </p:spPr>
      </p:pic>
      <p:sp>
        <p:nvSpPr>
          <p:cNvPr id="9" name="椭圆形标注 8"/>
          <p:cNvSpPr/>
          <p:nvPr/>
        </p:nvSpPr>
        <p:spPr>
          <a:xfrm>
            <a:off x="1993265" y="1301115"/>
            <a:ext cx="1689100" cy="1080135"/>
          </a:xfrm>
          <a:prstGeom prst="wedgeEllipseCallout">
            <a:avLst>
              <a:gd name="adj1" fmla="val 17969"/>
              <a:gd name="adj2" fmla="val 78806"/>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077085" y="1549400"/>
            <a:ext cx="1605280" cy="645160"/>
          </a:xfrm>
          <a:prstGeom prst="rect">
            <a:avLst/>
          </a:prstGeom>
          <a:noFill/>
        </p:spPr>
        <p:txBody>
          <a:bodyPr wrap="square" rtlCol="0">
            <a:spAutoFit/>
          </a:bodyPr>
          <a:lstStyle/>
          <a:p>
            <a:r>
              <a:rPr lang="zh-CN" altLang="en-US" sz="3600" b="1">
                <a:solidFill>
                  <a:schemeClr val="bg1"/>
                </a:solidFill>
                <a:latin typeface="楷体" panose="02010609060101010101" charset="-122"/>
                <a:ea typeface="楷体" panose="02010609060101010101" charset="-122"/>
              </a:rPr>
              <a:t>买吃的</a:t>
            </a:r>
            <a:endParaRPr lang="zh-CN" altLang="en-US" sz="3600" b="1">
              <a:solidFill>
                <a:schemeClr val="bg1"/>
              </a:solidFill>
              <a:latin typeface="楷体" panose="02010609060101010101" charset="-122"/>
              <a:ea typeface="楷体" panose="02010609060101010101" charset="-122"/>
            </a:endParaRPr>
          </a:p>
        </p:txBody>
      </p:sp>
      <p:sp>
        <p:nvSpPr>
          <p:cNvPr id="12" name="椭圆形标注 11"/>
          <p:cNvSpPr/>
          <p:nvPr/>
        </p:nvSpPr>
        <p:spPr>
          <a:xfrm>
            <a:off x="4418330" y="745490"/>
            <a:ext cx="1689100" cy="1080135"/>
          </a:xfrm>
          <a:prstGeom prst="wedgeEllipseCallout">
            <a:avLst>
              <a:gd name="adj1" fmla="val 17969"/>
              <a:gd name="adj2" fmla="val 78806"/>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502150" y="993775"/>
            <a:ext cx="1605280" cy="645160"/>
          </a:xfrm>
          <a:prstGeom prst="rect">
            <a:avLst/>
          </a:prstGeom>
          <a:noFill/>
        </p:spPr>
        <p:txBody>
          <a:bodyPr wrap="square" rtlCol="0">
            <a:spAutoFit/>
          </a:bodyPr>
          <a:lstStyle/>
          <a:p>
            <a:r>
              <a:rPr lang="zh-CN" altLang="en-US" sz="3600" b="1">
                <a:solidFill>
                  <a:schemeClr val="bg1"/>
                </a:solidFill>
                <a:latin typeface="楷体" panose="02010609060101010101" charset="-122"/>
                <a:ea typeface="楷体" panose="02010609060101010101" charset="-122"/>
              </a:rPr>
              <a:t>买用品</a:t>
            </a:r>
            <a:endParaRPr lang="en-US" altLang="zh-CN" sz="3600" b="1">
              <a:solidFill>
                <a:schemeClr val="bg1"/>
              </a:solidFill>
              <a:latin typeface="楷体" panose="02010609060101010101" charset="-122"/>
              <a:ea typeface="楷体" panose="02010609060101010101" charset="-122"/>
            </a:endParaRPr>
          </a:p>
        </p:txBody>
      </p:sp>
      <p:sp>
        <p:nvSpPr>
          <p:cNvPr id="14" name="椭圆形标注 13"/>
          <p:cNvSpPr/>
          <p:nvPr/>
        </p:nvSpPr>
        <p:spPr>
          <a:xfrm>
            <a:off x="7510780" y="5314315"/>
            <a:ext cx="1689100" cy="1080135"/>
          </a:xfrm>
          <a:prstGeom prst="wedgeEllipseCallout">
            <a:avLst>
              <a:gd name="adj1" fmla="val -44849"/>
              <a:gd name="adj2" fmla="val -51058"/>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594600" y="5562600"/>
            <a:ext cx="1605280" cy="645160"/>
          </a:xfrm>
          <a:prstGeom prst="rect">
            <a:avLst/>
          </a:prstGeom>
          <a:noFill/>
        </p:spPr>
        <p:txBody>
          <a:bodyPr wrap="square" rtlCol="0">
            <a:spAutoFit/>
          </a:bodyPr>
          <a:lstStyle/>
          <a:p>
            <a:r>
              <a:rPr lang="zh-CN" altLang="en-US" sz="3600" b="1">
                <a:solidFill>
                  <a:schemeClr val="bg1"/>
                </a:solidFill>
                <a:latin typeface="楷体" panose="02010609060101010101" charset="-122"/>
                <a:ea typeface="楷体" panose="02010609060101010101" charset="-122"/>
              </a:rPr>
              <a:t>买春联</a:t>
            </a:r>
            <a:endParaRPr lang="en-US" altLang="zh-CN" sz="3600" b="1">
              <a:solidFill>
                <a:schemeClr val="bg1"/>
              </a:solidFill>
              <a:latin typeface="楷体" panose="02010609060101010101" charset="-122"/>
              <a:ea typeface="楷体" panose="02010609060101010101" charset="-122"/>
            </a:endParaRPr>
          </a:p>
        </p:txBody>
      </p:sp>
      <p:sp>
        <p:nvSpPr>
          <p:cNvPr id="16" name="椭圆形标注 15"/>
          <p:cNvSpPr/>
          <p:nvPr/>
        </p:nvSpPr>
        <p:spPr>
          <a:xfrm>
            <a:off x="10039985" y="1825625"/>
            <a:ext cx="1689100" cy="1080135"/>
          </a:xfrm>
          <a:prstGeom prst="wedgeEllipseCallout">
            <a:avLst>
              <a:gd name="adj1" fmla="val -30112"/>
              <a:gd name="adj2" fmla="val 70223"/>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0123805" y="2073910"/>
            <a:ext cx="1605280" cy="645160"/>
          </a:xfrm>
          <a:prstGeom prst="rect">
            <a:avLst/>
          </a:prstGeom>
          <a:noFill/>
        </p:spPr>
        <p:txBody>
          <a:bodyPr wrap="square" rtlCol="0">
            <a:spAutoFit/>
          </a:bodyPr>
          <a:lstStyle/>
          <a:p>
            <a:r>
              <a:rPr lang="zh-CN" altLang="en-US" sz="3600" b="1">
                <a:solidFill>
                  <a:schemeClr val="bg1"/>
                </a:solidFill>
                <a:latin typeface="楷体" panose="02010609060101010101" charset="-122"/>
                <a:ea typeface="楷体" panose="02010609060101010101" charset="-122"/>
              </a:rPr>
              <a:t>买新衣</a:t>
            </a:r>
            <a:endParaRPr lang="zh-CN" altLang="en-US" sz="3600" b="1">
              <a:solidFill>
                <a:schemeClr val="bg1"/>
              </a:solidFill>
              <a:latin typeface="楷体" panose="02010609060101010101" charset="-122"/>
              <a:ea typeface="楷体" panose="02010609060101010101" charset="-122"/>
            </a:endParaRPr>
          </a:p>
        </p:txBody>
      </p:sp>
      <p:sp>
        <p:nvSpPr>
          <p:cNvPr id="18" name="椭圆形标注 17"/>
          <p:cNvSpPr/>
          <p:nvPr/>
        </p:nvSpPr>
        <p:spPr>
          <a:xfrm>
            <a:off x="1150620" y="4420870"/>
            <a:ext cx="1689100" cy="1080135"/>
          </a:xfrm>
          <a:prstGeom prst="wedgeEllipseCallout">
            <a:avLst>
              <a:gd name="adj1" fmla="val 82443"/>
              <a:gd name="adj2" fmla="val 191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234440" y="4669155"/>
            <a:ext cx="1605280" cy="645160"/>
          </a:xfrm>
          <a:prstGeom prst="rect">
            <a:avLst/>
          </a:prstGeom>
          <a:noFill/>
        </p:spPr>
        <p:txBody>
          <a:bodyPr wrap="square" rtlCol="0">
            <a:spAutoFit/>
          </a:bodyPr>
          <a:lstStyle/>
          <a:p>
            <a:r>
              <a:rPr lang="zh-CN" altLang="en-US" sz="3600" b="1">
                <a:solidFill>
                  <a:schemeClr val="bg1"/>
                </a:solidFill>
                <a:latin typeface="楷体" panose="02010609060101010101" charset="-122"/>
                <a:ea typeface="楷体" panose="02010609060101010101" charset="-122"/>
              </a:rPr>
              <a:t>送礼物</a:t>
            </a:r>
            <a:endParaRPr lang="zh-CN" altLang="en-US" sz="3600" b="1">
              <a:solidFill>
                <a:schemeClr val="bg1"/>
              </a:solidFill>
              <a:latin typeface="楷体" panose="02010609060101010101" charset="-122"/>
              <a:ea typeface="楷体" panose="02010609060101010101" charset="-122"/>
            </a:endParaRPr>
          </a:p>
        </p:txBody>
      </p:sp>
      <p:pic>
        <p:nvPicPr>
          <p:cNvPr id="7" name="图片 6"/>
          <p:cNvPicPr>
            <a:picLocks noChangeAspect="1"/>
          </p:cNvPicPr>
          <p:nvPr>
            <p:custDataLst>
              <p:tags r:id="rId2"/>
            </p:custDataLst>
          </p:nvPr>
        </p:nvPicPr>
        <p:blipFill>
          <a:blip r:embed="rId3"/>
          <a:srcRect t="4762"/>
          <a:stretch>
            <a:fillRect/>
          </a:stretch>
        </p:blipFill>
        <p:spPr>
          <a:xfrm>
            <a:off x="10375265" y="6626225"/>
            <a:ext cx="1687830" cy="23177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P spid="10" grpId="1"/>
      <p:bldP spid="12" grpId="0" bldLvl="0" animBg="1"/>
      <p:bldP spid="12" grpId="1" animBg="1"/>
      <p:bldP spid="13" grpId="0"/>
      <p:bldP spid="13" grpId="1"/>
      <p:bldP spid="14" grpId="0" bldLvl="0" animBg="1"/>
      <p:bldP spid="14" grpId="1" animBg="1"/>
      <p:bldP spid="15" grpId="0"/>
      <p:bldP spid="15" grpId="1"/>
      <p:bldP spid="16" grpId="0" bldLvl="0" animBg="1"/>
      <p:bldP spid="16" grpId="1" animBg="1"/>
      <p:bldP spid="17" grpId="0"/>
      <p:bldP spid="17" grpId="1"/>
      <p:bldP spid="18" grpId="0" bldLvl="0" animBg="1"/>
      <p:bldP spid="18" grpId="1" animBg="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miz51_1237464_19419725240"/>
          <p:cNvPicPr>
            <a:picLocks noChangeAspect="1"/>
          </p:cNvPicPr>
          <p:nvPr/>
        </p:nvPicPr>
        <p:blipFill>
          <a:blip r:embed="rId1"/>
          <a:stretch>
            <a:fillRect/>
          </a:stretch>
        </p:blipFill>
        <p:spPr>
          <a:xfrm>
            <a:off x="5080" y="0"/>
            <a:ext cx="12193905" cy="6888480"/>
          </a:xfrm>
          <a:prstGeom prst="rect">
            <a:avLst/>
          </a:prstGeom>
        </p:spPr>
      </p:pic>
      <p:sp>
        <p:nvSpPr>
          <p:cNvPr id="5" name="矩形 4"/>
          <p:cNvSpPr/>
          <p:nvPr/>
        </p:nvSpPr>
        <p:spPr>
          <a:xfrm>
            <a:off x="85090" y="76200"/>
            <a:ext cx="12021820" cy="6774180"/>
          </a:xfrm>
          <a:prstGeom prst="rect">
            <a:avLst/>
          </a:prstGeom>
          <a:blipFill rotWithShape="1">
            <a:blip r:embed="rId2">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000."/>
          <p:cNvPicPr>
            <a:picLocks noChangeAspect="1"/>
          </p:cNvPicPr>
          <p:nvPr/>
        </p:nvPicPr>
        <p:blipFill>
          <a:blip r:embed="rId3">
            <a:lum bright="-6000"/>
          </a:blip>
          <a:stretch>
            <a:fillRect/>
          </a:stretch>
        </p:blipFill>
        <p:spPr>
          <a:xfrm>
            <a:off x="85090" y="5639435"/>
            <a:ext cx="12021820" cy="839470"/>
          </a:xfrm>
          <a:prstGeom prst="rect">
            <a:avLst/>
          </a:prstGeom>
        </p:spPr>
      </p:pic>
      <p:grpSp>
        <p:nvGrpSpPr>
          <p:cNvPr id="22" name="组合 21"/>
          <p:cNvGrpSpPr/>
          <p:nvPr/>
        </p:nvGrpSpPr>
        <p:grpSpPr>
          <a:xfrm>
            <a:off x="3864610" y="918210"/>
            <a:ext cx="4336415" cy="768985"/>
            <a:chOff x="6086" y="1446"/>
            <a:chExt cx="6829" cy="1211"/>
          </a:xfrm>
        </p:grpSpPr>
        <p:sp>
          <p:nvSpPr>
            <p:cNvPr id="23" name="TextBox 127"/>
            <p:cNvSpPr txBox="1"/>
            <p:nvPr/>
          </p:nvSpPr>
          <p:spPr>
            <a:xfrm>
              <a:off x="6538" y="1446"/>
              <a:ext cx="6124" cy="1211"/>
            </a:xfrm>
            <a:prstGeom prst="rect">
              <a:avLst/>
            </a:prstGeom>
            <a:noFill/>
          </p:spPr>
          <p:txBody>
            <a:bodyPr wrap="square" lIns="68575" tIns="0" rIns="68575" bIns="0" rtlCol="0" anchor="t">
              <a:spAutoFit/>
            </a:bodyPr>
            <a:lstStyle/>
            <a:p>
              <a:pPr algn="ctr">
                <a:lnSpc>
                  <a:spcPct val="100000"/>
                </a:lnSpc>
                <a:spcBef>
                  <a:spcPts val="0"/>
                </a:spcBef>
                <a:spcAft>
                  <a:spcPts val="0"/>
                </a:spcAft>
                <a:buFontTx/>
                <a:buNone/>
              </a:pPr>
              <a:r>
                <a:rPr lang="zh-CN" altLang="en-US" sz="5000" dirty="0">
                  <a:solidFill>
                    <a:srgbClr val="C00000"/>
                  </a:solidFill>
                  <a:latin typeface="楷体" panose="02010609060101010101" charset="-122"/>
                  <a:ea typeface="楷体" panose="02010609060101010101" charset="-122"/>
                  <a:cs typeface="汉仪中宋简" panose="02010609000101010101" charset="-122"/>
                  <a:sym typeface="Source Han Sans K Medium" panose="020B0600000000000000" pitchFamily="34" charset="-128"/>
                </a:rPr>
                <a:t>办年货</a:t>
              </a:r>
              <a:endParaRPr lang="zh-CN" altLang="en-US" sz="5000" dirty="0">
                <a:solidFill>
                  <a:srgbClr val="C00000"/>
                </a:solidFill>
                <a:latin typeface="楷体" panose="02010609060101010101" charset="-122"/>
                <a:ea typeface="楷体" panose="02010609060101010101" charset="-122"/>
                <a:cs typeface="汉仪中宋简" panose="02010609000101010101" charset="-122"/>
                <a:sym typeface="Source Han Sans K Medium" panose="020B0600000000000000" pitchFamily="34" charset="-128"/>
              </a:endParaRPr>
            </a:p>
          </p:txBody>
        </p:sp>
        <p:pic>
          <p:nvPicPr>
            <p:cNvPr id="25" name="图片 24" descr="小元素"/>
            <p:cNvPicPr>
              <a:picLocks noChangeAspect="1"/>
            </p:cNvPicPr>
            <p:nvPr/>
          </p:nvPicPr>
          <p:blipFill>
            <a:blip r:embed="rId4">
              <a:lum bright="-12000"/>
            </a:blip>
            <a:stretch>
              <a:fillRect/>
            </a:stretch>
          </p:blipFill>
          <p:spPr>
            <a:xfrm>
              <a:off x="6086" y="1771"/>
              <a:ext cx="1911" cy="781"/>
            </a:xfrm>
            <a:prstGeom prst="rect">
              <a:avLst/>
            </a:prstGeom>
          </p:spPr>
        </p:pic>
        <p:pic>
          <p:nvPicPr>
            <p:cNvPr id="33" name="图片 32" descr="小元素"/>
            <p:cNvPicPr>
              <a:picLocks noChangeAspect="1"/>
            </p:cNvPicPr>
            <p:nvPr/>
          </p:nvPicPr>
          <p:blipFill>
            <a:blip r:embed="rId4">
              <a:lum bright="-12000"/>
            </a:blip>
            <a:stretch>
              <a:fillRect/>
            </a:stretch>
          </p:blipFill>
          <p:spPr>
            <a:xfrm>
              <a:off x="11484" y="1600"/>
              <a:ext cx="1431" cy="585"/>
            </a:xfrm>
            <a:prstGeom prst="rect">
              <a:avLst/>
            </a:prstGeom>
          </p:spPr>
        </p:pic>
      </p:grpSp>
      <p:sp>
        <p:nvSpPr>
          <p:cNvPr id="24" name="TextBox 127"/>
          <p:cNvSpPr txBox="1"/>
          <p:nvPr/>
        </p:nvSpPr>
        <p:spPr>
          <a:xfrm>
            <a:off x="5708015" y="1907540"/>
            <a:ext cx="5839460" cy="3307080"/>
          </a:xfrm>
          <a:prstGeom prst="rect">
            <a:avLst/>
          </a:prstGeom>
          <a:noFill/>
        </p:spPr>
        <p:txBody>
          <a:bodyPr wrap="square" lIns="68575" tIns="0" rIns="68575" bIns="0" rtlCol="0" anchor="t">
            <a:noAutofit/>
          </a:bodyPr>
          <a:lstStyle/>
          <a:p>
            <a:pPr algn="ctr">
              <a:lnSpc>
                <a:spcPct val="150000"/>
              </a:lnSpc>
              <a:spcBef>
                <a:spcPts val="0"/>
              </a:spcBef>
              <a:spcAft>
                <a:spcPts val="0"/>
              </a:spcAft>
              <a:buFontTx/>
              <a:buNone/>
            </a:pPr>
            <a:r>
              <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置办年货，包括吃的、</a:t>
            </a:r>
            <a:r>
              <a:rPr lang="zh-CN"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衣服</a:t>
            </a:r>
            <a:r>
              <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a:t>
            </a:r>
            <a:r>
              <a:rPr lang="zh-CN"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用品</a:t>
            </a:r>
            <a:r>
              <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a:t>
            </a:r>
            <a:endPar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endParaRPr>
          </a:p>
          <a:p>
            <a:pPr algn="ctr">
              <a:lnSpc>
                <a:spcPct val="150000"/>
              </a:lnSpc>
              <a:spcBef>
                <a:spcPts val="0"/>
              </a:spcBef>
              <a:spcAft>
                <a:spcPts val="0"/>
              </a:spcAft>
              <a:buFontTx/>
              <a:buNone/>
            </a:pPr>
            <a:r>
              <a:rPr lang="zh-CN"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春联</a:t>
            </a:r>
            <a:r>
              <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、礼物等，</a:t>
            </a:r>
            <a:r>
              <a:rPr lang="zh-CN"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都叫做</a:t>
            </a:r>
            <a:r>
              <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“年货”，</a:t>
            </a:r>
            <a:endPar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endParaRPr>
          </a:p>
          <a:p>
            <a:pPr algn="ctr">
              <a:lnSpc>
                <a:spcPct val="150000"/>
              </a:lnSpc>
              <a:spcBef>
                <a:spcPts val="0"/>
              </a:spcBef>
              <a:spcAft>
                <a:spcPts val="0"/>
              </a:spcAft>
              <a:buFontTx/>
              <a:buNone/>
            </a:pPr>
            <a:r>
              <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rPr>
              <a:t>而把采购年货的过程称之为“办年货”。</a:t>
            </a:r>
            <a:endParaRPr sz="2400" dirty="0">
              <a:solidFill>
                <a:srgbClr val="C00000"/>
              </a:solidFill>
              <a:latin typeface="楷体" panose="02010609060101010101" charset="-122"/>
              <a:ea typeface="楷体" panose="02010609060101010101" charset="-122"/>
              <a:cs typeface="楷体" panose="02010609060101010101" charset="-122"/>
              <a:sym typeface="Source Han Sans K Medium" panose="020B0600000000000000" pitchFamily="34" charset="-128"/>
            </a:endParaRPr>
          </a:p>
          <a:p>
            <a:pPr algn="ctr">
              <a:lnSpc>
                <a:spcPct val="150000"/>
              </a:lnSpc>
              <a:spcBef>
                <a:spcPts val="0"/>
              </a:spcBef>
              <a:spcAft>
                <a:spcPts val="0"/>
              </a:spcAft>
              <a:buFontTx/>
              <a:buNone/>
            </a:pPr>
            <a:r>
              <a:rPr lang="en-US"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Buy</a:t>
            </a:r>
            <a:r>
              <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 New Year goods, including food, </a:t>
            </a:r>
            <a:r>
              <a:rPr lang="en-US"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clothes</a:t>
            </a:r>
            <a:r>
              <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 </a:t>
            </a:r>
            <a:r>
              <a:rPr lang="en-US"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 things</a:t>
            </a:r>
            <a:r>
              <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 </a:t>
            </a:r>
            <a:r>
              <a:rPr lang="en-US"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 Spring Festival couples and </a:t>
            </a:r>
            <a:r>
              <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 gifts </a:t>
            </a:r>
            <a:r>
              <a:rPr lang="en-US"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a:t>
            </a:r>
            <a:endPar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endParaRPr>
          </a:p>
          <a:p>
            <a:pPr algn="ctr">
              <a:lnSpc>
                <a:spcPct val="150000"/>
              </a:lnSpc>
              <a:spcBef>
                <a:spcPts val="0"/>
              </a:spcBef>
              <a:spcAft>
                <a:spcPts val="0"/>
              </a:spcAft>
              <a:buFontTx/>
              <a:buNone/>
            </a:pPr>
            <a:r>
              <a:rPr lang="en-US"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T</a:t>
            </a:r>
            <a:r>
              <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he unified name </a:t>
            </a:r>
            <a:r>
              <a:rPr lang="en-US"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called </a:t>
            </a:r>
            <a:r>
              <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rPr>
              <a:t> "New Year goods"</a:t>
            </a:r>
            <a:endPar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endParaRPr>
          </a:p>
          <a:p>
            <a:pPr algn="ctr">
              <a:lnSpc>
                <a:spcPct val="150000"/>
              </a:lnSpc>
              <a:spcBef>
                <a:spcPts val="0"/>
              </a:spcBef>
              <a:spcAft>
                <a:spcPts val="0"/>
              </a:spcAft>
              <a:buFontTx/>
              <a:buNone/>
            </a:pPr>
            <a:endParaRPr sz="2000" dirty="0">
              <a:solidFill>
                <a:srgbClr val="C00000"/>
              </a:solidFill>
              <a:latin typeface="Comic Sans MS" panose="030F0902030302020204" charset="0"/>
              <a:ea typeface="微软雅黑" panose="020B0503020204020204" charset="-122"/>
              <a:cs typeface="Comic Sans MS" panose="030F0902030302020204" charset="0"/>
              <a:sym typeface="Source Han Sans K Medium" panose="020B0600000000000000" pitchFamily="34" charset="-128"/>
            </a:endParaRPr>
          </a:p>
        </p:txBody>
      </p:sp>
      <p:sp>
        <p:nvSpPr>
          <p:cNvPr id="27" name="L 形 26"/>
          <p:cNvSpPr/>
          <p:nvPr/>
        </p:nvSpPr>
        <p:spPr>
          <a:xfrm rot="5400000">
            <a:off x="5428615" y="2120265"/>
            <a:ext cx="835025" cy="274955"/>
          </a:xfrm>
          <a:prstGeom prst="corner">
            <a:avLst>
              <a:gd name="adj1" fmla="val 8431"/>
              <a:gd name="adj2" fmla="val 961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L 形 28"/>
          <p:cNvSpPr/>
          <p:nvPr/>
        </p:nvSpPr>
        <p:spPr>
          <a:xfrm rot="5400000" flipH="1" flipV="1">
            <a:off x="10916285" y="4836795"/>
            <a:ext cx="835025" cy="426720"/>
          </a:xfrm>
          <a:prstGeom prst="corner">
            <a:avLst>
              <a:gd name="adj1" fmla="val 8431"/>
              <a:gd name="adj2" fmla="val 961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708650" y="1839595"/>
            <a:ext cx="5839460" cy="36283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19" descr="7b0a20202020227461726765744d6f64756c65223a202270726f636573734f6e6c696e65466f6e7473220a7d0a"/>
          <p:cNvSpPr/>
          <p:nvPr>
            <p:custDataLst>
              <p:tags r:id="rId5"/>
            </p:custDataLst>
          </p:nvPr>
        </p:nvSpPr>
        <p:spPr>
          <a:xfrm>
            <a:off x="10642600" y="15875"/>
            <a:ext cx="1156335" cy="287655"/>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9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sz="1400">
                <a:solidFill>
                  <a:schemeClr val="tx1"/>
                </a:solidFill>
                <a:latin typeface="汉仪夏日体简" panose="00020600040101010101" charset="-122"/>
                <a:ea typeface="汉仪夏日体简" panose="00020600040101010101" charset="-122"/>
                <a:cs typeface="汉仪夏日体简" panose="00020600040101010101" charset="-122"/>
                <a:sym typeface="汉仪夏日体简" panose="00020600040101010101" charset="-122"/>
              </a:rPr>
              <a:t>Lee</a:t>
            </a:r>
            <a:r>
              <a:rPr lang="zh-CN" altLang="en-US" sz="1400">
                <a:solidFill>
                  <a:schemeClr val="tx1"/>
                </a:solidFill>
                <a:latin typeface="汉仪夏日体简" panose="00020600040101010101" charset="-122"/>
                <a:ea typeface="汉仪夏日体简" panose="00020600040101010101" charset="-122"/>
                <a:cs typeface="汉仪夏日体简" panose="00020600040101010101" charset="-122"/>
                <a:sym typeface="汉仪夏日体简" panose="00020600040101010101" charset="-122"/>
              </a:rPr>
              <a:t>原创课件</a:t>
            </a:r>
            <a:endParaRPr lang="zh-CN" altLang="en-US" sz="1400">
              <a:solidFill>
                <a:schemeClr val="tx1"/>
              </a:solidFill>
              <a:latin typeface="汉仪夏日体简" panose="00020600040101010101" charset="-122"/>
              <a:ea typeface="汉仪夏日体简" panose="00020600040101010101" charset="-122"/>
              <a:cs typeface="汉仪夏日体简" panose="00020600040101010101" charset="-122"/>
              <a:sym typeface="汉仪夏日体简" panose="00020600040101010101" charset="-122"/>
            </a:endParaRPr>
          </a:p>
        </p:txBody>
      </p:sp>
      <p:pic>
        <p:nvPicPr>
          <p:cNvPr id="7" name="图片 6" descr="templates\docerresourceshop\icons\\303b32313534373835373bb7f0cfb5c5aebaa2"/>
          <p:cNvPicPr>
            <a:picLocks noChangeAspect="1"/>
          </p:cNvPicPr>
          <p:nvPr>
            <p:custDataLst>
              <p:tags r:id="rId6"/>
            </p:custDataLst>
          </p:nvPr>
        </p:nvPicPr>
        <p:blipFill>
          <a:blip r:embed="rId7"/>
          <a:stretch>
            <a:fillRect/>
          </a:stretch>
        </p:blipFill>
        <p:spPr>
          <a:xfrm>
            <a:off x="10515600" y="0"/>
            <a:ext cx="208280" cy="264160"/>
          </a:xfrm>
          <a:prstGeom prst="rect">
            <a:avLst/>
          </a:prstGeom>
        </p:spPr>
      </p:pic>
      <p:pic>
        <p:nvPicPr>
          <p:cNvPr id="9" name="http://photo-static-api.fotomore.com/creative/vcg/400/new/VCG211364458049.jpg" descr="&amp;pky250_sjzg_VCG211364458049&amp;2&amp;src_toppic_inpsrchzd1&amp;"/>
          <p:cNvPicPr>
            <a:picLocks noChangeAspect="1"/>
          </p:cNvPicPr>
          <p:nvPr/>
        </p:nvPicPr>
        <p:blipFill>
          <a:blip r:embed="rId8"/>
          <a:stretch>
            <a:fillRect/>
          </a:stretch>
        </p:blipFill>
        <p:spPr>
          <a:xfrm>
            <a:off x="567055" y="1906905"/>
            <a:ext cx="4926965" cy="3448685"/>
          </a:xfrm>
          <a:prstGeom prst="rect">
            <a:avLst/>
          </a:prstGeom>
        </p:spPr>
      </p:pic>
      <p:pic>
        <p:nvPicPr>
          <p:cNvPr id="2" name="图片 2" descr="templates\docerresourceshop\icons\\343435383032323b343438373334383bc4eabbf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71352" y="1070452"/>
            <a:ext cx="500380" cy="500380"/>
          </a:xfrm>
          <a:prstGeom prst="rect">
            <a:avLst/>
          </a:prstGeom>
        </p:spPr>
      </p:pic>
      <p:pic>
        <p:nvPicPr>
          <p:cNvPr id="8" name="图片 2" descr="templates\docerresourceshop\icons\\343435383032323b343438373334383bc4eabbf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5302" y="1067435"/>
            <a:ext cx="500380" cy="500380"/>
          </a:xfrm>
          <a:prstGeom prst="rect">
            <a:avLst/>
          </a:prstGeom>
        </p:spPr>
      </p:pic>
      <p:pic>
        <p:nvPicPr>
          <p:cNvPr id="12" name="图片 11"/>
          <p:cNvPicPr>
            <a:picLocks noChangeAspect="1"/>
          </p:cNvPicPr>
          <p:nvPr>
            <p:custDataLst>
              <p:tags r:id="rId11"/>
            </p:custDataLst>
          </p:nvPr>
        </p:nvPicPr>
        <p:blipFill>
          <a:blip r:embed="rId12"/>
          <a:stretch>
            <a:fillRect/>
          </a:stretch>
        </p:blipFill>
        <p:spPr>
          <a:xfrm>
            <a:off x="10515600" y="4817745"/>
            <a:ext cx="1285875" cy="1228090"/>
          </a:xfrm>
          <a:prstGeom prst="rect">
            <a:avLst/>
          </a:prstGeom>
        </p:spPr>
      </p:pic>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图文框 38"/>
          <p:cNvSpPr/>
          <p:nvPr/>
        </p:nvSpPr>
        <p:spPr>
          <a:xfrm>
            <a:off x="295275" y="266700"/>
            <a:ext cx="11649075" cy="6286500"/>
          </a:xfrm>
          <a:prstGeom prst="frame">
            <a:avLst>
              <a:gd name="adj1" fmla="val 1591"/>
            </a:avLst>
          </a:prstGeom>
          <a:solidFill>
            <a:srgbClr val="D0C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4" name="文本框 383"/>
          <p:cNvSpPr txBox="1"/>
          <p:nvPr>
            <p:custDataLst>
              <p:tags r:id="rId1"/>
            </p:custDataLst>
          </p:nvPr>
        </p:nvSpPr>
        <p:spPr>
          <a:xfrm>
            <a:off x="2628900" y="2534920"/>
            <a:ext cx="6664960" cy="1198880"/>
          </a:xfrm>
          <a:prstGeom prst="rect">
            <a:avLst/>
          </a:prstGeom>
          <a:noFill/>
        </p:spPr>
        <p:txBody>
          <a:bodyPr wrap="square" rtlCol="0">
            <a:spAutoFit/>
          </a:bodyPr>
          <a:lstStyle/>
          <a:p>
            <a:pPr algn="ctr"/>
            <a:r>
              <a:rPr lang="zh-CN" altLang="en-US" sz="7200" spc="200" dirty="0">
                <a:solidFill>
                  <a:srgbClr val="A79777"/>
                </a:solidFill>
                <a:latin typeface="楷体" panose="02010609060101010101" charset="-122"/>
                <a:ea typeface="楷体" panose="02010609060101010101" charset="-122"/>
              </a:rPr>
              <a:t>买东西</a:t>
            </a:r>
            <a:endParaRPr lang="zh-CN" altLang="en-US" sz="7200" spc="200" dirty="0">
              <a:solidFill>
                <a:srgbClr val="A79777"/>
              </a:solidFill>
              <a:latin typeface="楷体" panose="02010609060101010101" charset="-122"/>
              <a:ea typeface="楷体" panose="02010609060101010101" charset="-122"/>
            </a:endParaRPr>
          </a:p>
        </p:txBody>
      </p:sp>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8890635" y="1172845"/>
            <a:ext cx="2370455" cy="1362075"/>
            <a:chOff x="1962151" y="1219108"/>
            <a:chExt cx="8267698" cy="4752030"/>
          </a:xfrm>
        </p:grpSpPr>
        <p:sp>
          <p:nvSpPr>
            <p:cNvPr id="3" name="iṥļiďè"/>
            <p:cNvSpPr/>
            <p:nvPr>
              <p:custDataLst>
                <p:tags r:id="rId2"/>
              </p:custDataLst>
            </p:nvPr>
          </p:nvSpPr>
          <p:spPr bwMode="auto">
            <a:xfrm>
              <a:off x="1980513" y="1516569"/>
              <a:ext cx="3737235" cy="4071420"/>
            </a:xfrm>
            <a:custGeom>
              <a:avLst/>
              <a:gdLst>
                <a:gd name="T0" fmla="*/ 1447 w 3053"/>
                <a:gd name="T1" fmla="*/ 3326 h 3326"/>
                <a:gd name="T2" fmla="*/ 0 w 3053"/>
                <a:gd name="T3" fmla="*/ 993 h 3326"/>
                <a:gd name="T4" fmla="*/ 1605 w 3053"/>
                <a:gd name="T5" fmla="*/ 0 h 3326"/>
                <a:gd name="T6" fmla="*/ 1605 w 3053"/>
                <a:gd name="T7" fmla="*/ 0 h 3326"/>
                <a:gd name="T8" fmla="*/ 3053 w 3053"/>
                <a:gd name="T9" fmla="*/ 2330 h 3326"/>
                <a:gd name="T10" fmla="*/ 1447 w 3053"/>
                <a:gd name="T11" fmla="*/ 3326 h 3326"/>
                <a:gd name="T12" fmla="*/ 1447 w 3053"/>
                <a:gd name="T13" fmla="*/ 3326 h 3326"/>
              </a:gdLst>
              <a:ahLst/>
              <a:cxnLst>
                <a:cxn ang="0">
                  <a:pos x="T0" y="T1"/>
                </a:cxn>
                <a:cxn ang="0">
                  <a:pos x="T2" y="T3"/>
                </a:cxn>
                <a:cxn ang="0">
                  <a:pos x="T4" y="T5"/>
                </a:cxn>
                <a:cxn ang="0">
                  <a:pos x="T6" y="T7"/>
                </a:cxn>
                <a:cxn ang="0">
                  <a:pos x="T8" y="T9"/>
                </a:cxn>
                <a:cxn ang="0">
                  <a:pos x="T10" y="T11"/>
                </a:cxn>
                <a:cxn ang="0">
                  <a:pos x="T12" y="T13"/>
                </a:cxn>
              </a:cxnLst>
              <a:rect l="0" t="0" r="r" b="b"/>
              <a:pathLst>
                <a:path w="3053" h="3326">
                  <a:moveTo>
                    <a:pt x="1447" y="3326"/>
                  </a:moveTo>
                  <a:lnTo>
                    <a:pt x="0" y="993"/>
                  </a:lnTo>
                  <a:lnTo>
                    <a:pt x="1605" y="0"/>
                  </a:lnTo>
                  <a:lnTo>
                    <a:pt x="1605" y="0"/>
                  </a:lnTo>
                  <a:lnTo>
                    <a:pt x="3053" y="2330"/>
                  </a:lnTo>
                  <a:lnTo>
                    <a:pt x="1447" y="3326"/>
                  </a:lnTo>
                  <a:lnTo>
                    <a:pt x="1447" y="33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 name="îšliḑè"/>
            <p:cNvSpPr/>
            <p:nvPr>
              <p:custDataLst>
                <p:tags r:id="rId3"/>
              </p:custDataLst>
            </p:nvPr>
          </p:nvSpPr>
          <p:spPr bwMode="auto">
            <a:xfrm>
              <a:off x="1980513" y="1516569"/>
              <a:ext cx="3737235" cy="4071420"/>
            </a:xfrm>
            <a:custGeom>
              <a:avLst/>
              <a:gdLst>
                <a:gd name="T0" fmla="*/ 1447 w 3053"/>
                <a:gd name="T1" fmla="*/ 3326 h 3326"/>
                <a:gd name="T2" fmla="*/ 0 w 3053"/>
                <a:gd name="T3" fmla="*/ 993 h 3326"/>
                <a:gd name="T4" fmla="*/ 1605 w 3053"/>
                <a:gd name="T5" fmla="*/ 0 h 3326"/>
                <a:gd name="T6" fmla="*/ 1605 w 3053"/>
                <a:gd name="T7" fmla="*/ 0 h 3326"/>
                <a:gd name="T8" fmla="*/ 3053 w 3053"/>
                <a:gd name="T9" fmla="*/ 2330 h 3326"/>
                <a:gd name="T10" fmla="*/ 1447 w 3053"/>
                <a:gd name="T11" fmla="*/ 3326 h 3326"/>
                <a:gd name="T12" fmla="*/ 1447 w 3053"/>
                <a:gd name="T13" fmla="*/ 3326 h 3326"/>
              </a:gdLst>
              <a:ahLst/>
              <a:cxnLst>
                <a:cxn ang="0">
                  <a:pos x="T0" y="T1"/>
                </a:cxn>
                <a:cxn ang="0">
                  <a:pos x="T2" y="T3"/>
                </a:cxn>
                <a:cxn ang="0">
                  <a:pos x="T4" y="T5"/>
                </a:cxn>
                <a:cxn ang="0">
                  <a:pos x="T6" y="T7"/>
                </a:cxn>
                <a:cxn ang="0">
                  <a:pos x="T8" y="T9"/>
                </a:cxn>
                <a:cxn ang="0">
                  <a:pos x="T10" y="T11"/>
                </a:cxn>
                <a:cxn ang="0">
                  <a:pos x="T12" y="T13"/>
                </a:cxn>
              </a:cxnLst>
              <a:rect l="0" t="0" r="r" b="b"/>
              <a:pathLst>
                <a:path w="3053" h="3326">
                  <a:moveTo>
                    <a:pt x="1447" y="3326"/>
                  </a:moveTo>
                  <a:lnTo>
                    <a:pt x="0" y="993"/>
                  </a:lnTo>
                  <a:lnTo>
                    <a:pt x="1605" y="0"/>
                  </a:lnTo>
                  <a:lnTo>
                    <a:pt x="1605" y="0"/>
                  </a:lnTo>
                  <a:lnTo>
                    <a:pt x="3053" y="2330"/>
                  </a:lnTo>
                  <a:lnTo>
                    <a:pt x="1447" y="3326"/>
                  </a:lnTo>
                  <a:lnTo>
                    <a:pt x="1447" y="33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 name="îṡ1íḍé"/>
            <p:cNvSpPr/>
            <p:nvPr>
              <p:custDataLst>
                <p:tags r:id="rId4"/>
              </p:custDataLst>
            </p:nvPr>
          </p:nvSpPr>
          <p:spPr bwMode="auto">
            <a:xfrm>
              <a:off x="1962151" y="1503104"/>
              <a:ext cx="3772734" cy="4097127"/>
            </a:xfrm>
            <a:custGeom>
              <a:avLst/>
              <a:gdLst>
                <a:gd name="T0" fmla="*/ 1462 w 3082"/>
                <a:gd name="T1" fmla="*/ 3337 h 3347"/>
                <a:gd name="T2" fmla="*/ 1470 w 3082"/>
                <a:gd name="T3" fmla="*/ 3330 h 3347"/>
                <a:gd name="T4" fmla="*/ 29 w 3082"/>
                <a:gd name="T5" fmla="*/ 1009 h 3347"/>
                <a:gd name="T6" fmla="*/ 1626 w 3082"/>
                <a:gd name="T7" fmla="*/ 19 h 3347"/>
                <a:gd name="T8" fmla="*/ 1620 w 3082"/>
                <a:gd name="T9" fmla="*/ 11 h 3347"/>
                <a:gd name="T10" fmla="*/ 1620 w 3082"/>
                <a:gd name="T11" fmla="*/ 19 h 3347"/>
                <a:gd name="T12" fmla="*/ 1620 w 3082"/>
                <a:gd name="T13" fmla="*/ 19 h 3347"/>
                <a:gd name="T14" fmla="*/ 1620 w 3082"/>
                <a:gd name="T15" fmla="*/ 11 h 3347"/>
                <a:gd name="T16" fmla="*/ 1612 w 3082"/>
                <a:gd name="T17" fmla="*/ 15 h 3347"/>
                <a:gd name="T18" fmla="*/ 3053 w 3082"/>
                <a:gd name="T19" fmla="*/ 2339 h 3347"/>
                <a:gd name="T20" fmla="*/ 1456 w 3082"/>
                <a:gd name="T21" fmla="*/ 3328 h 3347"/>
                <a:gd name="T22" fmla="*/ 1462 w 3082"/>
                <a:gd name="T23" fmla="*/ 3337 h 3347"/>
                <a:gd name="T24" fmla="*/ 1462 w 3082"/>
                <a:gd name="T25" fmla="*/ 3326 h 3347"/>
                <a:gd name="T26" fmla="*/ 1462 w 3082"/>
                <a:gd name="T27" fmla="*/ 3326 h 3347"/>
                <a:gd name="T28" fmla="*/ 1462 w 3082"/>
                <a:gd name="T29" fmla="*/ 3337 h 3347"/>
                <a:gd name="T30" fmla="*/ 1470 w 3082"/>
                <a:gd name="T31" fmla="*/ 3330 h 3347"/>
                <a:gd name="T32" fmla="*/ 1462 w 3082"/>
                <a:gd name="T33" fmla="*/ 3337 h 3347"/>
                <a:gd name="T34" fmla="*/ 1462 w 3082"/>
                <a:gd name="T35" fmla="*/ 3347 h 3347"/>
                <a:gd name="T36" fmla="*/ 1462 w 3082"/>
                <a:gd name="T37" fmla="*/ 3347 h 3347"/>
                <a:gd name="T38" fmla="*/ 1464 w 3082"/>
                <a:gd name="T39" fmla="*/ 3347 h 3347"/>
                <a:gd name="T40" fmla="*/ 3082 w 3082"/>
                <a:gd name="T41" fmla="*/ 2345 h 3347"/>
                <a:gd name="T42" fmla="*/ 1626 w 3082"/>
                <a:gd name="T43" fmla="*/ 0 h 3347"/>
                <a:gd name="T44" fmla="*/ 1620 w 3082"/>
                <a:gd name="T45" fmla="*/ 0 h 3347"/>
                <a:gd name="T46" fmla="*/ 1618 w 3082"/>
                <a:gd name="T47" fmla="*/ 0 h 3347"/>
                <a:gd name="T48" fmla="*/ 0 w 3082"/>
                <a:gd name="T49" fmla="*/ 1000 h 3347"/>
                <a:gd name="T50" fmla="*/ 1456 w 3082"/>
                <a:gd name="T51" fmla="*/ 3347 h 3347"/>
                <a:gd name="T52" fmla="*/ 1462 w 3082"/>
                <a:gd name="T53" fmla="*/ 3347 h 3347"/>
                <a:gd name="T54" fmla="*/ 1462 w 3082"/>
                <a:gd name="T55" fmla="*/ 3337 h 3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2" h="3347">
                  <a:moveTo>
                    <a:pt x="1462" y="3337"/>
                  </a:moveTo>
                  <a:lnTo>
                    <a:pt x="1470" y="3330"/>
                  </a:lnTo>
                  <a:lnTo>
                    <a:pt x="29" y="1009"/>
                  </a:lnTo>
                  <a:lnTo>
                    <a:pt x="1626" y="19"/>
                  </a:lnTo>
                  <a:lnTo>
                    <a:pt x="1620" y="11"/>
                  </a:lnTo>
                  <a:lnTo>
                    <a:pt x="1620" y="19"/>
                  </a:lnTo>
                  <a:lnTo>
                    <a:pt x="1620" y="19"/>
                  </a:lnTo>
                  <a:lnTo>
                    <a:pt x="1620" y="11"/>
                  </a:lnTo>
                  <a:lnTo>
                    <a:pt x="1612" y="15"/>
                  </a:lnTo>
                  <a:lnTo>
                    <a:pt x="3053" y="2339"/>
                  </a:lnTo>
                  <a:lnTo>
                    <a:pt x="1456" y="3328"/>
                  </a:lnTo>
                  <a:lnTo>
                    <a:pt x="1462" y="3337"/>
                  </a:lnTo>
                  <a:lnTo>
                    <a:pt x="1462" y="3326"/>
                  </a:lnTo>
                  <a:lnTo>
                    <a:pt x="1462" y="3326"/>
                  </a:lnTo>
                  <a:lnTo>
                    <a:pt x="1462" y="3337"/>
                  </a:lnTo>
                  <a:lnTo>
                    <a:pt x="1470" y="3330"/>
                  </a:lnTo>
                  <a:lnTo>
                    <a:pt x="1462" y="3337"/>
                  </a:lnTo>
                  <a:lnTo>
                    <a:pt x="1462" y="3347"/>
                  </a:lnTo>
                  <a:lnTo>
                    <a:pt x="1462" y="3347"/>
                  </a:lnTo>
                  <a:lnTo>
                    <a:pt x="1464" y="3347"/>
                  </a:lnTo>
                  <a:lnTo>
                    <a:pt x="3082" y="2345"/>
                  </a:lnTo>
                  <a:lnTo>
                    <a:pt x="1626" y="0"/>
                  </a:lnTo>
                  <a:lnTo>
                    <a:pt x="1620" y="0"/>
                  </a:lnTo>
                  <a:lnTo>
                    <a:pt x="1618" y="0"/>
                  </a:lnTo>
                  <a:lnTo>
                    <a:pt x="0" y="1000"/>
                  </a:lnTo>
                  <a:lnTo>
                    <a:pt x="1456" y="3347"/>
                  </a:lnTo>
                  <a:lnTo>
                    <a:pt x="1462" y="3347"/>
                  </a:lnTo>
                  <a:lnTo>
                    <a:pt x="1462" y="3337"/>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 name="ïşḷíḓé"/>
            <p:cNvSpPr/>
            <p:nvPr>
              <p:custDataLst>
                <p:tags r:id="rId5"/>
              </p:custDataLst>
            </p:nvPr>
          </p:nvSpPr>
          <p:spPr bwMode="auto">
            <a:xfrm>
              <a:off x="1962151" y="1503104"/>
              <a:ext cx="3772734" cy="4097127"/>
            </a:xfrm>
            <a:custGeom>
              <a:avLst/>
              <a:gdLst>
                <a:gd name="T0" fmla="*/ 1462 w 3082"/>
                <a:gd name="T1" fmla="*/ 3337 h 3347"/>
                <a:gd name="T2" fmla="*/ 1470 w 3082"/>
                <a:gd name="T3" fmla="*/ 3330 h 3347"/>
                <a:gd name="T4" fmla="*/ 29 w 3082"/>
                <a:gd name="T5" fmla="*/ 1009 h 3347"/>
                <a:gd name="T6" fmla="*/ 1626 w 3082"/>
                <a:gd name="T7" fmla="*/ 19 h 3347"/>
                <a:gd name="T8" fmla="*/ 1620 w 3082"/>
                <a:gd name="T9" fmla="*/ 11 h 3347"/>
                <a:gd name="T10" fmla="*/ 1620 w 3082"/>
                <a:gd name="T11" fmla="*/ 19 h 3347"/>
                <a:gd name="T12" fmla="*/ 1620 w 3082"/>
                <a:gd name="T13" fmla="*/ 19 h 3347"/>
                <a:gd name="T14" fmla="*/ 1620 w 3082"/>
                <a:gd name="T15" fmla="*/ 11 h 3347"/>
                <a:gd name="T16" fmla="*/ 1612 w 3082"/>
                <a:gd name="T17" fmla="*/ 15 h 3347"/>
                <a:gd name="T18" fmla="*/ 3053 w 3082"/>
                <a:gd name="T19" fmla="*/ 2339 h 3347"/>
                <a:gd name="T20" fmla="*/ 1456 w 3082"/>
                <a:gd name="T21" fmla="*/ 3328 h 3347"/>
                <a:gd name="T22" fmla="*/ 1462 w 3082"/>
                <a:gd name="T23" fmla="*/ 3337 h 3347"/>
                <a:gd name="T24" fmla="*/ 1462 w 3082"/>
                <a:gd name="T25" fmla="*/ 3326 h 3347"/>
                <a:gd name="T26" fmla="*/ 1462 w 3082"/>
                <a:gd name="T27" fmla="*/ 3326 h 3347"/>
                <a:gd name="T28" fmla="*/ 1462 w 3082"/>
                <a:gd name="T29" fmla="*/ 3337 h 3347"/>
                <a:gd name="T30" fmla="*/ 1470 w 3082"/>
                <a:gd name="T31" fmla="*/ 3330 h 3347"/>
                <a:gd name="T32" fmla="*/ 1462 w 3082"/>
                <a:gd name="T33" fmla="*/ 3337 h 3347"/>
                <a:gd name="T34" fmla="*/ 1462 w 3082"/>
                <a:gd name="T35" fmla="*/ 3347 h 3347"/>
                <a:gd name="T36" fmla="*/ 1462 w 3082"/>
                <a:gd name="T37" fmla="*/ 3347 h 3347"/>
                <a:gd name="T38" fmla="*/ 1464 w 3082"/>
                <a:gd name="T39" fmla="*/ 3347 h 3347"/>
                <a:gd name="T40" fmla="*/ 3082 w 3082"/>
                <a:gd name="T41" fmla="*/ 2345 h 3347"/>
                <a:gd name="T42" fmla="*/ 1626 w 3082"/>
                <a:gd name="T43" fmla="*/ 0 h 3347"/>
                <a:gd name="T44" fmla="*/ 1620 w 3082"/>
                <a:gd name="T45" fmla="*/ 0 h 3347"/>
                <a:gd name="T46" fmla="*/ 1618 w 3082"/>
                <a:gd name="T47" fmla="*/ 0 h 3347"/>
                <a:gd name="T48" fmla="*/ 0 w 3082"/>
                <a:gd name="T49" fmla="*/ 1000 h 3347"/>
                <a:gd name="T50" fmla="*/ 1456 w 3082"/>
                <a:gd name="T51" fmla="*/ 3347 h 3347"/>
                <a:gd name="T52" fmla="*/ 1462 w 3082"/>
                <a:gd name="T53" fmla="*/ 3347 h 3347"/>
                <a:gd name="T54" fmla="*/ 1462 w 3082"/>
                <a:gd name="T55" fmla="*/ 3337 h 3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2" h="3347">
                  <a:moveTo>
                    <a:pt x="1462" y="3337"/>
                  </a:moveTo>
                  <a:lnTo>
                    <a:pt x="1470" y="3330"/>
                  </a:lnTo>
                  <a:lnTo>
                    <a:pt x="29" y="1009"/>
                  </a:lnTo>
                  <a:lnTo>
                    <a:pt x="1626" y="19"/>
                  </a:lnTo>
                  <a:lnTo>
                    <a:pt x="1620" y="11"/>
                  </a:lnTo>
                  <a:lnTo>
                    <a:pt x="1620" y="19"/>
                  </a:lnTo>
                  <a:lnTo>
                    <a:pt x="1620" y="19"/>
                  </a:lnTo>
                  <a:lnTo>
                    <a:pt x="1620" y="11"/>
                  </a:lnTo>
                  <a:lnTo>
                    <a:pt x="1612" y="15"/>
                  </a:lnTo>
                  <a:lnTo>
                    <a:pt x="3053" y="2339"/>
                  </a:lnTo>
                  <a:lnTo>
                    <a:pt x="1456" y="3328"/>
                  </a:lnTo>
                  <a:lnTo>
                    <a:pt x="1462" y="3337"/>
                  </a:lnTo>
                  <a:lnTo>
                    <a:pt x="1462" y="3326"/>
                  </a:lnTo>
                  <a:lnTo>
                    <a:pt x="1462" y="3326"/>
                  </a:lnTo>
                  <a:lnTo>
                    <a:pt x="1462" y="3337"/>
                  </a:lnTo>
                  <a:lnTo>
                    <a:pt x="1470" y="3330"/>
                  </a:lnTo>
                  <a:lnTo>
                    <a:pt x="1462" y="3337"/>
                  </a:lnTo>
                  <a:lnTo>
                    <a:pt x="1462" y="3347"/>
                  </a:lnTo>
                  <a:lnTo>
                    <a:pt x="1462" y="3347"/>
                  </a:lnTo>
                  <a:lnTo>
                    <a:pt x="1464" y="3347"/>
                  </a:lnTo>
                  <a:lnTo>
                    <a:pt x="3082" y="2345"/>
                  </a:lnTo>
                  <a:lnTo>
                    <a:pt x="1626" y="0"/>
                  </a:lnTo>
                  <a:lnTo>
                    <a:pt x="1620" y="0"/>
                  </a:lnTo>
                  <a:lnTo>
                    <a:pt x="1618" y="0"/>
                  </a:lnTo>
                  <a:lnTo>
                    <a:pt x="0" y="1000"/>
                  </a:lnTo>
                  <a:lnTo>
                    <a:pt x="1456" y="3347"/>
                  </a:lnTo>
                  <a:lnTo>
                    <a:pt x="1462" y="3347"/>
                  </a:lnTo>
                  <a:lnTo>
                    <a:pt x="1462" y="33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íşľîdê"/>
            <p:cNvSpPr/>
            <p:nvPr>
              <p:custDataLst>
                <p:tags r:id="rId6"/>
              </p:custDataLst>
            </p:nvPr>
          </p:nvSpPr>
          <p:spPr bwMode="auto">
            <a:xfrm>
              <a:off x="2439557" y="1353762"/>
              <a:ext cx="3472825" cy="4005317"/>
            </a:xfrm>
            <a:custGeom>
              <a:avLst/>
              <a:gdLst>
                <a:gd name="T0" fmla="*/ 1107 w 2837"/>
                <a:gd name="T1" fmla="*/ 3272 h 3272"/>
                <a:gd name="T2" fmla="*/ 0 w 2837"/>
                <a:gd name="T3" fmla="*/ 759 h 3272"/>
                <a:gd name="T4" fmla="*/ 1730 w 2837"/>
                <a:gd name="T5" fmla="*/ 0 h 3272"/>
                <a:gd name="T6" fmla="*/ 2837 w 2837"/>
                <a:gd name="T7" fmla="*/ 2510 h 3272"/>
                <a:gd name="T8" fmla="*/ 1107 w 2837"/>
                <a:gd name="T9" fmla="*/ 3272 h 3272"/>
              </a:gdLst>
              <a:ahLst/>
              <a:cxnLst>
                <a:cxn ang="0">
                  <a:pos x="T0" y="T1"/>
                </a:cxn>
                <a:cxn ang="0">
                  <a:pos x="T2" y="T3"/>
                </a:cxn>
                <a:cxn ang="0">
                  <a:pos x="T4" y="T5"/>
                </a:cxn>
                <a:cxn ang="0">
                  <a:pos x="T6" y="T7"/>
                </a:cxn>
                <a:cxn ang="0">
                  <a:pos x="T8" y="T9"/>
                </a:cxn>
              </a:cxnLst>
              <a:rect l="0" t="0" r="r" b="b"/>
              <a:pathLst>
                <a:path w="2837" h="3272">
                  <a:moveTo>
                    <a:pt x="1107" y="3272"/>
                  </a:moveTo>
                  <a:lnTo>
                    <a:pt x="0" y="759"/>
                  </a:lnTo>
                  <a:lnTo>
                    <a:pt x="1730" y="0"/>
                  </a:lnTo>
                  <a:lnTo>
                    <a:pt x="2837" y="2510"/>
                  </a:lnTo>
                  <a:lnTo>
                    <a:pt x="1107" y="32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iš1íďè"/>
            <p:cNvSpPr/>
            <p:nvPr>
              <p:custDataLst>
                <p:tags r:id="rId7"/>
              </p:custDataLst>
            </p:nvPr>
          </p:nvSpPr>
          <p:spPr bwMode="auto">
            <a:xfrm>
              <a:off x="2439557" y="1353762"/>
              <a:ext cx="3472825" cy="4005317"/>
            </a:xfrm>
            <a:custGeom>
              <a:avLst/>
              <a:gdLst>
                <a:gd name="T0" fmla="*/ 1107 w 2837"/>
                <a:gd name="T1" fmla="*/ 3272 h 3272"/>
                <a:gd name="T2" fmla="*/ 0 w 2837"/>
                <a:gd name="T3" fmla="*/ 759 h 3272"/>
                <a:gd name="T4" fmla="*/ 1730 w 2837"/>
                <a:gd name="T5" fmla="*/ 0 h 3272"/>
                <a:gd name="T6" fmla="*/ 2837 w 2837"/>
                <a:gd name="T7" fmla="*/ 2510 h 3272"/>
                <a:gd name="T8" fmla="*/ 1107 w 2837"/>
                <a:gd name="T9" fmla="*/ 3272 h 3272"/>
              </a:gdLst>
              <a:ahLst/>
              <a:cxnLst>
                <a:cxn ang="0">
                  <a:pos x="T0" y="T1"/>
                </a:cxn>
                <a:cxn ang="0">
                  <a:pos x="T2" y="T3"/>
                </a:cxn>
                <a:cxn ang="0">
                  <a:pos x="T4" y="T5"/>
                </a:cxn>
                <a:cxn ang="0">
                  <a:pos x="T6" y="T7"/>
                </a:cxn>
                <a:cxn ang="0">
                  <a:pos x="T8" y="T9"/>
                </a:cxn>
              </a:cxnLst>
              <a:rect l="0" t="0" r="r" b="b"/>
              <a:pathLst>
                <a:path w="2837" h="3272">
                  <a:moveTo>
                    <a:pt x="1107" y="3272"/>
                  </a:moveTo>
                  <a:lnTo>
                    <a:pt x="0" y="759"/>
                  </a:lnTo>
                  <a:lnTo>
                    <a:pt x="1730" y="0"/>
                  </a:lnTo>
                  <a:lnTo>
                    <a:pt x="2837" y="2510"/>
                  </a:lnTo>
                  <a:lnTo>
                    <a:pt x="1107" y="32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íṡḷíḓe"/>
            <p:cNvSpPr/>
            <p:nvPr>
              <p:custDataLst>
                <p:tags r:id="rId8"/>
              </p:custDataLst>
            </p:nvPr>
          </p:nvSpPr>
          <p:spPr bwMode="auto">
            <a:xfrm>
              <a:off x="2424868" y="1335400"/>
              <a:ext cx="3503428" cy="4038369"/>
            </a:xfrm>
            <a:custGeom>
              <a:avLst/>
              <a:gdLst>
                <a:gd name="T0" fmla="*/ 1119 w 2862"/>
                <a:gd name="T1" fmla="*/ 3287 h 3299"/>
                <a:gd name="T2" fmla="*/ 1130 w 2862"/>
                <a:gd name="T3" fmla="*/ 3283 h 3299"/>
                <a:gd name="T4" fmla="*/ 25 w 2862"/>
                <a:gd name="T5" fmla="*/ 780 h 3299"/>
                <a:gd name="T6" fmla="*/ 1736 w 2862"/>
                <a:gd name="T7" fmla="*/ 27 h 3299"/>
                <a:gd name="T8" fmla="*/ 2835 w 2862"/>
                <a:gd name="T9" fmla="*/ 2519 h 3299"/>
                <a:gd name="T10" fmla="*/ 1115 w 2862"/>
                <a:gd name="T11" fmla="*/ 3276 h 3299"/>
                <a:gd name="T12" fmla="*/ 1119 w 2862"/>
                <a:gd name="T13" fmla="*/ 3287 h 3299"/>
                <a:gd name="T14" fmla="*/ 1130 w 2862"/>
                <a:gd name="T15" fmla="*/ 3283 h 3299"/>
                <a:gd name="T16" fmla="*/ 1119 w 2862"/>
                <a:gd name="T17" fmla="*/ 3287 h 3299"/>
                <a:gd name="T18" fmla="*/ 1124 w 2862"/>
                <a:gd name="T19" fmla="*/ 3295 h 3299"/>
                <a:gd name="T20" fmla="*/ 2862 w 2862"/>
                <a:gd name="T21" fmla="*/ 2529 h 3299"/>
                <a:gd name="T22" fmla="*/ 1747 w 2862"/>
                <a:gd name="T23" fmla="*/ 0 h 3299"/>
                <a:gd name="T24" fmla="*/ 0 w 2862"/>
                <a:gd name="T25" fmla="*/ 770 h 3299"/>
                <a:gd name="T26" fmla="*/ 1115 w 2862"/>
                <a:gd name="T27" fmla="*/ 3299 h 3299"/>
                <a:gd name="T28" fmla="*/ 1124 w 2862"/>
                <a:gd name="T29" fmla="*/ 3295 h 3299"/>
                <a:gd name="T30" fmla="*/ 1119 w 2862"/>
                <a:gd name="T31" fmla="*/ 3287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2" h="3299">
                  <a:moveTo>
                    <a:pt x="1119" y="3287"/>
                  </a:moveTo>
                  <a:lnTo>
                    <a:pt x="1130" y="3283"/>
                  </a:lnTo>
                  <a:lnTo>
                    <a:pt x="25" y="780"/>
                  </a:lnTo>
                  <a:lnTo>
                    <a:pt x="1736" y="27"/>
                  </a:lnTo>
                  <a:lnTo>
                    <a:pt x="2835" y="2519"/>
                  </a:lnTo>
                  <a:lnTo>
                    <a:pt x="1115" y="3276"/>
                  </a:lnTo>
                  <a:lnTo>
                    <a:pt x="1119" y="3287"/>
                  </a:lnTo>
                  <a:lnTo>
                    <a:pt x="1130" y="3283"/>
                  </a:lnTo>
                  <a:lnTo>
                    <a:pt x="1119" y="3287"/>
                  </a:lnTo>
                  <a:lnTo>
                    <a:pt x="1124" y="3295"/>
                  </a:lnTo>
                  <a:lnTo>
                    <a:pt x="2862" y="2529"/>
                  </a:lnTo>
                  <a:lnTo>
                    <a:pt x="1747" y="0"/>
                  </a:lnTo>
                  <a:lnTo>
                    <a:pt x="0" y="770"/>
                  </a:lnTo>
                  <a:lnTo>
                    <a:pt x="1115" y="3299"/>
                  </a:lnTo>
                  <a:lnTo>
                    <a:pt x="1124" y="3295"/>
                  </a:lnTo>
                  <a:lnTo>
                    <a:pt x="1119" y="3287"/>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ïṥḻiḍe"/>
            <p:cNvSpPr/>
            <p:nvPr>
              <p:custDataLst>
                <p:tags r:id="rId9"/>
              </p:custDataLst>
            </p:nvPr>
          </p:nvSpPr>
          <p:spPr bwMode="auto">
            <a:xfrm>
              <a:off x="2424868" y="1335400"/>
              <a:ext cx="3503428" cy="4038369"/>
            </a:xfrm>
            <a:custGeom>
              <a:avLst/>
              <a:gdLst>
                <a:gd name="T0" fmla="*/ 1119 w 2862"/>
                <a:gd name="T1" fmla="*/ 3287 h 3299"/>
                <a:gd name="T2" fmla="*/ 1130 w 2862"/>
                <a:gd name="T3" fmla="*/ 3283 h 3299"/>
                <a:gd name="T4" fmla="*/ 25 w 2862"/>
                <a:gd name="T5" fmla="*/ 780 h 3299"/>
                <a:gd name="T6" fmla="*/ 1736 w 2862"/>
                <a:gd name="T7" fmla="*/ 27 h 3299"/>
                <a:gd name="T8" fmla="*/ 2835 w 2862"/>
                <a:gd name="T9" fmla="*/ 2519 h 3299"/>
                <a:gd name="T10" fmla="*/ 1115 w 2862"/>
                <a:gd name="T11" fmla="*/ 3276 h 3299"/>
                <a:gd name="T12" fmla="*/ 1119 w 2862"/>
                <a:gd name="T13" fmla="*/ 3287 h 3299"/>
                <a:gd name="T14" fmla="*/ 1130 w 2862"/>
                <a:gd name="T15" fmla="*/ 3283 h 3299"/>
                <a:gd name="T16" fmla="*/ 1119 w 2862"/>
                <a:gd name="T17" fmla="*/ 3287 h 3299"/>
                <a:gd name="T18" fmla="*/ 1124 w 2862"/>
                <a:gd name="T19" fmla="*/ 3295 h 3299"/>
                <a:gd name="T20" fmla="*/ 2862 w 2862"/>
                <a:gd name="T21" fmla="*/ 2529 h 3299"/>
                <a:gd name="T22" fmla="*/ 1747 w 2862"/>
                <a:gd name="T23" fmla="*/ 0 h 3299"/>
                <a:gd name="T24" fmla="*/ 0 w 2862"/>
                <a:gd name="T25" fmla="*/ 770 h 3299"/>
                <a:gd name="T26" fmla="*/ 1115 w 2862"/>
                <a:gd name="T27" fmla="*/ 3299 h 3299"/>
                <a:gd name="T28" fmla="*/ 1124 w 2862"/>
                <a:gd name="T29" fmla="*/ 3295 h 3299"/>
                <a:gd name="T30" fmla="*/ 1119 w 2862"/>
                <a:gd name="T31" fmla="*/ 3287 h 3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2" h="3299">
                  <a:moveTo>
                    <a:pt x="1119" y="3287"/>
                  </a:moveTo>
                  <a:lnTo>
                    <a:pt x="1130" y="3283"/>
                  </a:lnTo>
                  <a:lnTo>
                    <a:pt x="25" y="780"/>
                  </a:lnTo>
                  <a:lnTo>
                    <a:pt x="1736" y="27"/>
                  </a:lnTo>
                  <a:lnTo>
                    <a:pt x="2835" y="2519"/>
                  </a:lnTo>
                  <a:lnTo>
                    <a:pt x="1115" y="3276"/>
                  </a:lnTo>
                  <a:lnTo>
                    <a:pt x="1119" y="3287"/>
                  </a:lnTo>
                  <a:lnTo>
                    <a:pt x="1130" y="3283"/>
                  </a:lnTo>
                  <a:lnTo>
                    <a:pt x="1119" y="3287"/>
                  </a:lnTo>
                  <a:lnTo>
                    <a:pt x="1124" y="3295"/>
                  </a:lnTo>
                  <a:lnTo>
                    <a:pt x="2862" y="2529"/>
                  </a:lnTo>
                  <a:lnTo>
                    <a:pt x="1747" y="0"/>
                  </a:lnTo>
                  <a:lnTo>
                    <a:pt x="0" y="770"/>
                  </a:lnTo>
                  <a:lnTo>
                    <a:pt x="1115" y="3299"/>
                  </a:lnTo>
                  <a:lnTo>
                    <a:pt x="1124" y="3295"/>
                  </a:lnTo>
                  <a:lnTo>
                    <a:pt x="1119" y="3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íšlîḓê"/>
            <p:cNvSpPr/>
            <p:nvPr>
              <p:custDataLst>
                <p:tags r:id="rId10"/>
              </p:custDataLst>
            </p:nvPr>
          </p:nvSpPr>
          <p:spPr bwMode="auto">
            <a:xfrm>
              <a:off x="2915740" y="1351314"/>
              <a:ext cx="3139865" cy="3842510"/>
            </a:xfrm>
            <a:custGeom>
              <a:avLst/>
              <a:gdLst>
                <a:gd name="T0" fmla="*/ 354 w 1235"/>
                <a:gd name="T1" fmla="*/ 1467 h 1513"/>
                <a:gd name="T2" fmla="*/ 9 w 1235"/>
                <a:gd name="T3" fmla="*/ 305 h 1513"/>
                <a:gd name="T4" fmla="*/ 46 w 1235"/>
                <a:gd name="T5" fmla="*/ 237 h 1513"/>
                <a:gd name="T6" fmla="*/ 813 w 1235"/>
                <a:gd name="T7" fmla="*/ 9 h 1513"/>
                <a:gd name="T8" fmla="*/ 881 w 1235"/>
                <a:gd name="T9" fmla="*/ 46 h 1513"/>
                <a:gd name="T10" fmla="*/ 1226 w 1235"/>
                <a:gd name="T11" fmla="*/ 1208 h 1513"/>
                <a:gd name="T12" fmla="*/ 1189 w 1235"/>
                <a:gd name="T13" fmla="*/ 1277 h 1513"/>
                <a:gd name="T14" fmla="*/ 422 w 1235"/>
                <a:gd name="T15" fmla="*/ 1504 h 1513"/>
                <a:gd name="T16" fmla="*/ 354 w 1235"/>
                <a:gd name="T17" fmla="*/ 1467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5" h="1513">
                  <a:moveTo>
                    <a:pt x="354" y="1467"/>
                  </a:moveTo>
                  <a:cubicBezTo>
                    <a:pt x="9" y="305"/>
                    <a:pt x="9" y="305"/>
                    <a:pt x="9" y="305"/>
                  </a:cubicBezTo>
                  <a:cubicBezTo>
                    <a:pt x="0" y="276"/>
                    <a:pt x="17" y="245"/>
                    <a:pt x="46" y="237"/>
                  </a:cubicBezTo>
                  <a:cubicBezTo>
                    <a:pt x="813" y="9"/>
                    <a:pt x="813" y="9"/>
                    <a:pt x="813" y="9"/>
                  </a:cubicBezTo>
                  <a:cubicBezTo>
                    <a:pt x="842" y="0"/>
                    <a:pt x="872" y="17"/>
                    <a:pt x="881" y="46"/>
                  </a:cubicBezTo>
                  <a:cubicBezTo>
                    <a:pt x="1226" y="1208"/>
                    <a:pt x="1226" y="1208"/>
                    <a:pt x="1226" y="1208"/>
                  </a:cubicBezTo>
                  <a:cubicBezTo>
                    <a:pt x="1235" y="1237"/>
                    <a:pt x="1218" y="1268"/>
                    <a:pt x="1189" y="1277"/>
                  </a:cubicBezTo>
                  <a:cubicBezTo>
                    <a:pt x="422" y="1504"/>
                    <a:pt x="422" y="1504"/>
                    <a:pt x="422" y="1504"/>
                  </a:cubicBezTo>
                  <a:cubicBezTo>
                    <a:pt x="393" y="1513"/>
                    <a:pt x="363" y="1496"/>
                    <a:pt x="354" y="1467"/>
                  </a:cubicBezTo>
                </a:path>
              </a:pathLst>
            </a:custGeom>
            <a:solidFill>
              <a:srgbClr val="FF9F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ŝḷïḓê"/>
            <p:cNvSpPr/>
            <p:nvPr>
              <p:custDataLst>
                <p:tags r:id="rId11"/>
              </p:custDataLst>
            </p:nvPr>
          </p:nvSpPr>
          <p:spPr bwMode="auto">
            <a:xfrm>
              <a:off x="2920636" y="1356210"/>
              <a:ext cx="3130072" cy="3832717"/>
            </a:xfrm>
            <a:custGeom>
              <a:avLst/>
              <a:gdLst>
                <a:gd name="T0" fmla="*/ 352 w 1231"/>
                <a:gd name="T1" fmla="*/ 1465 h 1509"/>
                <a:gd name="T2" fmla="*/ 357 w 1231"/>
                <a:gd name="T3" fmla="*/ 1464 h 1509"/>
                <a:gd name="T4" fmla="*/ 11 w 1231"/>
                <a:gd name="T5" fmla="*/ 302 h 1509"/>
                <a:gd name="T6" fmla="*/ 9 w 1231"/>
                <a:gd name="T7" fmla="*/ 287 h 1509"/>
                <a:gd name="T8" fmla="*/ 45 w 1231"/>
                <a:gd name="T9" fmla="*/ 239 h 1509"/>
                <a:gd name="T10" fmla="*/ 812 w 1231"/>
                <a:gd name="T11" fmla="*/ 12 h 1509"/>
                <a:gd name="T12" fmla="*/ 826 w 1231"/>
                <a:gd name="T13" fmla="*/ 9 h 1509"/>
                <a:gd name="T14" fmla="*/ 874 w 1231"/>
                <a:gd name="T15" fmla="*/ 45 h 1509"/>
                <a:gd name="T16" fmla="*/ 1219 w 1231"/>
                <a:gd name="T17" fmla="*/ 1208 h 1509"/>
                <a:gd name="T18" fmla="*/ 1222 w 1231"/>
                <a:gd name="T19" fmla="*/ 1222 h 1509"/>
                <a:gd name="T20" fmla="*/ 1186 w 1231"/>
                <a:gd name="T21" fmla="*/ 1270 h 1509"/>
                <a:gd name="T22" fmla="*/ 419 w 1231"/>
                <a:gd name="T23" fmla="*/ 1498 h 1509"/>
                <a:gd name="T24" fmla="*/ 405 w 1231"/>
                <a:gd name="T25" fmla="*/ 1500 h 1509"/>
                <a:gd name="T26" fmla="*/ 357 w 1231"/>
                <a:gd name="T27" fmla="*/ 1464 h 1509"/>
                <a:gd name="T28" fmla="*/ 352 w 1231"/>
                <a:gd name="T29" fmla="*/ 1465 h 1509"/>
                <a:gd name="T30" fmla="*/ 347 w 1231"/>
                <a:gd name="T31" fmla="*/ 1467 h 1509"/>
                <a:gd name="T32" fmla="*/ 405 w 1231"/>
                <a:gd name="T33" fmla="*/ 1509 h 1509"/>
                <a:gd name="T34" fmla="*/ 422 w 1231"/>
                <a:gd name="T35" fmla="*/ 1507 h 1509"/>
                <a:gd name="T36" fmla="*/ 1188 w 1231"/>
                <a:gd name="T37" fmla="*/ 1279 h 1509"/>
                <a:gd name="T38" fmla="*/ 1231 w 1231"/>
                <a:gd name="T39" fmla="*/ 1222 h 1509"/>
                <a:gd name="T40" fmla="*/ 1229 w 1231"/>
                <a:gd name="T41" fmla="*/ 1205 h 1509"/>
                <a:gd name="T42" fmla="*/ 883 w 1231"/>
                <a:gd name="T43" fmla="*/ 43 h 1509"/>
                <a:gd name="T44" fmla="*/ 826 w 1231"/>
                <a:gd name="T45" fmla="*/ 0 h 1509"/>
                <a:gd name="T46" fmla="*/ 809 w 1231"/>
                <a:gd name="T47" fmla="*/ 2 h 1509"/>
                <a:gd name="T48" fmla="*/ 42 w 1231"/>
                <a:gd name="T49" fmla="*/ 230 h 1509"/>
                <a:gd name="T50" fmla="*/ 0 w 1231"/>
                <a:gd name="T51" fmla="*/ 287 h 1509"/>
                <a:gd name="T52" fmla="*/ 2 w 1231"/>
                <a:gd name="T53" fmla="*/ 304 h 1509"/>
                <a:gd name="T54" fmla="*/ 347 w 1231"/>
                <a:gd name="T55" fmla="*/ 1467 h 1509"/>
                <a:gd name="T56" fmla="*/ 352 w 1231"/>
                <a:gd name="T57" fmla="*/ 1465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1" h="1509">
                  <a:moveTo>
                    <a:pt x="352" y="1465"/>
                  </a:moveTo>
                  <a:cubicBezTo>
                    <a:pt x="357" y="1464"/>
                    <a:pt x="357" y="1464"/>
                    <a:pt x="357" y="1464"/>
                  </a:cubicBezTo>
                  <a:cubicBezTo>
                    <a:pt x="11" y="302"/>
                    <a:pt x="11" y="302"/>
                    <a:pt x="11" y="302"/>
                  </a:cubicBezTo>
                  <a:cubicBezTo>
                    <a:pt x="10" y="297"/>
                    <a:pt x="9" y="292"/>
                    <a:pt x="9" y="287"/>
                  </a:cubicBezTo>
                  <a:cubicBezTo>
                    <a:pt x="9" y="266"/>
                    <a:pt x="23" y="246"/>
                    <a:pt x="45" y="239"/>
                  </a:cubicBezTo>
                  <a:cubicBezTo>
                    <a:pt x="812" y="12"/>
                    <a:pt x="812" y="12"/>
                    <a:pt x="812" y="12"/>
                  </a:cubicBezTo>
                  <a:cubicBezTo>
                    <a:pt x="817" y="10"/>
                    <a:pt x="821" y="9"/>
                    <a:pt x="826" y="9"/>
                  </a:cubicBezTo>
                  <a:cubicBezTo>
                    <a:pt x="848" y="9"/>
                    <a:pt x="868" y="24"/>
                    <a:pt x="874" y="45"/>
                  </a:cubicBezTo>
                  <a:cubicBezTo>
                    <a:pt x="1219" y="1208"/>
                    <a:pt x="1219" y="1208"/>
                    <a:pt x="1219" y="1208"/>
                  </a:cubicBezTo>
                  <a:cubicBezTo>
                    <a:pt x="1221" y="1212"/>
                    <a:pt x="1222" y="1217"/>
                    <a:pt x="1222" y="1222"/>
                  </a:cubicBezTo>
                  <a:cubicBezTo>
                    <a:pt x="1222" y="1244"/>
                    <a:pt x="1207" y="1264"/>
                    <a:pt x="1186" y="1270"/>
                  </a:cubicBezTo>
                  <a:cubicBezTo>
                    <a:pt x="419" y="1498"/>
                    <a:pt x="419" y="1498"/>
                    <a:pt x="419" y="1498"/>
                  </a:cubicBezTo>
                  <a:cubicBezTo>
                    <a:pt x="414" y="1499"/>
                    <a:pt x="409" y="1500"/>
                    <a:pt x="405" y="1500"/>
                  </a:cubicBezTo>
                  <a:cubicBezTo>
                    <a:pt x="383" y="1500"/>
                    <a:pt x="363" y="1486"/>
                    <a:pt x="357" y="1464"/>
                  </a:cubicBezTo>
                  <a:cubicBezTo>
                    <a:pt x="352" y="1465"/>
                    <a:pt x="352" y="1465"/>
                    <a:pt x="352" y="1465"/>
                  </a:cubicBezTo>
                  <a:cubicBezTo>
                    <a:pt x="347" y="1467"/>
                    <a:pt x="347" y="1467"/>
                    <a:pt x="347" y="1467"/>
                  </a:cubicBezTo>
                  <a:cubicBezTo>
                    <a:pt x="355" y="1493"/>
                    <a:pt x="379" y="1509"/>
                    <a:pt x="405" y="1509"/>
                  </a:cubicBezTo>
                  <a:cubicBezTo>
                    <a:pt x="410" y="1509"/>
                    <a:pt x="416" y="1509"/>
                    <a:pt x="422" y="1507"/>
                  </a:cubicBezTo>
                  <a:cubicBezTo>
                    <a:pt x="1188" y="1279"/>
                    <a:pt x="1188" y="1279"/>
                    <a:pt x="1188" y="1279"/>
                  </a:cubicBezTo>
                  <a:cubicBezTo>
                    <a:pt x="1214" y="1272"/>
                    <a:pt x="1231" y="1248"/>
                    <a:pt x="1231" y="1222"/>
                  </a:cubicBezTo>
                  <a:cubicBezTo>
                    <a:pt x="1231" y="1216"/>
                    <a:pt x="1230" y="1211"/>
                    <a:pt x="1229" y="1205"/>
                  </a:cubicBezTo>
                  <a:cubicBezTo>
                    <a:pt x="883" y="43"/>
                    <a:pt x="883" y="43"/>
                    <a:pt x="883" y="43"/>
                  </a:cubicBezTo>
                  <a:cubicBezTo>
                    <a:pt x="876" y="17"/>
                    <a:pt x="852" y="0"/>
                    <a:pt x="826" y="0"/>
                  </a:cubicBezTo>
                  <a:cubicBezTo>
                    <a:pt x="821" y="0"/>
                    <a:pt x="815" y="1"/>
                    <a:pt x="809" y="2"/>
                  </a:cubicBezTo>
                  <a:cubicBezTo>
                    <a:pt x="42" y="230"/>
                    <a:pt x="42" y="230"/>
                    <a:pt x="42" y="230"/>
                  </a:cubicBezTo>
                  <a:cubicBezTo>
                    <a:pt x="16" y="238"/>
                    <a:pt x="0" y="261"/>
                    <a:pt x="0" y="287"/>
                  </a:cubicBezTo>
                  <a:cubicBezTo>
                    <a:pt x="0" y="293"/>
                    <a:pt x="1" y="299"/>
                    <a:pt x="2" y="304"/>
                  </a:cubicBezTo>
                  <a:cubicBezTo>
                    <a:pt x="347" y="1467"/>
                    <a:pt x="347" y="1467"/>
                    <a:pt x="347" y="1467"/>
                  </a:cubicBezTo>
                  <a:cubicBezTo>
                    <a:pt x="352" y="1465"/>
                    <a:pt x="352" y="1465"/>
                    <a:pt x="352" y="146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ïsḻídé"/>
            <p:cNvSpPr/>
            <p:nvPr>
              <p:custDataLst>
                <p:tags r:id="rId12"/>
              </p:custDataLst>
            </p:nvPr>
          </p:nvSpPr>
          <p:spPr bwMode="auto">
            <a:xfrm>
              <a:off x="8426722" y="1703860"/>
              <a:ext cx="221566" cy="1450581"/>
            </a:xfrm>
            <a:custGeom>
              <a:avLst/>
              <a:gdLst>
                <a:gd name="T0" fmla="*/ 72 w 87"/>
                <a:gd name="T1" fmla="*/ 0 h 571"/>
                <a:gd name="T2" fmla="*/ 71 w 87"/>
                <a:gd name="T3" fmla="*/ 5 h 571"/>
                <a:gd name="T4" fmla="*/ 51 w 87"/>
                <a:gd name="T5" fmla="*/ 4 h 571"/>
                <a:gd name="T6" fmla="*/ 50 w 87"/>
                <a:gd name="T7" fmla="*/ 4 h 571"/>
                <a:gd name="T8" fmla="*/ 33 w 87"/>
                <a:gd name="T9" fmla="*/ 16 h 571"/>
                <a:gd name="T10" fmla="*/ 33 w 87"/>
                <a:gd name="T11" fmla="*/ 20 h 571"/>
                <a:gd name="T12" fmla="*/ 20 w 87"/>
                <a:gd name="T13" fmla="*/ 175 h 571"/>
                <a:gd name="T14" fmla="*/ 24 w 87"/>
                <a:gd name="T15" fmla="*/ 176 h 571"/>
                <a:gd name="T16" fmla="*/ 20 w 87"/>
                <a:gd name="T17" fmla="*/ 182 h 571"/>
                <a:gd name="T18" fmla="*/ 20 w 87"/>
                <a:gd name="T19" fmla="*/ 185 h 571"/>
                <a:gd name="T20" fmla="*/ 20 w 87"/>
                <a:gd name="T21" fmla="*/ 186 h 571"/>
                <a:gd name="T22" fmla="*/ 21 w 87"/>
                <a:gd name="T23" fmla="*/ 190 h 571"/>
                <a:gd name="T24" fmla="*/ 23 w 87"/>
                <a:gd name="T25" fmla="*/ 193 h 571"/>
                <a:gd name="T26" fmla="*/ 26 w 87"/>
                <a:gd name="T27" fmla="*/ 193 h 571"/>
                <a:gd name="T28" fmla="*/ 25 w 87"/>
                <a:gd name="T29" fmla="*/ 209 h 571"/>
                <a:gd name="T30" fmla="*/ 26 w 87"/>
                <a:gd name="T31" fmla="*/ 209 h 571"/>
                <a:gd name="T32" fmla="*/ 1 w 87"/>
                <a:gd name="T33" fmla="*/ 544 h 571"/>
                <a:gd name="T34" fmla="*/ 1 w 87"/>
                <a:gd name="T35" fmla="*/ 544 h 571"/>
                <a:gd name="T36" fmla="*/ 0 w 87"/>
                <a:gd name="T37" fmla="*/ 545 h 571"/>
                <a:gd name="T38" fmla="*/ 1 w 87"/>
                <a:gd name="T39" fmla="*/ 547 h 571"/>
                <a:gd name="T40" fmla="*/ 1 w 87"/>
                <a:gd name="T41" fmla="*/ 548 h 571"/>
                <a:gd name="T42" fmla="*/ 0 w 87"/>
                <a:gd name="T43" fmla="*/ 550 h 571"/>
                <a:gd name="T44" fmla="*/ 0 w 87"/>
                <a:gd name="T45" fmla="*/ 552 h 571"/>
                <a:gd name="T46" fmla="*/ 0 w 87"/>
                <a:gd name="T47" fmla="*/ 552 h 571"/>
                <a:gd name="T48" fmla="*/ 1 w 87"/>
                <a:gd name="T49" fmla="*/ 556 h 571"/>
                <a:gd name="T50" fmla="*/ 6 w 87"/>
                <a:gd name="T51" fmla="*/ 560 h 571"/>
                <a:gd name="T52" fmla="*/ 10 w 87"/>
                <a:gd name="T53" fmla="*/ 562 h 571"/>
                <a:gd name="T54" fmla="*/ 8 w 87"/>
                <a:gd name="T55" fmla="*/ 566 h 571"/>
                <a:gd name="T56" fmla="*/ 8 w 87"/>
                <a:gd name="T57" fmla="*/ 566 h 571"/>
                <a:gd name="T58" fmla="*/ 8 w 87"/>
                <a:gd name="T59" fmla="*/ 566 h 571"/>
                <a:gd name="T60" fmla="*/ 8 w 87"/>
                <a:gd name="T61" fmla="*/ 567 h 571"/>
                <a:gd name="T62" fmla="*/ 10 w 87"/>
                <a:gd name="T63" fmla="*/ 569 h 571"/>
                <a:gd name="T64" fmla="*/ 17 w 87"/>
                <a:gd name="T65" fmla="*/ 571 h 571"/>
                <a:gd name="T66" fmla="*/ 19 w 87"/>
                <a:gd name="T67" fmla="*/ 571 h 571"/>
                <a:gd name="T68" fmla="*/ 24 w 87"/>
                <a:gd name="T69" fmla="*/ 570 h 571"/>
                <a:gd name="T70" fmla="*/ 27 w 87"/>
                <a:gd name="T71" fmla="*/ 569 h 571"/>
                <a:gd name="T72" fmla="*/ 27 w 87"/>
                <a:gd name="T73" fmla="*/ 568 h 571"/>
                <a:gd name="T74" fmla="*/ 27 w 87"/>
                <a:gd name="T75" fmla="*/ 568 h 571"/>
                <a:gd name="T76" fmla="*/ 27 w 87"/>
                <a:gd name="T77" fmla="*/ 568 h 571"/>
                <a:gd name="T78" fmla="*/ 26 w 87"/>
                <a:gd name="T79" fmla="*/ 563 h 571"/>
                <a:gd name="T80" fmla="*/ 30 w 87"/>
                <a:gd name="T81" fmla="*/ 562 h 571"/>
                <a:gd name="T82" fmla="*/ 36 w 87"/>
                <a:gd name="T83" fmla="*/ 558 h 571"/>
                <a:gd name="T84" fmla="*/ 38 w 87"/>
                <a:gd name="T85" fmla="*/ 555 h 571"/>
                <a:gd name="T86" fmla="*/ 38 w 87"/>
                <a:gd name="T87" fmla="*/ 555 h 571"/>
                <a:gd name="T88" fmla="*/ 38 w 87"/>
                <a:gd name="T89" fmla="*/ 554 h 571"/>
                <a:gd name="T90" fmla="*/ 37 w 87"/>
                <a:gd name="T91" fmla="*/ 553 h 571"/>
                <a:gd name="T92" fmla="*/ 37 w 87"/>
                <a:gd name="T93" fmla="*/ 551 h 571"/>
                <a:gd name="T94" fmla="*/ 37 w 87"/>
                <a:gd name="T95" fmla="*/ 549 h 571"/>
                <a:gd name="T96" fmla="*/ 38 w 87"/>
                <a:gd name="T97" fmla="*/ 547 h 571"/>
                <a:gd name="T98" fmla="*/ 38 w 87"/>
                <a:gd name="T99" fmla="*/ 547 h 571"/>
                <a:gd name="T100" fmla="*/ 64 w 87"/>
                <a:gd name="T101" fmla="*/ 200 h 571"/>
                <a:gd name="T102" fmla="*/ 66 w 87"/>
                <a:gd name="T103" fmla="*/ 199 h 571"/>
                <a:gd name="T104" fmla="*/ 72 w 87"/>
                <a:gd name="T105" fmla="*/ 194 h 571"/>
                <a:gd name="T106" fmla="*/ 74 w 87"/>
                <a:gd name="T107" fmla="*/ 189 h 571"/>
                <a:gd name="T108" fmla="*/ 74 w 87"/>
                <a:gd name="T109" fmla="*/ 189 h 571"/>
                <a:gd name="T110" fmla="*/ 74 w 87"/>
                <a:gd name="T111" fmla="*/ 186 h 571"/>
                <a:gd name="T112" fmla="*/ 71 w 87"/>
                <a:gd name="T113" fmla="*/ 179 h 571"/>
                <a:gd name="T114" fmla="*/ 75 w 87"/>
                <a:gd name="T115" fmla="*/ 180 h 571"/>
                <a:gd name="T116" fmla="*/ 87 w 87"/>
                <a:gd name="T117" fmla="*/ 24 h 571"/>
                <a:gd name="T118" fmla="*/ 87 w 87"/>
                <a:gd name="T119" fmla="*/ 22 h 571"/>
                <a:gd name="T120" fmla="*/ 71 w 87"/>
                <a:gd name="T121" fmla="*/ 5 h 571"/>
                <a:gd name="T122" fmla="*/ 72 w 87"/>
                <a:gd name="T123"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 h="571">
                  <a:moveTo>
                    <a:pt x="72" y="0"/>
                  </a:moveTo>
                  <a:cubicBezTo>
                    <a:pt x="71" y="5"/>
                    <a:pt x="71" y="5"/>
                    <a:pt x="71" y="5"/>
                  </a:cubicBezTo>
                  <a:cubicBezTo>
                    <a:pt x="51" y="4"/>
                    <a:pt x="51" y="4"/>
                    <a:pt x="51" y="4"/>
                  </a:cubicBezTo>
                  <a:cubicBezTo>
                    <a:pt x="50" y="4"/>
                    <a:pt x="50" y="4"/>
                    <a:pt x="50" y="4"/>
                  </a:cubicBezTo>
                  <a:cubicBezTo>
                    <a:pt x="42" y="4"/>
                    <a:pt x="35" y="9"/>
                    <a:pt x="33" y="16"/>
                  </a:cubicBezTo>
                  <a:cubicBezTo>
                    <a:pt x="33" y="20"/>
                    <a:pt x="33" y="20"/>
                    <a:pt x="33" y="20"/>
                  </a:cubicBezTo>
                  <a:cubicBezTo>
                    <a:pt x="20" y="175"/>
                    <a:pt x="20" y="175"/>
                    <a:pt x="20" y="175"/>
                  </a:cubicBezTo>
                  <a:cubicBezTo>
                    <a:pt x="24" y="176"/>
                    <a:pt x="24" y="176"/>
                    <a:pt x="24" y="176"/>
                  </a:cubicBezTo>
                  <a:cubicBezTo>
                    <a:pt x="20" y="182"/>
                    <a:pt x="20" y="182"/>
                    <a:pt x="20" y="182"/>
                  </a:cubicBezTo>
                  <a:cubicBezTo>
                    <a:pt x="20" y="183"/>
                    <a:pt x="20" y="184"/>
                    <a:pt x="20" y="185"/>
                  </a:cubicBezTo>
                  <a:cubicBezTo>
                    <a:pt x="20" y="186"/>
                    <a:pt x="20" y="186"/>
                    <a:pt x="20" y="186"/>
                  </a:cubicBezTo>
                  <a:cubicBezTo>
                    <a:pt x="20" y="187"/>
                    <a:pt x="20" y="189"/>
                    <a:pt x="21" y="190"/>
                  </a:cubicBezTo>
                  <a:cubicBezTo>
                    <a:pt x="21" y="191"/>
                    <a:pt x="22" y="192"/>
                    <a:pt x="23" y="193"/>
                  </a:cubicBezTo>
                  <a:cubicBezTo>
                    <a:pt x="26" y="193"/>
                    <a:pt x="26" y="193"/>
                    <a:pt x="26" y="193"/>
                  </a:cubicBezTo>
                  <a:cubicBezTo>
                    <a:pt x="25" y="209"/>
                    <a:pt x="25" y="209"/>
                    <a:pt x="25" y="209"/>
                  </a:cubicBezTo>
                  <a:cubicBezTo>
                    <a:pt x="26" y="209"/>
                    <a:pt x="26" y="209"/>
                    <a:pt x="26" y="209"/>
                  </a:cubicBezTo>
                  <a:cubicBezTo>
                    <a:pt x="1" y="544"/>
                    <a:pt x="1" y="544"/>
                    <a:pt x="1" y="544"/>
                  </a:cubicBezTo>
                  <a:cubicBezTo>
                    <a:pt x="1" y="544"/>
                    <a:pt x="1" y="544"/>
                    <a:pt x="1" y="544"/>
                  </a:cubicBezTo>
                  <a:cubicBezTo>
                    <a:pt x="0" y="545"/>
                    <a:pt x="0" y="545"/>
                    <a:pt x="0" y="545"/>
                  </a:cubicBezTo>
                  <a:cubicBezTo>
                    <a:pt x="0" y="545"/>
                    <a:pt x="1" y="546"/>
                    <a:pt x="1" y="547"/>
                  </a:cubicBezTo>
                  <a:cubicBezTo>
                    <a:pt x="1" y="548"/>
                    <a:pt x="1" y="548"/>
                    <a:pt x="1" y="548"/>
                  </a:cubicBezTo>
                  <a:cubicBezTo>
                    <a:pt x="0" y="550"/>
                    <a:pt x="0" y="550"/>
                    <a:pt x="0" y="550"/>
                  </a:cubicBezTo>
                  <a:cubicBezTo>
                    <a:pt x="0" y="551"/>
                    <a:pt x="0" y="551"/>
                    <a:pt x="0" y="552"/>
                  </a:cubicBezTo>
                  <a:cubicBezTo>
                    <a:pt x="0" y="552"/>
                    <a:pt x="0" y="552"/>
                    <a:pt x="0" y="552"/>
                  </a:cubicBezTo>
                  <a:cubicBezTo>
                    <a:pt x="0" y="553"/>
                    <a:pt x="0" y="554"/>
                    <a:pt x="1" y="556"/>
                  </a:cubicBezTo>
                  <a:cubicBezTo>
                    <a:pt x="2" y="557"/>
                    <a:pt x="4" y="558"/>
                    <a:pt x="6" y="560"/>
                  </a:cubicBezTo>
                  <a:cubicBezTo>
                    <a:pt x="10" y="562"/>
                    <a:pt x="10" y="562"/>
                    <a:pt x="10" y="562"/>
                  </a:cubicBezTo>
                  <a:cubicBezTo>
                    <a:pt x="8" y="566"/>
                    <a:pt x="8" y="566"/>
                    <a:pt x="8" y="566"/>
                  </a:cubicBezTo>
                  <a:cubicBezTo>
                    <a:pt x="8" y="566"/>
                    <a:pt x="8" y="566"/>
                    <a:pt x="8" y="566"/>
                  </a:cubicBezTo>
                  <a:cubicBezTo>
                    <a:pt x="8" y="566"/>
                    <a:pt x="8" y="566"/>
                    <a:pt x="8" y="566"/>
                  </a:cubicBezTo>
                  <a:cubicBezTo>
                    <a:pt x="8" y="567"/>
                    <a:pt x="8" y="567"/>
                    <a:pt x="8" y="567"/>
                  </a:cubicBezTo>
                  <a:cubicBezTo>
                    <a:pt x="9" y="568"/>
                    <a:pt x="9" y="568"/>
                    <a:pt x="10" y="569"/>
                  </a:cubicBezTo>
                  <a:cubicBezTo>
                    <a:pt x="12" y="570"/>
                    <a:pt x="14" y="571"/>
                    <a:pt x="17" y="571"/>
                  </a:cubicBezTo>
                  <a:cubicBezTo>
                    <a:pt x="18" y="571"/>
                    <a:pt x="18" y="571"/>
                    <a:pt x="19" y="571"/>
                  </a:cubicBezTo>
                  <a:cubicBezTo>
                    <a:pt x="21" y="571"/>
                    <a:pt x="23" y="571"/>
                    <a:pt x="24" y="570"/>
                  </a:cubicBezTo>
                  <a:cubicBezTo>
                    <a:pt x="26" y="570"/>
                    <a:pt x="27" y="569"/>
                    <a:pt x="27" y="569"/>
                  </a:cubicBezTo>
                  <a:cubicBezTo>
                    <a:pt x="27" y="568"/>
                    <a:pt x="27" y="568"/>
                    <a:pt x="27" y="568"/>
                  </a:cubicBezTo>
                  <a:cubicBezTo>
                    <a:pt x="27" y="568"/>
                    <a:pt x="27" y="568"/>
                    <a:pt x="27" y="568"/>
                  </a:cubicBezTo>
                  <a:cubicBezTo>
                    <a:pt x="27" y="568"/>
                    <a:pt x="27" y="568"/>
                    <a:pt x="27" y="568"/>
                  </a:cubicBezTo>
                  <a:cubicBezTo>
                    <a:pt x="26" y="563"/>
                    <a:pt x="26" y="563"/>
                    <a:pt x="26" y="563"/>
                  </a:cubicBezTo>
                  <a:cubicBezTo>
                    <a:pt x="30" y="562"/>
                    <a:pt x="30" y="562"/>
                    <a:pt x="30" y="562"/>
                  </a:cubicBezTo>
                  <a:cubicBezTo>
                    <a:pt x="33" y="561"/>
                    <a:pt x="35" y="559"/>
                    <a:pt x="36" y="558"/>
                  </a:cubicBezTo>
                  <a:cubicBezTo>
                    <a:pt x="37" y="557"/>
                    <a:pt x="37" y="556"/>
                    <a:pt x="38" y="555"/>
                  </a:cubicBezTo>
                  <a:cubicBezTo>
                    <a:pt x="38" y="555"/>
                    <a:pt x="38" y="555"/>
                    <a:pt x="38" y="555"/>
                  </a:cubicBezTo>
                  <a:cubicBezTo>
                    <a:pt x="38" y="554"/>
                    <a:pt x="38" y="554"/>
                    <a:pt x="38" y="554"/>
                  </a:cubicBezTo>
                  <a:cubicBezTo>
                    <a:pt x="38" y="554"/>
                    <a:pt x="37" y="553"/>
                    <a:pt x="37" y="553"/>
                  </a:cubicBezTo>
                  <a:cubicBezTo>
                    <a:pt x="37" y="551"/>
                    <a:pt x="37" y="551"/>
                    <a:pt x="37" y="551"/>
                  </a:cubicBezTo>
                  <a:cubicBezTo>
                    <a:pt x="37" y="549"/>
                    <a:pt x="37" y="549"/>
                    <a:pt x="37" y="549"/>
                  </a:cubicBezTo>
                  <a:cubicBezTo>
                    <a:pt x="38" y="549"/>
                    <a:pt x="38" y="548"/>
                    <a:pt x="38" y="547"/>
                  </a:cubicBezTo>
                  <a:cubicBezTo>
                    <a:pt x="38" y="547"/>
                    <a:pt x="38" y="547"/>
                    <a:pt x="38" y="547"/>
                  </a:cubicBezTo>
                  <a:cubicBezTo>
                    <a:pt x="64" y="200"/>
                    <a:pt x="64" y="200"/>
                    <a:pt x="64" y="200"/>
                  </a:cubicBezTo>
                  <a:cubicBezTo>
                    <a:pt x="66" y="199"/>
                    <a:pt x="66" y="199"/>
                    <a:pt x="66" y="199"/>
                  </a:cubicBezTo>
                  <a:cubicBezTo>
                    <a:pt x="69" y="197"/>
                    <a:pt x="71" y="196"/>
                    <a:pt x="72" y="194"/>
                  </a:cubicBezTo>
                  <a:cubicBezTo>
                    <a:pt x="73" y="193"/>
                    <a:pt x="74" y="191"/>
                    <a:pt x="74" y="189"/>
                  </a:cubicBezTo>
                  <a:cubicBezTo>
                    <a:pt x="74" y="189"/>
                    <a:pt x="74" y="189"/>
                    <a:pt x="74" y="189"/>
                  </a:cubicBezTo>
                  <a:cubicBezTo>
                    <a:pt x="74" y="188"/>
                    <a:pt x="74" y="187"/>
                    <a:pt x="74" y="186"/>
                  </a:cubicBezTo>
                  <a:cubicBezTo>
                    <a:pt x="71" y="179"/>
                    <a:pt x="71" y="179"/>
                    <a:pt x="71" y="179"/>
                  </a:cubicBezTo>
                  <a:cubicBezTo>
                    <a:pt x="75" y="180"/>
                    <a:pt x="75" y="180"/>
                    <a:pt x="75" y="180"/>
                  </a:cubicBezTo>
                  <a:cubicBezTo>
                    <a:pt x="87" y="24"/>
                    <a:pt x="87" y="24"/>
                    <a:pt x="87" y="24"/>
                  </a:cubicBezTo>
                  <a:cubicBezTo>
                    <a:pt x="87" y="23"/>
                    <a:pt x="87" y="23"/>
                    <a:pt x="87" y="22"/>
                  </a:cubicBezTo>
                  <a:cubicBezTo>
                    <a:pt x="87" y="14"/>
                    <a:pt x="80" y="6"/>
                    <a:pt x="71" y="5"/>
                  </a:cubicBezTo>
                  <a:cubicBezTo>
                    <a:pt x="72" y="0"/>
                    <a:pt x="72" y="0"/>
                    <a:pt x="72"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iśļîďe"/>
            <p:cNvSpPr/>
            <p:nvPr>
              <p:custDataLst>
                <p:tags r:id="rId13"/>
              </p:custDataLst>
            </p:nvPr>
          </p:nvSpPr>
          <p:spPr bwMode="auto">
            <a:xfrm>
              <a:off x="8402239" y="1689170"/>
              <a:ext cx="271754" cy="1490977"/>
            </a:xfrm>
            <a:custGeom>
              <a:avLst/>
              <a:gdLst>
                <a:gd name="T0" fmla="*/ 33 w 107"/>
                <a:gd name="T1" fmla="*/ 20 h 587"/>
                <a:gd name="T2" fmla="*/ 36 w 107"/>
                <a:gd name="T3" fmla="*/ 20 h 587"/>
                <a:gd name="T4" fmla="*/ 44 w 107"/>
                <a:gd name="T5" fmla="*/ 21 h 587"/>
                <a:gd name="T6" fmla="*/ 60 w 107"/>
                <a:gd name="T7" fmla="*/ 10 h 587"/>
                <a:gd name="T8" fmla="*/ 81 w 107"/>
                <a:gd name="T9" fmla="*/ 11 h 587"/>
                <a:gd name="T10" fmla="*/ 81 w 107"/>
                <a:gd name="T11" fmla="*/ 11 h 587"/>
                <a:gd name="T12" fmla="*/ 97 w 107"/>
                <a:gd name="T13" fmla="*/ 30 h 587"/>
                <a:gd name="T14" fmla="*/ 81 w 107"/>
                <a:gd name="T15" fmla="*/ 185 h 587"/>
                <a:gd name="T16" fmla="*/ 84 w 107"/>
                <a:gd name="T17" fmla="*/ 195 h 587"/>
                <a:gd name="T18" fmla="*/ 82 w 107"/>
                <a:gd name="T19" fmla="*/ 200 h 587"/>
                <a:gd name="T20" fmla="*/ 74 w 107"/>
                <a:gd name="T21" fmla="*/ 206 h 587"/>
                <a:gd name="T22" fmla="*/ 48 w 107"/>
                <a:gd name="T23" fmla="*/ 553 h 587"/>
                <a:gd name="T24" fmla="*/ 47 w 107"/>
                <a:gd name="T25" fmla="*/ 557 h 587"/>
                <a:gd name="T26" fmla="*/ 48 w 107"/>
                <a:gd name="T27" fmla="*/ 560 h 587"/>
                <a:gd name="T28" fmla="*/ 48 w 107"/>
                <a:gd name="T29" fmla="*/ 561 h 587"/>
                <a:gd name="T30" fmla="*/ 40 w 107"/>
                <a:gd name="T31" fmla="*/ 568 h 587"/>
                <a:gd name="T32" fmla="*/ 37 w 107"/>
                <a:gd name="T33" fmla="*/ 574 h 587"/>
                <a:gd name="T34" fmla="*/ 37 w 107"/>
                <a:gd name="T35" fmla="*/ 574 h 587"/>
                <a:gd name="T36" fmla="*/ 34 w 107"/>
                <a:gd name="T37" fmla="*/ 576 h 587"/>
                <a:gd name="T38" fmla="*/ 27 w 107"/>
                <a:gd name="T39" fmla="*/ 577 h 587"/>
                <a:gd name="T40" fmla="*/ 18 w 107"/>
                <a:gd name="T41" fmla="*/ 573 h 587"/>
                <a:gd name="T42" fmla="*/ 18 w 107"/>
                <a:gd name="T43" fmla="*/ 572 h 587"/>
                <a:gd name="T44" fmla="*/ 20 w 107"/>
                <a:gd name="T45" fmla="*/ 568 h 587"/>
                <a:gd name="T46" fmla="*/ 11 w 107"/>
                <a:gd name="T47" fmla="*/ 562 h 587"/>
                <a:gd name="T48" fmla="*/ 10 w 107"/>
                <a:gd name="T49" fmla="*/ 558 h 587"/>
                <a:gd name="T50" fmla="*/ 11 w 107"/>
                <a:gd name="T51" fmla="*/ 554 h 587"/>
                <a:gd name="T52" fmla="*/ 10 w 107"/>
                <a:gd name="T53" fmla="*/ 551 h 587"/>
                <a:gd name="T54" fmla="*/ 11 w 107"/>
                <a:gd name="T55" fmla="*/ 550 h 587"/>
                <a:gd name="T56" fmla="*/ 35 w 107"/>
                <a:gd name="T57" fmla="*/ 215 h 587"/>
                <a:gd name="T58" fmla="*/ 33 w 107"/>
                <a:gd name="T59" fmla="*/ 199 h 587"/>
                <a:gd name="T60" fmla="*/ 30 w 107"/>
                <a:gd name="T61" fmla="*/ 192 h 587"/>
                <a:gd name="T62" fmla="*/ 30 w 107"/>
                <a:gd name="T63" fmla="*/ 188 h 587"/>
                <a:gd name="T64" fmla="*/ 30 w 107"/>
                <a:gd name="T65" fmla="*/ 181 h 587"/>
                <a:gd name="T66" fmla="*/ 25 w 107"/>
                <a:gd name="T67" fmla="*/ 121 h 587"/>
                <a:gd name="T68" fmla="*/ 20 w 107"/>
                <a:gd name="T69" fmla="*/ 190 h 587"/>
                <a:gd name="T70" fmla="*/ 22 w 107"/>
                <a:gd name="T71" fmla="*/ 201 h 587"/>
                <a:gd name="T72" fmla="*/ 24 w 107"/>
                <a:gd name="T73" fmla="*/ 226 h 587"/>
                <a:gd name="T74" fmla="*/ 1 w 107"/>
                <a:gd name="T75" fmla="*/ 549 h 587"/>
                <a:gd name="T76" fmla="*/ 0 w 107"/>
                <a:gd name="T77" fmla="*/ 551 h 587"/>
                <a:gd name="T78" fmla="*/ 0 w 107"/>
                <a:gd name="T79" fmla="*/ 557 h 587"/>
                <a:gd name="T80" fmla="*/ 3 w 107"/>
                <a:gd name="T81" fmla="*/ 568 h 587"/>
                <a:gd name="T82" fmla="*/ 8 w 107"/>
                <a:gd name="T83" fmla="*/ 572 h 587"/>
                <a:gd name="T84" fmla="*/ 17 w 107"/>
                <a:gd name="T85" fmla="*/ 585 h 587"/>
                <a:gd name="T86" fmla="*/ 29 w 107"/>
                <a:gd name="T87" fmla="*/ 587 h 587"/>
                <a:gd name="T88" fmla="*/ 45 w 107"/>
                <a:gd name="T89" fmla="*/ 580 h 587"/>
                <a:gd name="T90" fmla="*/ 53 w 107"/>
                <a:gd name="T91" fmla="*/ 571 h 587"/>
                <a:gd name="T92" fmla="*/ 58 w 107"/>
                <a:gd name="T93" fmla="*/ 561 h 587"/>
                <a:gd name="T94" fmla="*/ 57 w 107"/>
                <a:gd name="T95" fmla="*/ 558 h 587"/>
                <a:gd name="T96" fmla="*/ 58 w 107"/>
                <a:gd name="T97" fmla="*/ 554 h 587"/>
                <a:gd name="T98" fmla="*/ 90 w 107"/>
                <a:gd name="T99" fmla="*/ 206 h 587"/>
                <a:gd name="T100" fmla="*/ 94 w 107"/>
                <a:gd name="T101" fmla="*/ 196 h 587"/>
                <a:gd name="T102" fmla="*/ 107 w 107"/>
                <a:gd name="T103" fmla="*/ 28 h 587"/>
                <a:gd name="T104" fmla="*/ 82 w 107"/>
                <a:gd name="T105" fmla="*/ 1 h 587"/>
                <a:gd name="T106" fmla="*/ 60 w 107"/>
                <a:gd name="T107"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587">
                  <a:moveTo>
                    <a:pt x="60" y="0"/>
                  </a:moveTo>
                  <a:cubicBezTo>
                    <a:pt x="47" y="0"/>
                    <a:pt x="36" y="8"/>
                    <a:pt x="33" y="20"/>
                  </a:cubicBezTo>
                  <a:cubicBezTo>
                    <a:pt x="34" y="20"/>
                    <a:pt x="35" y="20"/>
                    <a:pt x="36" y="20"/>
                  </a:cubicBezTo>
                  <a:cubicBezTo>
                    <a:pt x="36" y="20"/>
                    <a:pt x="36" y="20"/>
                    <a:pt x="36" y="20"/>
                  </a:cubicBezTo>
                  <a:cubicBezTo>
                    <a:pt x="37" y="20"/>
                    <a:pt x="37" y="20"/>
                    <a:pt x="38" y="20"/>
                  </a:cubicBezTo>
                  <a:cubicBezTo>
                    <a:pt x="44" y="21"/>
                    <a:pt x="44" y="21"/>
                    <a:pt x="44" y="21"/>
                  </a:cubicBezTo>
                  <a:cubicBezTo>
                    <a:pt x="43" y="22"/>
                    <a:pt x="43" y="22"/>
                    <a:pt x="43" y="22"/>
                  </a:cubicBezTo>
                  <a:cubicBezTo>
                    <a:pt x="45" y="15"/>
                    <a:pt x="52" y="10"/>
                    <a:pt x="60" y="10"/>
                  </a:cubicBezTo>
                  <a:cubicBezTo>
                    <a:pt x="60" y="10"/>
                    <a:pt x="60" y="10"/>
                    <a:pt x="61" y="10"/>
                  </a:cubicBezTo>
                  <a:cubicBezTo>
                    <a:pt x="81" y="11"/>
                    <a:pt x="81" y="11"/>
                    <a:pt x="81" y="11"/>
                  </a:cubicBezTo>
                  <a:cubicBezTo>
                    <a:pt x="82" y="6"/>
                    <a:pt x="82" y="6"/>
                    <a:pt x="82" y="6"/>
                  </a:cubicBezTo>
                  <a:cubicBezTo>
                    <a:pt x="81" y="11"/>
                    <a:pt x="81" y="11"/>
                    <a:pt x="81" y="11"/>
                  </a:cubicBezTo>
                  <a:cubicBezTo>
                    <a:pt x="90" y="12"/>
                    <a:pt x="97" y="20"/>
                    <a:pt x="97" y="28"/>
                  </a:cubicBezTo>
                  <a:cubicBezTo>
                    <a:pt x="97" y="29"/>
                    <a:pt x="97" y="29"/>
                    <a:pt x="97" y="30"/>
                  </a:cubicBezTo>
                  <a:cubicBezTo>
                    <a:pt x="85" y="186"/>
                    <a:pt x="85" y="186"/>
                    <a:pt x="85" y="186"/>
                  </a:cubicBezTo>
                  <a:cubicBezTo>
                    <a:pt x="81" y="185"/>
                    <a:pt x="81" y="185"/>
                    <a:pt x="81" y="185"/>
                  </a:cubicBezTo>
                  <a:cubicBezTo>
                    <a:pt x="84" y="192"/>
                    <a:pt x="84" y="192"/>
                    <a:pt x="84" y="192"/>
                  </a:cubicBezTo>
                  <a:cubicBezTo>
                    <a:pt x="84" y="193"/>
                    <a:pt x="84" y="194"/>
                    <a:pt x="84" y="195"/>
                  </a:cubicBezTo>
                  <a:cubicBezTo>
                    <a:pt x="84" y="195"/>
                    <a:pt x="84" y="195"/>
                    <a:pt x="84" y="195"/>
                  </a:cubicBezTo>
                  <a:cubicBezTo>
                    <a:pt x="84" y="197"/>
                    <a:pt x="83" y="199"/>
                    <a:pt x="82" y="200"/>
                  </a:cubicBezTo>
                  <a:cubicBezTo>
                    <a:pt x="81" y="202"/>
                    <a:pt x="79" y="203"/>
                    <a:pt x="76" y="205"/>
                  </a:cubicBezTo>
                  <a:cubicBezTo>
                    <a:pt x="74" y="206"/>
                    <a:pt x="74" y="206"/>
                    <a:pt x="74" y="206"/>
                  </a:cubicBezTo>
                  <a:cubicBezTo>
                    <a:pt x="48" y="553"/>
                    <a:pt x="48" y="553"/>
                    <a:pt x="48" y="553"/>
                  </a:cubicBezTo>
                  <a:cubicBezTo>
                    <a:pt x="48" y="553"/>
                    <a:pt x="48" y="553"/>
                    <a:pt x="48" y="553"/>
                  </a:cubicBezTo>
                  <a:cubicBezTo>
                    <a:pt x="48" y="554"/>
                    <a:pt x="48" y="555"/>
                    <a:pt x="47" y="555"/>
                  </a:cubicBezTo>
                  <a:cubicBezTo>
                    <a:pt x="47" y="557"/>
                    <a:pt x="47" y="557"/>
                    <a:pt x="47" y="557"/>
                  </a:cubicBezTo>
                  <a:cubicBezTo>
                    <a:pt x="47" y="559"/>
                    <a:pt x="47" y="559"/>
                    <a:pt x="47" y="559"/>
                  </a:cubicBezTo>
                  <a:cubicBezTo>
                    <a:pt x="47" y="559"/>
                    <a:pt x="48" y="560"/>
                    <a:pt x="48" y="560"/>
                  </a:cubicBezTo>
                  <a:cubicBezTo>
                    <a:pt x="48" y="561"/>
                    <a:pt x="48" y="561"/>
                    <a:pt x="48" y="561"/>
                  </a:cubicBezTo>
                  <a:cubicBezTo>
                    <a:pt x="48" y="561"/>
                    <a:pt x="48" y="561"/>
                    <a:pt x="48" y="561"/>
                  </a:cubicBezTo>
                  <a:cubicBezTo>
                    <a:pt x="47" y="562"/>
                    <a:pt x="47" y="563"/>
                    <a:pt x="46" y="564"/>
                  </a:cubicBezTo>
                  <a:cubicBezTo>
                    <a:pt x="45" y="565"/>
                    <a:pt x="43" y="567"/>
                    <a:pt x="40" y="568"/>
                  </a:cubicBezTo>
                  <a:cubicBezTo>
                    <a:pt x="36" y="569"/>
                    <a:pt x="36" y="569"/>
                    <a:pt x="36" y="569"/>
                  </a:cubicBezTo>
                  <a:cubicBezTo>
                    <a:pt x="37" y="574"/>
                    <a:pt x="37" y="574"/>
                    <a:pt x="37" y="574"/>
                  </a:cubicBezTo>
                  <a:cubicBezTo>
                    <a:pt x="37" y="574"/>
                    <a:pt x="37" y="574"/>
                    <a:pt x="37" y="574"/>
                  </a:cubicBezTo>
                  <a:cubicBezTo>
                    <a:pt x="37" y="574"/>
                    <a:pt x="37" y="574"/>
                    <a:pt x="37" y="574"/>
                  </a:cubicBezTo>
                  <a:cubicBezTo>
                    <a:pt x="37" y="575"/>
                    <a:pt x="37" y="575"/>
                    <a:pt x="37" y="575"/>
                  </a:cubicBezTo>
                  <a:cubicBezTo>
                    <a:pt x="37" y="575"/>
                    <a:pt x="36" y="576"/>
                    <a:pt x="34" y="576"/>
                  </a:cubicBezTo>
                  <a:cubicBezTo>
                    <a:pt x="33" y="577"/>
                    <a:pt x="31" y="577"/>
                    <a:pt x="29" y="577"/>
                  </a:cubicBezTo>
                  <a:cubicBezTo>
                    <a:pt x="28" y="577"/>
                    <a:pt x="28" y="577"/>
                    <a:pt x="27" y="577"/>
                  </a:cubicBezTo>
                  <a:cubicBezTo>
                    <a:pt x="24" y="577"/>
                    <a:pt x="22" y="576"/>
                    <a:pt x="20" y="575"/>
                  </a:cubicBezTo>
                  <a:cubicBezTo>
                    <a:pt x="19" y="574"/>
                    <a:pt x="19" y="574"/>
                    <a:pt x="18" y="573"/>
                  </a:cubicBezTo>
                  <a:cubicBezTo>
                    <a:pt x="18" y="573"/>
                    <a:pt x="18" y="573"/>
                    <a:pt x="18" y="572"/>
                  </a:cubicBezTo>
                  <a:cubicBezTo>
                    <a:pt x="18" y="572"/>
                    <a:pt x="18" y="572"/>
                    <a:pt x="18" y="572"/>
                  </a:cubicBezTo>
                  <a:cubicBezTo>
                    <a:pt x="18" y="572"/>
                    <a:pt x="18" y="572"/>
                    <a:pt x="18" y="572"/>
                  </a:cubicBezTo>
                  <a:cubicBezTo>
                    <a:pt x="20" y="568"/>
                    <a:pt x="20" y="568"/>
                    <a:pt x="20" y="568"/>
                  </a:cubicBezTo>
                  <a:cubicBezTo>
                    <a:pt x="16" y="566"/>
                    <a:pt x="16" y="566"/>
                    <a:pt x="16" y="566"/>
                  </a:cubicBezTo>
                  <a:cubicBezTo>
                    <a:pt x="14" y="564"/>
                    <a:pt x="12" y="563"/>
                    <a:pt x="11" y="562"/>
                  </a:cubicBezTo>
                  <a:cubicBezTo>
                    <a:pt x="10" y="560"/>
                    <a:pt x="10" y="559"/>
                    <a:pt x="10" y="558"/>
                  </a:cubicBezTo>
                  <a:cubicBezTo>
                    <a:pt x="10" y="558"/>
                    <a:pt x="10" y="558"/>
                    <a:pt x="10" y="558"/>
                  </a:cubicBezTo>
                  <a:cubicBezTo>
                    <a:pt x="10" y="557"/>
                    <a:pt x="10" y="557"/>
                    <a:pt x="10" y="556"/>
                  </a:cubicBezTo>
                  <a:cubicBezTo>
                    <a:pt x="11" y="554"/>
                    <a:pt x="11" y="554"/>
                    <a:pt x="11" y="554"/>
                  </a:cubicBezTo>
                  <a:cubicBezTo>
                    <a:pt x="11" y="553"/>
                    <a:pt x="11" y="553"/>
                    <a:pt x="11" y="553"/>
                  </a:cubicBezTo>
                  <a:cubicBezTo>
                    <a:pt x="11" y="552"/>
                    <a:pt x="10" y="551"/>
                    <a:pt x="10" y="551"/>
                  </a:cubicBezTo>
                  <a:cubicBezTo>
                    <a:pt x="11" y="550"/>
                    <a:pt x="11" y="550"/>
                    <a:pt x="11" y="550"/>
                  </a:cubicBezTo>
                  <a:cubicBezTo>
                    <a:pt x="11" y="550"/>
                    <a:pt x="11" y="550"/>
                    <a:pt x="11" y="550"/>
                  </a:cubicBezTo>
                  <a:cubicBezTo>
                    <a:pt x="36" y="215"/>
                    <a:pt x="36" y="215"/>
                    <a:pt x="36" y="215"/>
                  </a:cubicBezTo>
                  <a:cubicBezTo>
                    <a:pt x="35" y="215"/>
                    <a:pt x="35" y="215"/>
                    <a:pt x="35" y="215"/>
                  </a:cubicBezTo>
                  <a:cubicBezTo>
                    <a:pt x="36" y="199"/>
                    <a:pt x="36" y="199"/>
                    <a:pt x="36" y="199"/>
                  </a:cubicBezTo>
                  <a:cubicBezTo>
                    <a:pt x="33" y="199"/>
                    <a:pt x="33" y="199"/>
                    <a:pt x="33" y="199"/>
                  </a:cubicBezTo>
                  <a:cubicBezTo>
                    <a:pt x="32" y="198"/>
                    <a:pt x="31" y="197"/>
                    <a:pt x="31" y="196"/>
                  </a:cubicBezTo>
                  <a:cubicBezTo>
                    <a:pt x="30" y="195"/>
                    <a:pt x="30" y="193"/>
                    <a:pt x="30" y="192"/>
                  </a:cubicBezTo>
                  <a:cubicBezTo>
                    <a:pt x="30" y="191"/>
                    <a:pt x="30" y="191"/>
                    <a:pt x="30" y="191"/>
                  </a:cubicBezTo>
                  <a:cubicBezTo>
                    <a:pt x="30" y="190"/>
                    <a:pt x="30" y="189"/>
                    <a:pt x="30" y="188"/>
                  </a:cubicBezTo>
                  <a:cubicBezTo>
                    <a:pt x="34" y="182"/>
                    <a:pt x="34" y="182"/>
                    <a:pt x="34" y="182"/>
                  </a:cubicBezTo>
                  <a:cubicBezTo>
                    <a:pt x="30" y="181"/>
                    <a:pt x="30" y="181"/>
                    <a:pt x="30" y="181"/>
                  </a:cubicBezTo>
                  <a:cubicBezTo>
                    <a:pt x="43" y="26"/>
                    <a:pt x="43" y="26"/>
                    <a:pt x="43" y="26"/>
                  </a:cubicBezTo>
                  <a:cubicBezTo>
                    <a:pt x="25" y="121"/>
                    <a:pt x="25" y="121"/>
                    <a:pt x="25" y="121"/>
                  </a:cubicBezTo>
                  <a:cubicBezTo>
                    <a:pt x="20" y="190"/>
                    <a:pt x="20" y="190"/>
                    <a:pt x="20" y="190"/>
                  </a:cubicBezTo>
                  <a:cubicBezTo>
                    <a:pt x="20" y="190"/>
                    <a:pt x="20" y="190"/>
                    <a:pt x="20" y="190"/>
                  </a:cubicBezTo>
                  <a:cubicBezTo>
                    <a:pt x="20" y="191"/>
                    <a:pt x="20" y="191"/>
                    <a:pt x="20" y="192"/>
                  </a:cubicBezTo>
                  <a:cubicBezTo>
                    <a:pt x="20" y="195"/>
                    <a:pt x="20" y="198"/>
                    <a:pt x="22" y="201"/>
                  </a:cubicBezTo>
                  <a:cubicBezTo>
                    <a:pt x="23" y="202"/>
                    <a:pt x="24" y="204"/>
                    <a:pt x="26" y="206"/>
                  </a:cubicBezTo>
                  <a:cubicBezTo>
                    <a:pt x="24" y="226"/>
                    <a:pt x="24" y="226"/>
                    <a:pt x="24" y="226"/>
                  </a:cubicBezTo>
                  <a:cubicBezTo>
                    <a:pt x="25" y="226"/>
                    <a:pt x="25" y="226"/>
                    <a:pt x="25" y="226"/>
                  </a:cubicBezTo>
                  <a:cubicBezTo>
                    <a:pt x="1" y="549"/>
                    <a:pt x="1" y="549"/>
                    <a:pt x="1" y="549"/>
                  </a:cubicBezTo>
                  <a:cubicBezTo>
                    <a:pt x="1" y="549"/>
                    <a:pt x="1" y="549"/>
                    <a:pt x="1" y="549"/>
                  </a:cubicBezTo>
                  <a:cubicBezTo>
                    <a:pt x="1" y="550"/>
                    <a:pt x="0" y="550"/>
                    <a:pt x="0" y="551"/>
                  </a:cubicBezTo>
                  <a:cubicBezTo>
                    <a:pt x="0" y="552"/>
                    <a:pt x="1" y="552"/>
                    <a:pt x="1" y="553"/>
                  </a:cubicBezTo>
                  <a:cubicBezTo>
                    <a:pt x="0" y="554"/>
                    <a:pt x="0" y="556"/>
                    <a:pt x="0" y="557"/>
                  </a:cubicBezTo>
                  <a:cubicBezTo>
                    <a:pt x="0" y="557"/>
                    <a:pt x="0" y="558"/>
                    <a:pt x="0" y="558"/>
                  </a:cubicBezTo>
                  <a:cubicBezTo>
                    <a:pt x="0" y="562"/>
                    <a:pt x="1" y="565"/>
                    <a:pt x="3" y="568"/>
                  </a:cubicBezTo>
                  <a:cubicBezTo>
                    <a:pt x="5" y="569"/>
                    <a:pt x="6" y="571"/>
                    <a:pt x="8" y="572"/>
                  </a:cubicBezTo>
                  <a:cubicBezTo>
                    <a:pt x="8" y="572"/>
                    <a:pt x="8" y="572"/>
                    <a:pt x="8" y="572"/>
                  </a:cubicBezTo>
                  <a:cubicBezTo>
                    <a:pt x="8" y="575"/>
                    <a:pt x="9" y="577"/>
                    <a:pt x="10" y="579"/>
                  </a:cubicBezTo>
                  <a:cubicBezTo>
                    <a:pt x="12" y="581"/>
                    <a:pt x="14" y="583"/>
                    <a:pt x="17" y="585"/>
                  </a:cubicBezTo>
                  <a:cubicBezTo>
                    <a:pt x="20" y="586"/>
                    <a:pt x="23" y="587"/>
                    <a:pt x="27" y="587"/>
                  </a:cubicBezTo>
                  <a:cubicBezTo>
                    <a:pt x="27" y="587"/>
                    <a:pt x="28" y="587"/>
                    <a:pt x="29" y="587"/>
                  </a:cubicBezTo>
                  <a:cubicBezTo>
                    <a:pt x="33" y="587"/>
                    <a:pt x="37" y="586"/>
                    <a:pt x="41" y="584"/>
                  </a:cubicBezTo>
                  <a:cubicBezTo>
                    <a:pt x="42" y="583"/>
                    <a:pt x="44" y="582"/>
                    <a:pt x="45" y="580"/>
                  </a:cubicBezTo>
                  <a:cubicBezTo>
                    <a:pt x="46" y="579"/>
                    <a:pt x="47" y="577"/>
                    <a:pt x="47" y="575"/>
                  </a:cubicBezTo>
                  <a:cubicBezTo>
                    <a:pt x="49" y="574"/>
                    <a:pt x="51" y="573"/>
                    <a:pt x="53" y="571"/>
                  </a:cubicBezTo>
                  <a:cubicBezTo>
                    <a:pt x="55" y="569"/>
                    <a:pt x="57" y="565"/>
                    <a:pt x="58" y="561"/>
                  </a:cubicBezTo>
                  <a:cubicBezTo>
                    <a:pt x="58" y="561"/>
                    <a:pt x="58" y="561"/>
                    <a:pt x="58" y="561"/>
                  </a:cubicBezTo>
                  <a:cubicBezTo>
                    <a:pt x="58" y="561"/>
                    <a:pt x="58" y="561"/>
                    <a:pt x="58" y="560"/>
                  </a:cubicBezTo>
                  <a:cubicBezTo>
                    <a:pt x="58" y="559"/>
                    <a:pt x="57" y="559"/>
                    <a:pt x="57" y="558"/>
                  </a:cubicBezTo>
                  <a:cubicBezTo>
                    <a:pt x="58" y="557"/>
                    <a:pt x="58" y="555"/>
                    <a:pt x="58" y="554"/>
                  </a:cubicBezTo>
                  <a:cubicBezTo>
                    <a:pt x="58" y="554"/>
                    <a:pt x="58" y="554"/>
                    <a:pt x="58" y="554"/>
                  </a:cubicBezTo>
                  <a:cubicBezTo>
                    <a:pt x="84" y="212"/>
                    <a:pt x="84" y="212"/>
                    <a:pt x="84" y="212"/>
                  </a:cubicBezTo>
                  <a:cubicBezTo>
                    <a:pt x="86" y="210"/>
                    <a:pt x="88" y="209"/>
                    <a:pt x="90" y="206"/>
                  </a:cubicBezTo>
                  <a:cubicBezTo>
                    <a:pt x="92" y="204"/>
                    <a:pt x="94" y="200"/>
                    <a:pt x="94" y="196"/>
                  </a:cubicBezTo>
                  <a:cubicBezTo>
                    <a:pt x="94" y="196"/>
                    <a:pt x="94" y="196"/>
                    <a:pt x="94" y="196"/>
                  </a:cubicBezTo>
                  <a:cubicBezTo>
                    <a:pt x="107" y="31"/>
                    <a:pt x="107" y="31"/>
                    <a:pt x="107" y="31"/>
                  </a:cubicBezTo>
                  <a:cubicBezTo>
                    <a:pt x="107" y="30"/>
                    <a:pt x="107" y="29"/>
                    <a:pt x="107" y="28"/>
                  </a:cubicBezTo>
                  <a:cubicBezTo>
                    <a:pt x="107" y="14"/>
                    <a:pt x="96" y="3"/>
                    <a:pt x="82" y="1"/>
                  </a:cubicBezTo>
                  <a:cubicBezTo>
                    <a:pt x="82" y="1"/>
                    <a:pt x="82" y="1"/>
                    <a:pt x="82" y="1"/>
                  </a:cubicBezTo>
                  <a:cubicBezTo>
                    <a:pt x="62" y="0"/>
                    <a:pt x="62" y="0"/>
                    <a:pt x="62" y="0"/>
                  </a:cubicBezTo>
                  <a:cubicBezTo>
                    <a:pt x="61" y="0"/>
                    <a:pt x="60" y="0"/>
                    <a:pt x="60"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ïṥ1ïḑe"/>
            <p:cNvSpPr/>
            <p:nvPr>
              <p:custDataLst>
                <p:tags r:id="rId14"/>
              </p:custDataLst>
            </p:nvPr>
          </p:nvSpPr>
          <p:spPr bwMode="auto">
            <a:xfrm>
              <a:off x="8454876" y="1767514"/>
              <a:ext cx="25707" cy="146894"/>
            </a:xfrm>
            <a:custGeom>
              <a:avLst/>
              <a:gdLst>
                <a:gd name="T0" fmla="*/ 10 w 10"/>
                <a:gd name="T1" fmla="*/ 0 h 58"/>
                <a:gd name="T2" fmla="*/ 4 w 10"/>
                <a:gd name="T3" fmla="*/ 10 h 58"/>
                <a:gd name="T4" fmla="*/ 4 w 10"/>
                <a:gd name="T5" fmla="*/ 10 h 58"/>
                <a:gd name="T6" fmla="*/ 0 w 10"/>
                <a:gd name="T7" fmla="*/ 58 h 58"/>
                <a:gd name="T8" fmla="*/ 10 w 10"/>
                <a:gd name="T9" fmla="*/ 0 h 58"/>
              </a:gdLst>
              <a:ahLst/>
              <a:cxnLst>
                <a:cxn ang="0">
                  <a:pos x="T0" y="T1"/>
                </a:cxn>
                <a:cxn ang="0">
                  <a:pos x="T2" y="T3"/>
                </a:cxn>
                <a:cxn ang="0">
                  <a:pos x="T4" y="T5"/>
                </a:cxn>
                <a:cxn ang="0">
                  <a:pos x="T6" y="T7"/>
                </a:cxn>
                <a:cxn ang="0">
                  <a:pos x="T8" y="T9"/>
                </a:cxn>
              </a:cxnLst>
              <a:rect l="0" t="0" r="r" b="b"/>
              <a:pathLst>
                <a:path w="10" h="58">
                  <a:moveTo>
                    <a:pt x="10" y="0"/>
                  </a:moveTo>
                  <a:cubicBezTo>
                    <a:pt x="7" y="2"/>
                    <a:pt x="4" y="5"/>
                    <a:pt x="4" y="10"/>
                  </a:cubicBezTo>
                  <a:cubicBezTo>
                    <a:pt x="4" y="10"/>
                    <a:pt x="4" y="10"/>
                    <a:pt x="4" y="10"/>
                  </a:cubicBezTo>
                  <a:cubicBezTo>
                    <a:pt x="0" y="58"/>
                    <a:pt x="0" y="58"/>
                    <a:pt x="0" y="58"/>
                  </a:cubicBezTo>
                  <a:cubicBezTo>
                    <a:pt x="10" y="0"/>
                    <a:pt x="10" y="0"/>
                    <a:pt x="10"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îśļíde"/>
            <p:cNvSpPr/>
            <p:nvPr>
              <p:custDataLst>
                <p:tags r:id="rId15"/>
              </p:custDataLst>
            </p:nvPr>
          </p:nvSpPr>
          <p:spPr bwMode="auto">
            <a:xfrm>
              <a:off x="8409584" y="1739359"/>
              <a:ext cx="104050" cy="422321"/>
            </a:xfrm>
            <a:custGeom>
              <a:avLst/>
              <a:gdLst>
                <a:gd name="T0" fmla="*/ 22 w 41"/>
                <a:gd name="T1" fmla="*/ 21 h 166"/>
                <a:gd name="T2" fmla="*/ 28 w 41"/>
                <a:gd name="T3" fmla="*/ 11 h 166"/>
                <a:gd name="T4" fmla="*/ 18 w 41"/>
                <a:gd name="T5" fmla="*/ 69 h 166"/>
                <a:gd name="T6" fmla="*/ 22 w 41"/>
                <a:gd name="T7" fmla="*/ 21 h 166"/>
                <a:gd name="T8" fmla="*/ 33 w 41"/>
                <a:gd name="T9" fmla="*/ 0 h 166"/>
                <a:gd name="T10" fmla="*/ 33 w 41"/>
                <a:gd name="T11" fmla="*/ 0 h 166"/>
                <a:gd name="T12" fmla="*/ 30 w 41"/>
                <a:gd name="T13" fmla="*/ 0 h 166"/>
                <a:gd name="T14" fmla="*/ 12 w 41"/>
                <a:gd name="T15" fmla="*/ 20 h 166"/>
                <a:gd name="T16" fmla="*/ 12 w 41"/>
                <a:gd name="T17" fmla="*/ 20 h 166"/>
                <a:gd name="T18" fmla="*/ 0 w 41"/>
                <a:gd name="T19" fmla="*/ 164 h 166"/>
                <a:gd name="T20" fmla="*/ 10 w 41"/>
                <a:gd name="T21" fmla="*/ 166 h 166"/>
                <a:gd name="T22" fmla="*/ 22 w 41"/>
                <a:gd name="T23" fmla="*/ 101 h 166"/>
                <a:gd name="T24" fmla="*/ 40 w 41"/>
                <a:gd name="T25" fmla="*/ 6 h 166"/>
                <a:gd name="T26" fmla="*/ 40 w 41"/>
                <a:gd name="T27" fmla="*/ 2 h 166"/>
                <a:gd name="T28" fmla="*/ 41 w 41"/>
                <a:gd name="T29" fmla="*/ 1 h 166"/>
                <a:gd name="T30" fmla="*/ 35 w 41"/>
                <a:gd name="T31" fmla="*/ 0 h 166"/>
                <a:gd name="T32" fmla="*/ 33 w 41"/>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166">
                  <a:moveTo>
                    <a:pt x="22" y="21"/>
                  </a:moveTo>
                  <a:cubicBezTo>
                    <a:pt x="22" y="16"/>
                    <a:pt x="25" y="13"/>
                    <a:pt x="28" y="11"/>
                  </a:cubicBezTo>
                  <a:cubicBezTo>
                    <a:pt x="18" y="69"/>
                    <a:pt x="18" y="69"/>
                    <a:pt x="18" y="69"/>
                  </a:cubicBezTo>
                  <a:cubicBezTo>
                    <a:pt x="22" y="21"/>
                    <a:pt x="22" y="21"/>
                    <a:pt x="22" y="21"/>
                  </a:cubicBezTo>
                  <a:moveTo>
                    <a:pt x="33" y="0"/>
                  </a:moveTo>
                  <a:cubicBezTo>
                    <a:pt x="33" y="0"/>
                    <a:pt x="33" y="0"/>
                    <a:pt x="33" y="0"/>
                  </a:cubicBezTo>
                  <a:cubicBezTo>
                    <a:pt x="32" y="0"/>
                    <a:pt x="31" y="0"/>
                    <a:pt x="30" y="0"/>
                  </a:cubicBezTo>
                  <a:cubicBezTo>
                    <a:pt x="20" y="2"/>
                    <a:pt x="12" y="10"/>
                    <a:pt x="12" y="20"/>
                  </a:cubicBezTo>
                  <a:cubicBezTo>
                    <a:pt x="12" y="20"/>
                    <a:pt x="12" y="20"/>
                    <a:pt x="12" y="20"/>
                  </a:cubicBezTo>
                  <a:cubicBezTo>
                    <a:pt x="0" y="164"/>
                    <a:pt x="0" y="164"/>
                    <a:pt x="0" y="164"/>
                  </a:cubicBezTo>
                  <a:cubicBezTo>
                    <a:pt x="10" y="166"/>
                    <a:pt x="10" y="166"/>
                    <a:pt x="10" y="166"/>
                  </a:cubicBezTo>
                  <a:cubicBezTo>
                    <a:pt x="22" y="101"/>
                    <a:pt x="22" y="101"/>
                    <a:pt x="22" y="101"/>
                  </a:cubicBezTo>
                  <a:cubicBezTo>
                    <a:pt x="40" y="6"/>
                    <a:pt x="40" y="6"/>
                    <a:pt x="40" y="6"/>
                  </a:cubicBezTo>
                  <a:cubicBezTo>
                    <a:pt x="40" y="2"/>
                    <a:pt x="40" y="2"/>
                    <a:pt x="40" y="2"/>
                  </a:cubicBezTo>
                  <a:cubicBezTo>
                    <a:pt x="41" y="1"/>
                    <a:pt x="41" y="1"/>
                    <a:pt x="41" y="1"/>
                  </a:cubicBezTo>
                  <a:cubicBezTo>
                    <a:pt x="35" y="0"/>
                    <a:pt x="35" y="0"/>
                    <a:pt x="35" y="0"/>
                  </a:cubicBezTo>
                  <a:cubicBezTo>
                    <a:pt x="34" y="0"/>
                    <a:pt x="34" y="0"/>
                    <a:pt x="33"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ṡ1íḍe"/>
            <p:cNvSpPr/>
            <p:nvPr>
              <p:custDataLst>
                <p:tags r:id="rId16"/>
              </p:custDataLst>
            </p:nvPr>
          </p:nvSpPr>
          <p:spPr bwMode="auto">
            <a:xfrm>
              <a:off x="8498944" y="3735897"/>
              <a:ext cx="1679491" cy="2136088"/>
            </a:xfrm>
            <a:custGeom>
              <a:avLst/>
              <a:gdLst>
                <a:gd name="T0" fmla="*/ 542 w 1372"/>
                <a:gd name="T1" fmla="*/ 1745 h 1745"/>
                <a:gd name="T2" fmla="*/ 0 w 1372"/>
                <a:gd name="T3" fmla="*/ 1525 h 1745"/>
                <a:gd name="T4" fmla="*/ 616 w 1372"/>
                <a:gd name="T5" fmla="*/ 0 h 1745"/>
                <a:gd name="T6" fmla="*/ 1372 w 1372"/>
                <a:gd name="T7" fmla="*/ 303 h 1745"/>
                <a:gd name="T8" fmla="*/ 832 w 1372"/>
                <a:gd name="T9" fmla="*/ 1639 h 1745"/>
                <a:gd name="T10" fmla="*/ 542 w 1372"/>
                <a:gd name="T11" fmla="*/ 1745 h 1745"/>
              </a:gdLst>
              <a:ahLst/>
              <a:cxnLst>
                <a:cxn ang="0">
                  <a:pos x="T0" y="T1"/>
                </a:cxn>
                <a:cxn ang="0">
                  <a:pos x="T2" y="T3"/>
                </a:cxn>
                <a:cxn ang="0">
                  <a:pos x="T4" y="T5"/>
                </a:cxn>
                <a:cxn ang="0">
                  <a:pos x="T6" y="T7"/>
                </a:cxn>
                <a:cxn ang="0">
                  <a:pos x="T8" y="T9"/>
                </a:cxn>
                <a:cxn ang="0">
                  <a:pos x="T10" y="T11"/>
                </a:cxn>
              </a:cxnLst>
              <a:rect l="0" t="0" r="r" b="b"/>
              <a:pathLst>
                <a:path w="1372" h="1745">
                  <a:moveTo>
                    <a:pt x="542" y="1745"/>
                  </a:moveTo>
                  <a:lnTo>
                    <a:pt x="0" y="1525"/>
                  </a:lnTo>
                  <a:lnTo>
                    <a:pt x="616" y="0"/>
                  </a:lnTo>
                  <a:lnTo>
                    <a:pt x="1372" y="303"/>
                  </a:lnTo>
                  <a:lnTo>
                    <a:pt x="832" y="1639"/>
                  </a:lnTo>
                  <a:lnTo>
                    <a:pt x="542" y="174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îṡļïḍé"/>
            <p:cNvSpPr/>
            <p:nvPr>
              <p:custDataLst>
                <p:tags r:id="rId17"/>
              </p:custDataLst>
            </p:nvPr>
          </p:nvSpPr>
          <p:spPr bwMode="auto">
            <a:xfrm>
              <a:off x="8498944" y="3735897"/>
              <a:ext cx="1679491" cy="2136088"/>
            </a:xfrm>
            <a:custGeom>
              <a:avLst/>
              <a:gdLst>
                <a:gd name="T0" fmla="*/ 542 w 1372"/>
                <a:gd name="T1" fmla="*/ 1745 h 1745"/>
                <a:gd name="T2" fmla="*/ 0 w 1372"/>
                <a:gd name="T3" fmla="*/ 1525 h 1745"/>
                <a:gd name="T4" fmla="*/ 616 w 1372"/>
                <a:gd name="T5" fmla="*/ 0 h 1745"/>
                <a:gd name="T6" fmla="*/ 1372 w 1372"/>
                <a:gd name="T7" fmla="*/ 303 h 1745"/>
                <a:gd name="T8" fmla="*/ 832 w 1372"/>
                <a:gd name="T9" fmla="*/ 1639 h 1745"/>
                <a:gd name="T10" fmla="*/ 542 w 1372"/>
                <a:gd name="T11" fmla="*/ 1745 h 1745"/>
              </a:gdLst>
              <a:ahLst/>
              <a:cxnLst>
                <a:cxn ang="0">
                  <a:pos x="T0" y="T1"/>
                </a:cxn>
                <a:cxn ang="0">
                  <a:pos x="T2" y="T3"/>
                </a:cxn>
                <a:cxn ang="0">
                  <a:pos x="T4" y="T5"/>
                </a:cxn>
                <a:cxn ang="0">
                  <a:pos x="T6" y="T7"/>
                </a:cxn>
                <a:cxn ang="0">
                  <a:pos x="T8" y="T9"/>
                </a:cxn>
                <a:cxn ang="0">
                  <a:pos x="T10" y="T11"/>
                </a:cxn>
              </a:cxnLst>
              <a:rect l="0" t="0" r="r" b="b"/>
              <a:pathLst>
                <a:path w="1372" h="1745">
                  <a:moveTo>
                    <a:pt x="542" y="1745"/>
                  </a:moveTo>
                  <a:lnTo>
                    <a:pt x="0" y="1525"/>
                  </a:lnTo>
                  <a:lnTo>
                    <a:pt x="616" y="0"/>
                  </a:lnTo>
                  <a:lnTo>
                    <a:pt x="1372" y="303"/>
                  </a:lnTo>
                  <a:lnTo>
                    <a:pt x="832" y="1639"/>
                  </a:lnTo>
                  <a:lnTo>
                    <a:pt x="542" y="17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iṩľíde"/>
            <p:cNvSpPr/>
            <p:nvPr>
              <p:custDataLst>
                <p:tags r:id="rId18"/>
              </p:custDataLst>
            </p:nvPr>
          </p:nvSpPr>
          <p:spPr bwMode="auto">
            <a:xfrm>
              <a:off x="8485480" y="3721208"/>
              <a:ext cx="1706421" cy="2163019"/>
            </a:xfrm>
            <a:custGeom>
              <a:avLst/>
              <a:gdLst>
                <a:gd name="T0" fmla="*/ 266 w 671"/>
                <a:gd name="T1" fmla="*/ 847 h 852"/>
                <a:gd name="T2" fmla="*/ 268 w 671"/>
                <a:gd name="T3" fmla="*/ 842 h 852"/>
                <a:gd name="T4" fmla="*/ 12 w 671"/>
                <a:gd name="T5" fmla="*/ 739 h 852"/>
                <a:gd name="T6" fmla="*/ 305 w 671"/>
                <a:gd name="T7" fmla="*/ 12 h 852"/>
                <a:gd name="T8" fmla="*/ 659 w 671"/>
                <a:gd name="T9" fmla="*/ 155 h 852"/>
                <a:gd name="T10" fmla="*/ 403 w 671"/>
                <a:gd name="T11" fmla="*/ 792 h 852"/>
                <a:gd name="T12" fmla="*/ 265 w 671"/>
                <a:gd name="T13" fmla="*/ 842 h 852"/>
                <a:gd name="T14" fmla="*/ 266 w 671"/>
                <a:gd name="T15" fmla="*/ 847 h 852"/>
                <a:gd name="T16" fmla="*/ 268 w 671"/>
                <a:gd name="T17" fmla="*/ 842 h 852"/>
                <a:gd name="T18" fmla="*/ 266 w 671"/>
                <a:gd name="T19" fmla="*/ 847 h 852"/>
                <a:gd name="T20" fmla="*/ 268 w 671"/>
                <a:gd name="T21" fmla="*/ 851 h 852"/>
                <a:gd name="T22" fmla="*/ 408 w 671"/>
                <a:gd name="T23" fmla="*/ 800 h 852"/>
                <a:gd name="T24" fmla="*/ 411 w 671"/>
                <a:gd name="T25" fmla="*/ 797 h 852"/>
                <a:gd name="T26" fmla="*/ 670 w 671"/>
                <a:gd name="T27" fmla="*/ 154 h 852"/>
                <a:gd name="T28" fmla="*/ 670 w 671"/>
                <a:gd name="T29" fmla="*/ 150 h 852"/>
                <a:gd name="T30" fmla="*/ 668 w 671"/>
                <a:gd name="T31" fmla="*/ 148 h 852"/>
                <a:gd name="T32" fmla="*/ 304 w 671"/>
                <a:gd name="T33" fmla="*/ 1 h 852"/>
                <a:gd name="T34" fmla="*/ 297 w 671"/>
                <a:gd name="T35" fmla="*/ 4 h 852"/>
                <a:gd name="T36" fmla="*/ 1 w 671"/>
                <a:gd name="T37" fmla="*/ 740 h 852"/>
                <a:gd name="T38" fmla="*/ 1 w 671"/>
                <a:gd name="T39" fmla="*/ 743 h 852"/>
                <a:gd name="T40" fmla="*/ 3 w 671"/>
                <a:gd name="T41" fmla="*/ 746 h 852"/>
                <a:gd name="T42" fmla="*/ 265 w 671"/>
                <a:gd name="T43" fmla="*/ 851 h 852"/>
                <a:gd name="T44" fmla="*/ 268 w 671"/>
                <a:gd name="T45" fmla="*/ 851 h 852"/>
                <a:gd name="T46" fmla="*/ 266 w 671"/>
                <a:gd name="T47" fmla="*/ 847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1" h="852">
                  <a:moveTo>
                    <a:pt x="266" y="847"/>
                  </a:moveTo>
                  <a:cubicBezTo>
                    <a:pt x="268" y="842"/>
                    <a:pt x="268" y="842"/>
                    <a:pt x="268" y="842"/>
                  </a:cubicBezTo>
                  <a:cubicBezTo>
                    <a:pt x="12" y="739"/>
                    <a:pt x="12" y="739"/>
                    <a:pt x="12" y="739"/>
                  </a:cubicBezTo>
                  <a:cubicBezTo>
                    <a:pt x="305" y="12"/>
                    <a:pt x="305" y="12"/>
                    <a:pt x="305" y="12"/>
                  </a:cubicBezTo>
                  <a:cubicBezTo>
                    <a:pt x="659" y="155"/>
                    <a:pt x="659" y="155"/>
                    <a:pt x="659" y="155"/>
                  </a:cubicBezTo>
                  <a:cubicBezTo>
                    <a:pt x="403" y="792"/>
                    <a:pt x="403" y="792"/>
                    <a:pt x="403" y="792"/>
                  </a:cubicBezTo>
                  <a:cubicBezTo>
                    <a:pt x="265" y="842"/>
                    <a:pt x="265" y="842"/>
                    <a:pt x="265" y="842"/>
                  </a:cubicBezTo>
                  <a:cubicBezTo>
                    <a:pt x="266" y="847"/>
                    <a:pt x="266" y="847"/>
                    <a:pt x="266" y="847"/>
                  </a:cubicBezTo>
                  <a:cubicBezTo>
                    <a:pt x="268" y="842"/>
                    <a:pt x="268" y="842"/>
                    <a:pt x="268" y="842"/>
                  </a:cubicBezTo>
                  <a:cubicBezTo>
                    <a:pt x="266" y="847"/>
                    <a:pt x="266" y="847"/>
                    <a:pt x="266" y="847"/>
                  </a:cubicBezTo>
                  <a:cubicBezTo>
                    <a:pt x="268" y="851"/>
                    <a:pt x="268" y="851"/>
                    <a:pt x="268" y="851"/>
                  </a:cubicBezTo>
                  <a:cubicBezTo>
                    <a:pt x="408" y="800"/>
                    <a:pt x="408" y="800"/>
                    <a:pt x="408" y="800"/>
                  </a:cubicBezTo>
                  <a:cubicBezTo>
                    <a:pt x="409" y="800"/>
                    <a:pt x="410" y="799"/>
                    <a:pt x="411" y="797"/>
                  </a:cubicBezTo>
                  <a:cubicBezTo>
                    <a:pt x="670" y="154"/>
                    <a:pt x="670" y="154"/>
                    <a:pt x="670" y="154"/>
                  </a:cubicBezTo>
                  <a:cubicBezTo>
                    <a:pt x="671" y="153"/>
                    <a:pt x="671" y="152"/>
                    <a:pt x="670" y="150"/>
                  </a:cubicBezTo>
                  <a:cubicBezTo>
                    <a:pt x="670" y="149"/>
                    <a:pt x="669" y="148"/>
                    <a:pt x="668" y="148"/>
                  </a:cubicBezTo>
                  <a:cubicBezTo>
                    <a:pt x="304" y="1"/>
                    <a:pt x="304" y="1"/>
                    <a:pt x="304" y="1"/>
                  </a:cubicBezTo>
                  <a:cubicBezTo>
                    <a:pt x="301" y="0"/>
                    <a:pt x="298" y="1"/>
                    <a:pt x="297" y="4"/>
                  </a:cubicBezTo>
                  <a:cubicBezTo>
                    <a:pt x="1" y="740"/>
                    <a:pt x="1" y="740"/>
                    <a:pt x="1" y="740"/>
                  </a:cubicBezTo>
                  <a:cubicBezTo>
                    <a:pt x="0" y="741"/>
                    <a:pt x="0" y="742"/>
                    <a:pt x="1" y="743"/>
                  </a:cubicBezTo>
                  <a:cubicBezTo>
                    <a:pt x="1" y="745"/>
                    <a:pt x="2" y="746"/>
                    <a:pt x="3" y="746"/>
                  </a:cubicBezTo>
                  <a:cubicBezTo>
                    <a:pt x="265" y="851"/>
                    <a:pt x="265" y="851"/>
                    <a:pt x="265" y="851"/>
                  </a:cubicBezTo>
                  <a:cubicBezTo>
                    <a:pt x="266" y="852"/>
                    <a:pt x="267" y="852"/>
                    <a:pt x="268" y="851"/>
                  </a:cubicBezTo>
                  <a:cubicBezTo>
                    <a:pt x="266" y="847"/>
                    <a:pt x="266" y="847"/>
                    <a:pt x="266" y="847"/>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íšḻiḓe"/>
            <p:cNvSpPr/>
            <p:nvPr>
              <p:custDataLst>
                <p:tags r:id="rId19"/>
              </p:custDataLst>
            </p:nvPr>
          </p:nvSpPr>
          <p:spPr bwMode="auto">
            <a:xfrm>
              <a:off x="9162417" y="3639192"/>
              <a:ext cx="1055190" cy="694076"/>
            </a:xfrm>
            <a:custGeom>
              <a:avLst/>
              <a:gdLst>
                <a:gd name="T0" fmla="*/ 756 w 862"/>
                <a:gd name="T1" fmla="*/ 567 h 567"/>
                <a:gd name="T2" fmla="*/ 0 w 862"/>
                <a:gd name="T3" fmla="*/ 262 h 567"/>
                <a:gd name="T4" fmla="*/ 106 w 862"/>
                <a:gd name="T5" fmla="*/ 0 h 567"/>
                <a:gd name="T6" fmla="*/ 862 w 862"/>
                <a:gd name="T7" fmla="*/ 305 h 567"/>
                <a:gd name="T8" fmla="*/ 756 w 862"/>
                <a:gd name="T9" fmla="*/ 567 h 567"/>
              </a:gdLst>
              <a:ahLst/>
              <a:cxnLst>
                <a:cxn ang="0">
                  <a:pos x="T0" y="T1"/>
                </a:cxn>
                <a:cxn ang="0">
                  <a:pos x="T2" y="T3"/>
                </a:cxn>
                <a:cxn ang="0">
                  <a:pos x="T4" y="T5"/>
                </a:cxn>
                <a:cxn ang="0">
                  <a:pos x="T6" y="T7"/>
                </a:cxn>
                <a:cxn ang="0">
                  <a:pos x="T8" y="T9"/>
                </a:cxn>
              </a:cxnLst>
              <a:rect l="0" t="0" r="r" b="b"/>
              <a:pathLst>
                <a:path w="862" h="567">
                  <a:moveTo>
                    <a:pt x="756" y="567"/>
                  </a:moveTo>
                  <a:lnTo>
                    <a:pt x="0" y="262"/>
                  </a:lnTo>
                  <a:lnTo>
                    <a:pt x="106" y="0"/>
                  </a:lnTo>
                  <a:lnTo>
                    <a:pt x="862" y="305"/>
                  </a:lnTo>
                  <a:lnTo>
                    <a:pt x="756" y="567"/>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îslîḋé"/>
            <p:cNvSpPr/>
            <p:nvPr>
              <p:custDataLst>
                <p:tags r:id="rId20"/>
              </p:custDataLst>
            </p:nvPr>
          </p:nvSpPr>
          <p:spPr bwMode="auto">
            <a:xfrm>
              <a:off x="9162417" y="3639192"/>
              <a:ext cx="1055190" cy="694076"/>
            </a:xfrm>
            <a:custGeom>
              <a:avLst/>
              <a:gdLst>
                <a:gd name="T0" fmla="*/ 756 w 862"/>
                <a:gd name="T1" fmla="*/ 567 h 567"/>
                <a:gd name="T2" fmla="*/ 0 w 862"/>
                <a:gd name="T3" fmla="*/ 262 h 567"/>
                <a:gd name="T4" fmla="*/ 106 w 862"/>
                <a:gd name="T5" fmla="*/ 0 h 567"/>
                <a:gd name="T6" fmla="*/ 862 w 862"/>
                <a:gd name="T7" fmla="*/ 305 h 567"/>
                <a:gd name="T8" fmla="*/ 756 w 862"/>
                <a:gd name="T9" fmla="*/ 567 h 567"/>
              </a:gdLst>
              <a:ahLst/>
              <a:cxnLst>
                <a:cxn ang="0">
                  <a:pos x="T0" y="T1"/>
                </a:cxn>
                <a:cxn ang="0">
                  <a:pos x="T2" y="T3"/>
                </a:cxn>
                <a:cxn ang="0">
                  <a:pos x="T4" y="T5"/>
                </a:cxn>
                <a:cxn ang="0">
                  <a:pos x="T6" y="T7"/>
                </a:cxn>
                <a:cxn ang="0">
                  <a:pos x="T8" y="T9"/>
                </a:cxn>
              </a:cxnLst>
              <a:rect l="0" t="0" r="r" b="b"/>
              <a:pathLst>
                <a:path w="862" h="567">
                  <a:moveTo>
                    <a:pt x="756" y="567"/>
                  </a:moveTo>
                  <a:lnTo>
                    <a:pt x="0" y="262"/>
                  </a:lnTo>
                  <a:lnTo>
                    <a:pt x="106" y="0"/>
                  </a:lnTo>
                  <a:lnTo>
                    <a:pt x="862" y="305"/>
                  </a:lnTo>
                  <a:lnTo>
                    <a:pt x="756" y="5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íṡ1îḑê"/>
            <p:cNvSpPr/>
            <p:nvPr>
              <p:custDataLst>
                <p:tags r:id="rId21"/>
              </p:custDataLst>
            </p:nvPr>
          </p:nvSpPr>
          <p:spPr bwMode="auto">
            <a:xfrm>
              <a:off x="9148952" y="3624502"/>
              <a:ext cx="1080897" cy="721006"/>
            </a:xfrm>
            <a:custGeom>
              <a:avLst/>
              <a:gdLst>
                <a:gd name="T0" fmla="*/ 369 w 425"/>
                <a:gd name="T1" fmla="*/ 279 h 284"/>
                <a:gd name="T2" fmla="*/ 371 w 425"/>
                <a:gd name="T3" fmla="*/ 274 h 284"/>
                <a:gd name="T4" fmla="*/ 12 w 425"/>
                <a:gd name="T5" fmla="*/ 130 h 284"/>
                <a:gd name="T6" fmla="*/ 59 w 425"/>
                <a:gd name="T7" fmla="*/ 13 h 284"/>
                <a:gd name="T8" fmla="*/ 413 w 425"/>
                <a:gd name="T9" fmla="*/ 156 h 284"/>
                <a:gd name="T10" fmla="*/ 364 w 425"/>
                <a:gd name="T11" fmla="*/ 277 h 284"/>
                <a:gd name="T12" fmla="*/ 369 w 425"/>
                <a:gd name="T13" fmla="*/ 279 h 284"/>
                <a:gd name="T14" fmla="*/ 371 w 425"/>
                <a:gd name="T15" fmla="*/ 274 h 284"/>
                <a:gd name="T16" fmla="*/ 369 w 425"/>
                <a:gd name="T17" fmla="*/ 279 h 284"/>
                <a:gd name="T18" fmla="*/ 374 w 425"/>
                <a:gd name="T19" fmla="*/ 281 h 284"/>
                <a:gd name="T20" fmla="*/ 424 w 425"/>
                <a:gd name="T21" fmla="*/ 155 h 284"/>
                <a:gd name="T22" fmla="*/ 424 w 425"/>
                <a:gd name="T23" fmla="*/ 151 h 284"/>
                <a:gd name="T24" fmla="*/ 422 w 425"/>
                <a:gd name="T25" fmla="*/ 148 h 284"/>
                <a:gd name="T26" fmla="*/ 58 w 425"/>
                <a:gd name="T27" fmla="*/ 2 h 284"/>
                <a:gd name="T28" fmla="*/ 51 w 425"/>
                <a:gd name="T29" fmla="*/ 4 h 284"/>
                <a:gd name="T30" fmla="*/ 0 w 425"/>
                <a:gd name="T31" fmla="*/ 130 h 284"/>
                <a:gd name="T32" fmla="*/ 1 w 425"/>
                <a:gd name="T33" fmla="*/ 134 h 284"/>
                <a:gd name="T34" fmla="*/ 3 w 425"/>
                <a:gd name="T35" fmla="*/ 137 h 284"/>
                <a:gd name="T36" fmla="*/ 367 w 425"/>
                <a:gd name="T37" fmla="*/ 284 h 284"/>
                <a:gd name="T38" fmla="*/ 371 w 425"/>
                <a:gd name="T39" fmla="*/ 284 h 284"/>
                <a:gd name="T40" fmla="*/ 374 w 425"/>
                <a:gd name="T41" fmla="*/ 281 h 284"/>
                <a:gd name="T42" fmla="*/ 369 w 425"/>
                <a:gd name="T43" fmla="*/ 27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5" h="284">
                  <a:moveTo>
                    <a:pt x="369" y="279"/>
                  </a:moveTo>
                  <a:cubicBezTo>
                    <a:pt x="371" y="274"/>
                    <a:pt x="371" y="274"/>
                    <a:pt x="371" y="274"/>
                  </a:cubicBezTo>
                  <a:cubicBezTo>
                    <a:pt x="12" y="130"/>
                    <a:pt x="12" y="130"/>
                    <a:pt x="12" y="130"/>
                  </a:cubicBezTo>
                  <a:cubicBezTo>
                    <a:pt x="59" y="13"/>
                    <a:pt x="59" y="13"/>
                    <a:pt x="59" y="13"/>
                  </a:cubicBezTo>
                  <a:cubicBezTo>
                    <a:pt x="413" y="156"/>
                    <a:pt x="413" y="156"/>
                    <a:pt x="413" y="156"/>
                  </a:cubicBezTo>
                  <a:cubicBezTo>
                    <a:pt x="364" y="277"/>
                    <a:pt x="364" y="277"/>
                    <a:pt x="364" y="277"/>
                  </a:cubicBezTo>
                  <a:cubicBezTo>
                    <a:pt x="369" y="279"/>
                    <a:pt x="369" y="279"/>
                    <a:pt x="369" y="279"/>
                  </a:cubicBezTo>
                  <a:cubicBezTo>
                    <a:pt x="371" y="274"/>
                    <a:pt x="371" y="274"/>
                    <a:pt x="371" y="274"/>
                  </a:cubicBezTo>
                  <a:cubicBezTo>
                    <a:pt x="369" y="279"/>
                    <a:pt x="369" y="279"/>
                    <a:pt x="369" y="279"/>
                  </a:cubicBezTo>
                  <a:cubicBezTo>
                    <a:pt x="374" y="281"/>
                    <a:pt x="374" y="281"/>
                    <a:pt x="374" y="281"/>
                  </a:cubicBezTo>
                  <a:cubicBezTo>
                    <a:pt x="424" y="155"/>
                    <a:pt x="424" y="155"/>
                    <a:pt x="424" y="155"/>
                  </a:cubicBezTo>
                  <a:cubicBezTo>
                    <a:pt x="425" y="153"/>
                    <a:pt x="425" y="152"/>
                    <a:pt x="424" y="151"/>
                  </a:cubicBezTo>
                  <a:cubicBezTo>
                    <a:pt x="424" y="150"/>
                    <a:pt x="423" y="149"/>
                    <a:pt x="422" y="148"/>
                  </a:cubicBezTo>
                  <a:cubicBezTo>
                    <a:pt x="58" y="2"/>
                    <a:pt x="58" y="2"/>
                    <a:pt x="58" y="2"/>
                  </a:cubicBezTo>
                  <a:cubicBezTo>
                    <a:pt x="55" y="0"/>
                    <a:pt x="52" y="2"/>
                    <a:pt x="51" y="4"/>
                  </a:cubicBezTo>
                  <a:cubicBezTo>
                    <a:pt x="0" y="130"/>
                    <a:pt x="0" y="130"/>
                    <a:pt x="0" y="130"/>
                  </a:cubicBezTo>
                  <a:cubicBezTo>
                    <a:pt x="0" y="132"/>
                    <a:pt x="0" y="133"/>
                    <a:pt x="1" y="134"/>
                  </a:cubicBezTo>
                  <a:cubicBezTo>
                    <a:pt x="1" y="135"/>
                    <a:pt x="2" y="136"/>
                    <a:pt x="3" y="137"/>
                  </a:cubicBezTo>
                  <a:cubicBezTo>
                    <a:pt x="367" y="284"/>
                    <a:pt x="367" y="284"/>
                    <a:pt x="367" y="284"/>
                  </a:cubicBezTo>
                  <a:cubicBezTo>
                    <a:pt x="368" y="284"/>
                    <a:pt x="370" y="284"/>
                    <a:pt x="371" y="284"/>
                  </a:cubicBezTo>
                  <a:cubicBezTo>
                    <a:pt x="372" y="283"/>
                    <a:pt x="373" y="282"/>
                    <a:pt x="374" y="281"/>
                  </a:cubicBezTo>
                  <a:cubicBezTo>
                    <a:pt x="369" y="279"/>
                    <a:pt x="369" y="279"/>
                    <a:pt x="369" y="279"/>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îšḻídé"/>
            <p:cNvSpPr/>
            <p:nvPr>
              <p:custDataLst>
                <p:tags r:id="rId22"/>
              </p:custDataLst>
            </p:nvPr>
          </p:nvSpPr>
          <p:spPr bwMode="auto">
            <a:xfrm>
              <a:off x="9314207" y="3786086"/>
              <a:ext cx="86913" cy="86913"/>
            </a:xfrm>
            <a:custGeom>
              <a:avLst/>
              <a:gdLst>
                <a:gd name="T0" fmla="*/ 31 w 34"/>
                <a:gd name="T1" fmla="*/ 22 h 34"/>
                <a:gd name="T2" fmla="*/ 11 w 34"/>
                <a:gd name="T3" fmla="*/ 31 h 34"/>
                <a:gd name="T4" fmla="*/ 3 w 34"/>
                <a:gd name="T5" fmla="*/ 11 h 34"/>
                <a:gd name="T6" fmla="*/ 22 w 34"/>
                <a:gd name="T7" fmla="*/ 3 h 34"/>
                <a:gd name="T8" fmla="*/ 31 w 34"/>
                <a:gd name="T9" fmla="*/ 22 h 34"/>
              </a:gdLst>
              <a:ahLst/>
              <a:cxnLst>
                <a:cxn ang="0">
                  <a:pos x="T0" y="T1"/>
                </a:cxn>
                <a:cxn ang="0">
                  <a:pos x="T2" y="T3"/>
                </a:cxn>
                <a:cxn ang="0">
                  <a:pos x="T4" y="T5"/>
                </a:cxn>
                <a:cxn ang="0">
                  <a:pos x="T6" y="T7"/>
                </a:cxn>
                <a:cxn ang="0">
                  <a:pos x="T8" y="T9"/>
                </a:cxn>
              </a:cxnLst>
              <a:rect l="0" t="0" r="r" b="b"/>
              <a:pathLst>
                <a:path w="34" h="34">
                  <a:moveTo>
                    <a:pt x="31" y="22"/>
                  </a:moveTo>
                  <a:cubicBezTo>
                    <a:pt x="28" y="30"/>
                    <a:pt x="19" y="34"/>
                    <a:pt x="11" y="31"/>
                  </a:cubicBezTo>
                  <a:cubicBezTo>
                    <a:pt x="3" y="28"/>
                    <a:pt x="0" y="19"/>
                    <a:pt x="3" y="11"/>
                  </a:cubicBezTo>
                  <a:cubicBezTo>
                    <a:pt x="6" y="3"/>
                    <a:pt x="15" y="0"/>
                    <a:pt x="22" y="3"/>
                  </a:cubicBezTo>
                  <a:cubicBezTo>
                    <a:pt x="30" y="6"/>
                    <a:pt x="34" y="15"/>
                    <a:pt x="31" y="2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îS1íḑe"/>
            <p:cNvSpPr/>
            <p:nvPr>
              <p:custDataLst>
                <p:tags r:id="rId23"/>
              </p:custDataLst>
            </p:nvPr>
          </p:nvSpPr>
          <p:spPr bwMode="auto">
            <a:xfrm>
              <a:off x="9426826" y="3832602"/>
              <a:ext cx="88137" cy="85688"/>
            </a:xfrm>
            <a:custGeom>
              <a:avLst/>
              <a:gdLst>
                <a:gd name="T0" fmla="*/ 31 w 35"/>
                <a:gd name="T1" fmla="*/ 22 h 34"/>
                <a:gd name="T2" fmla="*/ 12 w 35"/>
                <a:gd name="T3" fmla="*/ 31 h 34"/>
                <a:gd name="T4" fmla="*/ 4 w 35"/>
                <a:gd name="T5" fmla="*/ 11 h 34"/>
                <a:gd name="T6" fmla="*/ 23 w 35"/>
                <a:gd name="T7" fmla="*/ 3 h 34"/>
                <a:gd name="T8" fmla="*/ 31 w 35"/>
                <a:gd name="T9" fmla="*/ 22 h 34"/>
              </a:gdLst>
              <a:ahLst/>
              <a:cxnLst>
                <a:cxn ang="0">
                  <a:pos x="T0" y="T1"/>
                </a:cxn>
                <a:cxn ang="0">
                  <a:pos x="T2" y="T3"/>
                </a:cxn>
                <a:cxn ang="0">
                  <a:pos x="T4" y="T5"/>
                </a:cxn>
                <a:cxn ang="0">
                  <a:pos x="T6" y="T7"/>
                </a:cxn>
                <a:cxn ang="0">
                  <a:pos x="T8" y="T9"/>
                </a:cxn>
              </a:cxnLst>
              <a:rect l="0" t="0" r="r" b="b"/>
              <a:pathLst>
                <a:path w="35" h="34">
                  <a:moveTo>
                    <a:pt x="31" y="22"/>
                  </a:moveTo>
                  <a:cubicBezTo>
                    <a:pt x="28" y="30"/>
                    <a:pt x="20" y="34"/>
                    <a:pt x="12" y="31"/>
                  </a:cubicBezTo>
                  <a:cubicBezTo>
                    <a:pt x="4" y="28"/>
                    <a:pt x="0" y="19"/>
                    <a:pt x="4" y="11"/>
                  </a:cubicBezTo>
                  <a:cubicBezTo>
                    <a:pt x="7" y="3"/>
                    <a:pt x="15" y="0"/>
                    <a:pt x="23" y="3"/>
                  </a:cubicBezTo>
                  <a:cubicBezTo>
                    <a:pt x="31" y="6"/>
                    <a:pt x="35" y="15"/>
                    <a:pt x="31" y="2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îṡlíďe"/>
            <p:cNvSpPr/>
            <p:nvPr>
              <p:custDataLst>
                <p:tags r:id="rId24"/>
              </p:custDataLst>
            </p:nvPr>
          </p:nvSpPr>
          <p:spPr bwMode="auto">
            <a:xfrm>
              <a:off x="9540670" y="3875447"/>
              <a:ext cx="86913" cy="89361"/>
            </a:xfrm>
            <a:custGeom>
              <a:avLst/>
              <a:gdLst>
                <a:gd name="T0" fmla="*/ 31 w 34"/>
                <a:gd name="T1" fmla="*/ 23 h 35"/>
                <a:gd name="T2" fmla="*/ 11 w 34"/>
                <a:gd name="T3" fmla="*/ 31 h 35"/>
                <a:gd name="T4" fmla="*/ 3 w 34"/>
                <a:gd name="T5" fmla="*/ 12 h 35"/>
                <a:gd name="T6" fmla="*/ 22 w 34"/>
                <a:gd name="T7" fmla="*/ 4 h 35"/>
                <a:gd name="T8" fmla="*/ 31 w 34"/>
                <a:gd name="T9" fmla="*/ 23 h 35"/>
              </a:gdLst>
              <a:ahLst/>
              <a:cxnLst>
                <a:cxn ang="0">
                  <a:pos x="T0" y="T1"/>
                </a:cxn>
                <a:cxn ang="0">
                  <a:pos x="T2" y="T3"/>
                </a:cxn>
                <a:cxn ang="0">
                  <a:pos x="T4" y="T5"/>
                </a:cxn>
                <a:cxn ang="0">
                  <a:pos x="T6" y="T7"/>
                </a:cxn>
                <a:cxn ang="0">
                  <a:pos x="T8" y="T9"/>
                </a:cxn>
              </a:cxnLst>
              <a:rect l="0" t="0" r="r" b="b"/>
              <a:pathLst>
                <a:path w="34" h="35">
                  <a:moveTo>
                    <a:pt x="31" y="23"/>
                  </a:moveTo>
                  <a:cubicBezTo>
                    <a:pt x="28" y="31"/>
                    <a:pt x="19" y="35"/>
                    <a:pt x="11" y="31"/>
                  </a:cubicBezTo>
                  <a:cubicBezTo>
                    <a:pt x="3" y="28"/>
                    <a:pt x="0" y="20"/>
                    <a:pt x="3" y="12"/>
                  </a:cubicBezTo>
                  <a:cubicBezTo>
                    <a:pt x="6" y="4"/>
                    <a:pt x="15" y="0"/>
                    <a:pt x="22" y="4"/>
                  </a:cubicBezTo>
                  <a:cubicBezTo>
                    <a:pt x="30" y="7"/>
                    <a:pt x="34" y="15"/>
                    <a:pt x="31"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íṥļïḑè"/>
            <p:cNvSpPr/>
            <p:nvPr>
              <p:custDataLst>
                <p:tags r:id="rId25"/>
              </p:custDataLst>
            </p:nvPr>
          </p:nvSpPr>
          <p:spPr bwMode="auto">
            <a:xfrm>
              <a:off x="9653289" y="3920739"/>
              <a:ext cx="85688" cy="89361"/>
            </a:xfrm>
            <a:custGeom>
              <a:avLst/>
              <a:gdLst>
                <a:gd name="T0" fmla="*/ 31 w 34"/>
                <a:gd name="T1" fmla="*/ 23 h 35"/>
                <a:gd name="T2" fmla="*/ 12 w 34"/>
                <a:gd name="T3" fmla="*/ 31 h 35"/>
                <a:gd name="T4" fmla="*/ 3 w 34"/>
                <a:gd name="T5" fmla="*/ 12 h 35"/>
                <a:gd name="T6" fmla="*/ 23 w 34"/>
                <a:gd name="T7" fmla="*/ 4 h 35"/>
                <a:gd name="T8" fmla="*/ 31 w 34"/>
                <a:gd name="T9" fmla="*/ 23 h 35"/>
              </a:gdLst>
              <a:ahLst/>
              <a:cxnLst>
                <a:cxn ang="0">
                  <a:pos x="T0" y="T1"/>
                </a:cxn>
                <a:cxn ang="0">
                  <a:pos x="T2" y="T3"/>
                </a:cxn>
                <a:cxn ang="0">
                  <a:pos x="T4" y="T5"/>
                </a:cxn>
                <a:cxn ang="0">
                  <a:pos x="T6" y="T7"/>
                </a:cxn>
                <a:cxn ang="0">
                  <a:pos x="T8" y="T9"/>
                </a:cxn>
              </a:cxnLst>
              <a:rect l="0" t="0" r="r" b="b"/>
              <a:pathLst>
                <a:path w="34" h="35">
                  <a:moveTo>
                    <a:pt x="31" y="23"/>
                  </a:moveTo>
                  <a:cubicBezTo>
                    <a:pt x="28" y="31"/>
                    <a:pt x="19" y="35"/>
                    <a:pt x="12" y="31"/>
                  </a:cubicBezTo>
                  <a:cubicBezTo>
                    <a:pt x="4" y="28"/>
                    <a:pt x="0" y="20"/>
                    <a:pt x="3" y="12"/>
                  </a:cubicBezTo>
                  <a:cubicBezTo>
                    <a:pt x="7" y="4"/>
                    <a:pt x="15" y="0"/>
                    <a:pt x="23" y="4"/>
                  </a:cubicBezTo>
                  <a:cubicBezTo>
                    <a:pt x="31" y="7"/>
                    <a:pt x="34" y="15"/>
                    <a:pt x="31"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ïš1iḑe"/>
            <p:cNvSpPr/>
            <p:nvPr>
              <p:custDataLst>
                <p:tags r:id="rId26"/>
              </p:custDataLst>
            </p:nvPr>
          </p:nvSpPr>
          <p:spPr bwMode="auto">
            <a:xfrm>
              <a:off x="9767131" y="3969704"/>
              <a:ext cx="86913" cy="85688"/>
            </a:xfrm>
            <a:custGeom>
              <a:avLst/>
              <a:gdLst>
                <a:gd name="T0" fmla="*/ 31 w 34"/>
                <a:gd name="T1" fmla="*/ 22 h 34"/>
                <a:gd name="T2" fmla="*/ 11 w 34"/>
                <a:gd name="T3" fmla="*/ 30 h 34"/>
                <a:gd name="T4" fmla="*/ 3 w 34"/>
                <a:gd name="T5" fmla="*/ 11 h 34"/>
                <a:gd name="T6" fmla="*/ 23 w 34"/>
                <a:gd name="T7" fmla="*/ 3 h 34"/>
                <a:gd name="T8" fmla="*/ 31 w 34"/>
                <a:gd name="T9" fmla="*/ 22 h 34"/>
              </a:gdLst>
              <a:ahLst/>
              <a:cxnLst>
                <a:cxn ang="0">
                  <a:pos x="T0" y="T1"/>
                </a:cxn>
                <a:cxn ang="0">
                  <a:pos x="T2" y="T3"/>
                </a:cxn>
                <a:cxn ang="0">
                  <a:pos x="T4" y="T5"/>
                </a:cxn>
                <a:cxn ang="0">
                  <a:pos x="T6" y="T7"/>
                </a:cxn>
                <a:cxn ang="0">
                  <a:pos x="T8" y="T9"/>
                </a:cxn>
              </a:cxnLst>
              <a:rect l="0" t="0" r="r" b="b"/>
              <a:pathLst>
                <a:path w="34" h="34">
                  <a:moveTo>
                    <a:pt x="31" y="22"/>
                  </a:moveTo>
                  <a:cubicBezTo>
                    <a:pt x="28" y="30"/>
                    <a:pt x="19" y="34"/>
                    <a:pt x="11" y="30"/>
                  </a:cubicBezTo>
                  <a:cubicBezTo>
                    <a:pt x="4" y="27"/>
                    <a:pt x="0" y="19"/>
                    <a:pt x="3" y="11"/>
                  </a:cubicBezTo>
                  <a:cubicBezTo>
                    <a:pt x="6" y="3"/>
                    <a:pt x="15" y="0"/>
                    <a:pt x="23" y="3"/>
                  </a:cubicBezTo>
                  <a:cubicBezTo>
                    <a:pt x="30" y="6"/>
                    <a:pt x="34" y="14"/>
                    <a:pt x="31" y="2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îṥḷîḓe"/>
            <p:cNvSpPr/>
            <p:nvPr>
              <p:custDataLst>
                <p:tags r:id="rId27"/>
              </p:custDataLst>
            </p:nvPr>
          </p:nvSpPr>
          <p:spPr bwMode="auto">
            <a:xfrm>
              <a:off x="9880975" y="4014997"/>
              <a:ext cx="86913" cy="86913"/>
            </a:xfrm>
            <a:custGeom>
              <a:avLst/>
              <a:gdLst>
                <a:gd name="T0" fmla="*/ 31 w 34"/>
                <a:gd name="T1" fmla="*/ 22 h 34"/>
                <a:gd name="T2" fmla="*/ 11 w 34"/>
                <a:gd name="T3" fmla="*/ 31 h 34"/>
                <a:gd name="T4" fmla="*/ 3 w 34"/>
                <a:gd name="T5" fmla="*/ 11 h 34"/>
                <a:gd name="T6" fmla="*/ 22 w 34"/>
                <a:gd name="T7" fmla="*/ 3 h 34"/>
                <a:gd name="T8" fmla="*/ 31 w 34"/>
                <a:gd name="T9" fmla="*/ 22 h 34"/>
              </a:gdLst>
              <a:ahLst/>
              <a:cxnLst>
                <a:cxn ang="0">
                  <a:pos x="T0" y="T1"/>
                </a:cxn>
                <a:cxn ang="0">
                  <a:pos x="T2" y="T3"/>
                </a:cxn>
                <a:cxn ang="0">
                  <a:pos x="T4" y="T5"/>
                </a:cxn>
                <a:cxn ang="0">
                  <a:pos x="T6" y="T7"/>
                </a:cxn>
                <a:cxn ang="0">
                  <a:pos x="T8" y="T9"/>
                </a:cxn>
              </a:cxnLst>
              <a:rect l="0" t="0" r="r" b="b"/>
              <a:pathLst>
                <a:path w="34" h="34">
                  <a:moveTo>
                    <a:pt x="31" y="22"/>
                  </a:moveTo>
                  <a:cubicBezTo>
                    <a:pt x="28" y="30"/>
                    <a:pt x="19" y="34"/>
                    <a:pt x="11" y="31"/>
                  </a:cubicBezTo>
                  <a:cubicBezTo>
                    <a:pt x="3" y="27"/>
                    <a:pt x="0" y="19"/>
                    <a:pt x="3" y="11"/>
                  </a:cubicBezTo>
                  <a:cubicBezTo>
                    <a:pt x="6" y="3"/>
                    <a:pt x="15" y="0"/>
                    <a:pt x="22" y="3"/>
                  </a:cubicBezTo>
                  <a:cubicBezTo>
                    <a:pt x="30" y="6"/>
                    <a:pt x="34" y="14"/>
                    <a:pt x="31"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iSḷíḑé"/>
            <p:cNvSpPr/>
            <p:nvPr>
              <p:custDataLst>
                <p:tags r:id="rId28"/>
              </p:custDataLst>
            </p:nvPr>
          </p:nvSpPr>
          <p:spPr bwMode="auto">
            <a:xfrm>
              <a:off x="9993594" y="4061513"/>
              <a:ext cx="85688" cy="85688"/>
            </a:xfrm>
            <a:custGeom>
              <a:avLst/>
              <a:gdLst>
                <a:gd name="T0" fmla="*/ 31 w 34"/>
                <a:gd name="T1" fmla="*/ 22 h 34"/>
                <a:gd name="T2" fmla="*/ 12 w 34"/>
                <a:gd name="T3" fmla="*/ 31 h 34"/>
                <a:gd name="T4" fmla="*/ 3 w 34"/>
                <a:gd name="T5" fmla="*/ 11 h 34"/>
                <a:gd name="T6" fmla="*/ 23 w 34"/>
                <a:gd name="T7" fmla="*/ 3 h 34"/>
                <a:gd name="T8" fmla="*/ 31 w 34"/>
                <a:gd name="T9" fmla="*/ 22 h 34"/>
              </a:gdLst>
              <a:ahLst/>
              <a:cxnLst>
                <a:cxn ang="0">
                  <a:pos x="T0" y="T1"/>
                </a:cxn>
                <a:cxn ang="0">
                  <a:pos x="T2" y="T3"/>
                </a:cxn>
                <a:cxn ang="0">
                  <a:pos x="T4" y="T5"/>
                </a:cxn>
                <a:cxn ang="0">
                  <a:pos x="T6" y="T7"/>
                </a:cxn>
                <a:cxn ang="0">
                  <a:pos x="T8" y="T9"/>
                </a:cxn>
              </a:cxnLst>
              <a:rect l="0" t="0" r="r" b="b"/>
              <a:pathLst>
                <a:path w="34" h="34">
                  <a:moveTo>
                    <a:pt x="31" y="22"/>
                  </a:moveTo>
                  <a:cubicBezTo>
                    <a:pt x="28" y="30"/>
                    <a:pt x="19" y="34"/>
                    <a:pt x="12" y="31"/>
                  </a:cubicBezTo>
                  <a:cubicBezTo>
                    <a:pt x="4" y="27"/>
                    <a:pt x="0" y="19"/>
                    <a:pt x="3" y="11"/>
                  </a:cubicBezTo>
                  <a:cubicBezTo>
                    <a:pt x="7" y="3"/>
                    <a:pt x="15" y="0"/>
                    <a:pt x="23" y="3"/>
                  </a:cubicBezTo>
                  <a:cubicBezTo>
                    <a:pt x="31" y="6"/>
                    <a:pt x="34" y="14"/>
                    <a:pt x="31"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i$ļiďê"/>
            <p:cNvSpPr/>
            <p:nvPr>
              <p:custDataLst>
                <p:tags r:id="rId29"/>
              </p:custDataLst>
            </p:nvPr>
          </p:nvSpPr>
          <p:spPr bwMode="auto">
            <a:xfrm>
              <a:off x="9358276" y="3586555"/>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íšľïḋe"/>
            <p:cNvSpPr/>
            <p:nvPr>
              <p:custDataLst>
                <p:tags r:id="rId30"/>
              </p:custDataLst>
            </p:nvPr>
          </p:nvSpPr>
          <p:spPr bwMode="auto">
            <a:xfrm>
              <a:off x="9358276" y="3586555"/>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iṥlîḍe"/>
            <p:cNvSpPr/>
            <p:nvPr>
              <p:custDataLst>
                <p:tags r:id="rId31"/>
              </p:custDataLst>
            </p:nvPr>
          </p:nvSpPr>
          <p:spPr bwMode="auto">
            <a:xfrm>
              <a:off x="9335018" y="3563296"/>
              <a:ext cx="144446" cy="288892"/>
            </a:xfrm>
            <a:custGeom>
              <a:avLst/>
              <a:gdLst>
                <a:gd name="T0" fmla="*/ 6 w 57"/>
                <a:gd name="T1" fmla="*/ 112 h 114"/>
                <a:gd name="T2" fmla="*/ 1 w 57"/>
                <a:gd name="T3" fmla="*/ 102 h 114"/>
                <a:gd name="T4" fmla="*/ 40 w 57"/>
                <a:gd name="T5" fmla="*/ 6 h 114"/>
                <a:gd name="T6" fmla="*/ 50 w 57"/>
                <a:gd name="T7" fmla="*/ 2 h 114"/>
                <a:gd name="T8" fmla="*/ 55 w 57"/>
                <a:gd name="T9" fmla="*/ 12 h 114"/>
                <a:gd name="T10" fmla="*/ 16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1"/>
                    <a:pt x="0" y="106"/>
                    <a:pt x="1" y="102"/>
                  </a:cubicBezTo>
                  <a:cubicBezTo>
                    <a:pt x="40" y="6"/>
                    <a:pt x="40" y="6"/>
                    <a:pt x="40" y="6"/>
                  </a:cubicBezTo>
                  <a:cubicBezTo>
                    <a:pt x="41" y="2"/>
                    <a:pt x="46" y="0"/>
                    <a:pt x="50" y="2"/>
                  </a:cubicBezTo>
                  <a:cubicBezTo>
                    <a:pt x="55" y="3"/>
                    <a:pt x="57" y="8"/>
                    <a:pt x="55" y="12"/>
                  </a:cubicBezTo>
                  <a:cubicBezTo>
                    <a:pt x="16" y="108"/>
                    <a:pt x="16" y="108"/>
                    <a:pt x="16" y="108"/>
                  </a:cubicBezTo>
                  <a:cubicBezTo>
                    <a:pt x="15" y="112"/>
                    <a:pt x="10"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íṩļïḓe"/>
            <p:cNvSpPr/>
            <p:nvPr>
              <p:custDataLst>
                <p:tags r:id="rId32"/>
              </p:custDataLst>
            </p:nvPr>
          </p:nvSpPr>
          <p:spPr bwMode="auto">
            <a:xfrm>
              <a:off x="9469671" y="3631847"/>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iSļiḋê"/>
            <p:cNvSpPr/>
            <p:nvPr>
              <p:custDataLst>
                <p:tags r:id="rId33"/>
              </p:custDataLst>
            </p:nvPr>
          </p:nvSpPr>
          <p:spPr bwMode="auto">
            <a:xfrm>
              <a:off x="9469671" y="3631847"/>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íşḻïḓè"/>
            <p:cNvSpPr/>
            <p:nvPr>
              <p:custDataLst>
                <p:tags r:id="rId34"/>
              </p:custDataLst>
            </p:nvPr>
          </p:nvSpPr>
          <p:spPr bwMode="auto">
            <a:xfrm>
              <a:off x="9446412" y="3608589"/>
              <a:ext cx="145671" cy="290117"/>
            </a:xfrm>
            <a:custGeom>
              <a:avLst/>
              <a:gdLst>
                <a:gd name="T0" fmla="*/ 6 w 57"/>
                <a:gd name="T1" fmla="*/ 112 h 114"/>
                <a:gd name="T2" fmla="*/ 2 w 57"/>
                <a:gd name="T3" fmla="*/ 102 h 114"/>
                <a:gd name="T4" fmla="*/ 40 w 57"/>
                <a:gd name="T5" fmla="*/ 6 h 114"/>
                <a:gd name="T6" fmla="*/ 51 w 57"/>
                <a:gd name="T7" fmla="*/ 2 h 114"/>
                <a:gd name="T8" fmla="*/ 56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1"/>
                    <a:pt x="0" y="106"/>
                    <a:pt x="2" y="102"/>
                  </a:cubicBezTo>
                  <a:cubicBezTo>
                    <a:pt x="40" y="6"/>
                    <a:pt x="40" y="6"/>
                    <a:pt x="40" y="6"/>
                  </a:cubicBezTo>
                  <a:cubicBezTo>
                    <a:pt x="42" y="2"/>
                    <a:pt x="47" y="0"/>
                    <a:pt x="51" y="2"/>
                  </a:cubicBezTo>
                  <a:cubicBezTo>
                    <a:pt x="55" y="3"/>
                    <a:pt x="57" y="8"/>
                    <a:pt x="56" y="12"/>
                  </a:cubicBezTo>
                  <a:cubicBezTo>
                    <a:pt x="17" y="108"/>
                    <a:pt x="17" y="108"/>
                    <a:pt x="17" y="108"/>
                  </a:cubicBezTo>
                  <a:cubicBezTo>
                    <a:pt x="15" y="112"/>
                    <a:pt x="11"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ïṧḻiḓé"/>
            <p:cNvSpPr/>
            <p:nvPr>
              <p:custDataLst>
                <p:tags r:id="rId35"/>
              </p:custDataLst>
            </p:nvPr>
          </p:nvSpPr>
          <p:spPr bwMode="auto">
            <a:xfrm>
              <a:off x="9469671" y="3631847"/>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ïšlîḍe"/>
            <p:cNvSpPr/>
            <p:nvPr>
              <p:custDataLst>
                <p:tags r:id="rId36"/>
              </p:custDataLst>
            </p:nvPr>
          </p:nvSpPr>
          <p:spPr bwMode="auto">
            <a:xfrm>
              <a:off x="9469671" y="3631847"/>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ïŝļîde"/>
            <p:cNvSpPr/>
            <p:nvPr>
              <p:custDataLst>
                <p:tags r:id="rId37"/>
              </p:custDataLst>
            </p:nvPr>
          </p:nvSpPr>
          <p:spPr bwMode="auto">
            <a:xfrm>
              <a:off x="9446412" y="3608589"/>
              <a:ext cx="145671" cy="290117"/>
            </a:xfrm>
            <a:custGeom>
              <a:avLst/>
              <a:gdLst>
                <a:gd name="T0" fmla="*/ 6 w 57"/>
                <a:gd name="T1" fmla="*/ 112 h 114"/>
                <a:gd name="T2" fmla="*/ 2 w 57"/>
                <a:gd name="T3" fmla="*/ 102 h 114"/>
                <a:gd name="T4" fmla="*/ 40 w 57"/>
                <a:gd name="T5" fmla="*/ 6 h 114"/>
                <a:gd name="T6" fmla="*/ 51 w 57"/>
                <a:gd name="T7" fmla="*/ 2 h 114"/>
                <a:gd name="T8" fmla="*/ 56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1"/>
                    <a:pt x="0" y="106"/>
                    <a:pt x="2" y="102"/>
                  </a:cubicBezTo>
                  <a:cubicBezTo>
                    <a:pt x="40" y="6"/>
                    <a:pt x="40" y="6"/>
                    <a:pt x="40" y="6"/>
                  </a:cubicBezTo>
                  <a:cubicBezTo>
                    <a:pt x="42" y="2"/>
                    <a:pt x="47" y="0"/>
                    <a:pt x="51" y="2"/>
                  </a:cubicBezTo>
                  <a:cubicBezTo>
                    <a:pt x="55" y="3"/>
                    <a:pt x="57" y="8"/>
                    <a:pt x="56" y="12"/>
                  </a:cubicBezTo>
                  <a:cubicBezTo>
                    <a:pt x="17" y="108"/>
                    <a:pt x="17" y="108"/>
                    <a:pt x="17" y="108"/>
                  </a:cubicBezTo>
                  <a:cubicBezTo>
                    <a:pt x="15" y="112"/>
                    <a:pt x="11"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i$ľîďê"/>
            <p:cNvSpPr/>
            <p:nvPr>
              <p:custDataLst>
                <p:tags r:id="rId38"/>
              </p:custDataLst>
            </p:nvPr>
          </p:nvSpPr>
          <p:spPr bwMode="auto">
            <a:xfrm>
              <a:off x="9583514" y="3677140"/>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í$ḷíḍè"/>
            <p:cNvSpPr/>
            <p:nvPr>
              <p:custDataLst>
                <p:tags r:id="rId39"/>
              </p:custDataLst>
            </p:nvPr>
          </p:nvSpPr>
          <p:spPr bwMode="auto">
            <a:xfrm>
              <a:off x="9583514" y="3677140"/>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iśḷïḓé"/>
            <p:cNvSpPr/>
            <p:nvPr>
              <p:custDataLst>
                <p:tags r:id="rId40"/>
              </p:custDataLst>
            </p:nvPr>
          </p:nvSpPr>
          <p:spPr bwMode="auto">
            <a:xfrm>
              <a:off x="9561479" y="3655106"/>
              <a:ext cx="144446" cy="288892"/>
            </a:xfrm>
            <a:custGeom>
              <a:avLst/>
              <a:gdLst>
                <a:gd name="T0" fmla="*/ 6 w 57"/>
                <a:gd name="T1" fmla="*/ 112 h 114"/>
                <a:gd name="T2" fmla="*/ 2 w 57"/>
                <a:gd name="T3" fmla="*/ 102 h 114"/>
                <a:gd name="T4" fmla="*/ 40 w 57"/>
                <a:gd name="T5" fmla="*/ 6 h 114"/>
                <a:gd name="T6" fmla="*/ 51 w 57"/>
                <a:gd name="T7" fmla="*/ 2 h 114"/>
                <a:gd name="T8" fmla="*/ 55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1"/>
                    <a:pt x="0" y="106"/>
                    <a:pt x="2" y="102"/>
                  </a:cubicBezTo>
                  <a:cubicBezTo>
                    <a:pt x="40" y="6"/>
                    <a:pt x="40" y="6"/>
                    <a:pt x="40" y="6"/>
                  </a:cubicBezTo>
                  <a:cubicBezTo>
                    <a:pt x="42" y="2"/>
                    <a:pt x="46" y="0"/>
                    <a:pt x="51" y="2"/>
                  </a:cubicBezTo>
                  <a:cubicBezTo>
                    <a:pt x="55" y="3"/>
                    <a:pt x="57" y="8"/>
                    <a:pt x="55" y="12"/>
                  </a:cubicBezTo>
                  <a:cubicBezTo>
                    <a:pt x="17" y="108"/>
                    <a:pt x="17" y="108"/>
                    <a:pt x="17" y="108"/>
                  </a:cubicBezTo>
                  <a:cubicBezTo>
                    <a:pt x="15" y="112"/>
                    <a:pt x="10"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í$ḷïdê"/>
            <p:cNvSpPr/>
            <p:nvPr>
              <p:custDataLst>
                <p:tags r:id="rId41"/>
              </p:custDataLst>
            </p:nvPr>
          </p:nvSpPr>
          <p:spPr bwMode="auto">
            <a:xfrm>
              <a:off x="9696133" y="3723656"/>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îṥḷíḋé"/>
            <p:cNvSpPr/>
            <p:nvPr>
              <p:custDataLst>
                <p:tags r:id="rId42"/>
              </p:custDataLst>
            </p:nvPr>
          </p:nvSpPr>
          <p:spPr bwMode="auto">
            <a:xfrm>
              <a:off x="9696133" y="3723656"/>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íṧḻîḓé"/>
            <p:cNvSpPr/>
            <p:nvPr>
              <p:custDataLst>
                <p:tags r:id="rId43"/>
              </p:custDataLst>
            </p:nvPr>
          </p:nvSpPr>
          <p:spPr bwMode="auto">
            <a:xfrm>
              <a:off x="9672875" y="3700398"/>
              <a:ext cx="145671" cy="288892"/>
            </a:xfrm>
            <a:custGeom>
              <a:avLst/>
              <a:gdLst>
                <a:gd name="T0" fmla="*/ 6 w 57"/>
                <a:gd name="T1" fmla="*/ 112 h 114"/>
                <a:gd name="T2" fmla="*/ 2 w 57"/>
                <a:gd name="T3" fmla="*/ 101 h 114"/>
                <a:gd name="T4" fmla="*/ 40 w 57"/>
                <a:gd name="T5" fmla="*/ 6 h 114"/>
                <a:gd name="T6" fmla="*/ 51 w 57"/>
                <a:gd name="T7" fmla="*/ 2 h 114"/>
                <a:gd name="T8" fmla="*/ 55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0"/>
                    <a:pt x="0" y="106"/>
                    <a:pt x="2" y="101"/>
                  </a:cubicBezTo>
                  <a:cubicBezTo>
                    <a:pt x="40" y="6"/>
                    <a:pt x="40" y="6"/>
                    <a:pt x="40" y="6"/>
                  </a:cubicBezTo>
                  <a:cubicBezTo>
                    <a:pt x="42" y="2"/>
                    <a:pt x="47" y="0"/>
                    <a:pt x="51" y="2"/>
                  </a:cubicBezTo>
                  <a:cubicBezTo>
                    <a:pt x="55" y="3"/>
                    <a:pt x="57" y="8"/>
                    <a:pt x="55" y="12"/>
                  </a:cubicBezTo>
                  <a:cubicBezTo>
                    <a:pt x="17" y="108"/>
                    <a:pt x="17" y="108"/>
                    <a:pt x="17" y="108"/>
                  </a:cubicBezTo>
                  <a:cubicBezTo>
                    <a:pt x="15" y="112"/>
                    <a:pt x="11"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ïśḷiḓé"/>
            <p:cNvSpPr/>
            <p:nvPr>
              <p:custDataLst>
                <p:tags r:id="rId44"/>
              </p:custDataLst>
            </p:nvPr>
          </p:nvSpPr>
          <p:spPr bwMode="auto">
            <a:xfrm>
              <a:off x="9696133" y="3723656"/>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śľïḍe"/>
            <p:cNvSpPr/>
            <p:nvPr>
              <p:custDataLst>
                <p:tags r:id="rId45"/>
              </p:custDataLst>
            </p:nvPr>
          </p:nvSpPr>
          <p:spPr bwMode="auto">
            <a:xfrm>
              <a:off x="9696133" y="3723656"/>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íšḻïḋê"/>
            <p:cNvSpPr/>
            <p:nvPr>
              <p:custDataLst>
                <p:tags r:id="rId46"/>
              </p:custDataLst>
            </p:nvPr>
          </p:nvSpPr>
          <p:spPr bwMode="auto">
            <a:xfrm>
              <a:off x="9672875" y="3700398"/>
              <a:ext cx="145671" cy="288892"/>
            </a:xfrm>
            <a:custGeom>
              <a:avLst/>
              <a:gdLst>
                <a:gd name="T0" fmla="*/ 6 w 57"/>
                <a:gd name="T1" fmla="*/ 112 h 114"/>
                <a:gd name="T2" fmla="*/ 2 w 57"/>
                <a:gd name="T3" fmla="*/ 101 h 114"/>
                <a:gd name="T4" fmla="*/ 40 w 57"/>
                <a:gd name="T5" fmla="*/ 6 h 114"/>
                <a:gd name="T6" fmla="*/ 51 w 57"/>
                <a:gd name="T7" fmla="*/ 2 h 114"/>
                <a:gd name="T8" fmla="*/ 55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0"/>
                    <a:pt x="0" y="106"/>
                    <a:pt x="2" y="101"/>
                  </a:cubicBezTo>
                  <a:cubicBezTo>
                    <a:pt x="40" y="6"/>
                    <a:pt x="40" y="6"/>
                    <a:pt x="40" y="6"/>
                  </a:cubicBezTo>
                  <a:cubicBezTo>
                    <a:pt x="42" y="2"/>
                    <a:pt x="47" y="0"/>
                    <a:pt x="51" y="2"/>
                  </a:cubicBezTo>
                  <a:cubicBezTo>
                    <a:pt x="55" y="3"/>
                    <a:pt x="57" y="8"/>
                    <a:pt x="55" y="12"/>
                  </a:cubicBezTo>
                  <a:cubicBezTo>
                    <a:pt x="17" y="108"/>
                    <a:pt x="17" y="108"/>
                    <a:pt x="17" y="108"/>
                  </a:cubicBezTo>
                  <a:cubicBezTo>
                    <a:pt x="15" y="112"/>
                    <a:pt x="11"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í$1îḓè"/>
            <p:cNvSpPr/>
            <p:nvPr>
              <p:custDataLst>
                <p:tags r:id="rId47"/>
              </p:custDataLst>
            </p:nvPr>
          </p:nvSpPr>
          <p:spPr bwMode="auto">
            <a:xfrm>
              <a:off x="9809976" y="3768948"/>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isḻidé"/>
            <p:cNvSpPr/>
            <p:nvPr>
              <p:custDataLst>
                <p:tags r:id="rId48"/>
              </p:custDataLst>
            </p:nvPr>
          </p:nvSpPr>
          <p:spPr bwMode="auto">
            <a:xfrm>
              <a:off x="9809976" y="3768948"/>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íṩļidé"/>
            <p:cNvSpPr/>
            <p:nvPr>
              <p:custDataLst>
                <p:tags r:id="rId49"/>
              </p:custDataLst>
            </p:nvPr>
          </p:nvSpPr>
          <p:spPr bwMode="auto">
            <a:xfrm>
              <a:off x="9787942" y="3745690"/>
              <a:ext cx="144446" cy="290117"/>
            </a:xfrm>
            <a:custGeom>
              <a:avLst/>
              <a:gdLst>
                <a:gd name="T0" fmla="*/ 6 w 57"/>
                <a:gd name="T1" fmla="*/ 112 h 114"/>
                <a:gd name="T2" fmla="*/ 1 w 57"/>
                <a:gd name="T3" fmla="*/ 101 h 114"/>
                <a:gd name="T4" fmla="*/ 40 w 57"/>
                <a:gd name="T5" fmla="*/ 6 h 114"/>
                <a:gd name="T6" fmla="*/ 51 w 57"/>
                <a:gd name="T7" fmla="*/ 2 h 114"/>
                <a:gd name="T8" fmla="*/ 55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0"/>
                    <a:pt x="0" y="106"/>
                    <a:pt x="1" y="101"/>
                  </a:cubicBezTo>
                  <a:cubicBezTo>
                    <a:pt x="40" y="6"/>
                    <a:pt x="40" y="6"/>
                    <a:pt x="40" y="6"/>
                  </a:cubicBezTo>
                  <a:cubicBezTo>
                    <a:pt x="42" y="2"/>
                    <a:pt x="46" y="0"/>
                    <a:pt x="51" y="2"/>
                  </a:cubicBezTo>
                  <a:cubicBezTo>
                    <a:pt x="55" y="3"/>
                    <a:pt x="57" y="8"/>
                    <a:pt x="55" y="12"/>
                  </a:cubicBezTo>
                  <a:cubicBezTo>
                    <a:pt x="17" y="108"/>
                    <a:pt x="17" y="108"/>
                    <a:pt x="17" y="108"/>
                  </a:cubicBezTo>
                  <a:cubicBezTo>
                    <a:pt x="15" y="112"/>
                    <a:pt x="10"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śľiďê"/>
            <p:cNvSpPr/>
            <p:nvPr>
              <p:custDataLst>
                <p:tags r:id="rId50"/>
              </p:custDataLst>
            </p:nvPr>
          </p:nvSpPr>
          <p:spPr bwMode="auto">
            <a:xfrm>
              <a:off x="9809976" y="3768948"/>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íṧ1îḓè"/>
            <p:cNvSpPr/>
            <p:nvPr>
              <p:custDataLst>
                <p:tags r:id="rId51"/>
              </p:custDataLst>
            </p:nvPr>
          </p:nvSpPr>
          <p:spPr bwMode="auto">
            <a:xfrm>
              <a:off x="9809976" y="3768948"/>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îṥļiḋé"/>
            <p:cNvSpPr/>
            <p:nvPr>
              <p:custDataLst>
                <p:tags r:id="rId52"/>
              </p:custDataLst>
            </p:nvPr>
          </p:nvSpPr>
          <p:spPr bwMode="auto">
            <a:xfrm>
              <a:off x="9787942" y="3745690"/>
              <a:ext cx="144446" cy="290117"/>
            </a:xfrm>
            <a:custGeom>
              <a:avLst/>
              <a:gdLst>
                <a:gd name="T0" fmla="*/ 6 w 57"/>
                <a:gd name="T1" fmla="*/ 112 h 114"/>
                <a:gd name="T2" fmla="*/ 1 w 57"/>
                <a:gd name="T3" fmla="*/ 101 h 114"/>
                <a:gd name="T4" fmla="*/ 40 w 57"/>
                <a:gd name="T5" fmla="*/ 6 h 114"/>
                <a:gd name="T6" fmla="*/ 51 w 57"/>
                <a:gd name="T7" fmla="*/ 2 h 114"/>
                <a:gd name="T8" fmla="*/ 55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0"/>
                    <a:pt x="0" y="106"/>
                    <a:pt x="1" y="101"/>
                  </a:cubicBezTo>
                  <a:cubicBezTo>
                    <a:pt x="40" y="6"/>
                    <a:pt x="40" y="6"/>
                    <a:pt x="40" y="6"/>
                  </a:cubicBezTo>
                  <a:cubicBezTo>
                    <a:pt x="42" y="2"/>
                    <a:pt x="46" y="0"/>
                    <a:pt x="51" y="2"/>
                  </a:cubicBezTo>
                  <a:cubicBezTo>
                    <a:pt x="55" y="3"/>
                    <a:pt x="57" y="8"/>
                    <a:pt x="55" y="12"/>
                  </a:cubicBezTo>
                  <a:cubicBezTo>
                    <a:pt x="17" y="108"/>
                    <a:pt x="17" y="108"/>
                    <a:pt x="17" y="108"/>
                  </a:cubicBezTo>
                  <a:cubicBezTo>
                    <a:pt x="15" y="112"/>
                    <a:pt x="10" y="114"/>
                    <a:pt x="6" y="1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î$ľíḓé"/>
            <p:cNvSpPr/>
            <p:nvPr>
              <p:custDataLst>
                <p:tags r:id="rId53"/>
              </p:custDataLst>
            </p:nvPr>
          </p:nvSpPr>
          <p:spPr bwMode="auto">
            <a:xfrm>
              <a:off x="9925043" y="3814241"/>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ṧlïḑê"/>
            <p:cNvSpPr/>
            <p:nvPr>
              <p:custDataLst>
                <p:tags r:id="rId54"/>
              </p:custDataLst>
            </p:nvPr>
          </p:nvSpPr>
          <p:spPr bwMode="auto">
            <a:xfrm flipH="1">
              <a:off x="9925043" y="3814241"/>
              <a:ext cx="96706" cy="243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ṡḷíďe"/>
            <p:cNvSpPr/>
            <p:nvPr>
              <p:custDataLst>
                <p:tags r:id="rId55"/>
              </p:custDataLst>
            </p:nvPr>
          </p:nvSpPr>
          <p:spPr bwMode="auto">
            <a:xfrm>
              <a:off x="9899336" y="3792207"/>
              <a:ext cx="144446" cy="288892"/>
            </a:xfrm>
            <a:custGeom>
              <a:avLst/>
              <a:gdLst>
                <a:gd name="T0" fmla="*/ 7 w 57"/>
                <a:gd name="T1" fmla="*/ 112 h 114"/>
                <a:gd name="T2" fmla="*/ 2 w 57"/>
                <a:gd name="T3" fmla="*/ 101 h 114"/>
                <a:gd name="T4" fmla="*/ 41 w 57"/>
                <a:gd name="T5" fmla="*/ 6 h 114"/>
                <a:gd name="T6" fmla="*/ 51 w 57"/>
                <a:gd name="T7" fmla="*/ 2 h 114"/>
                <a:gd name="T8" fmla="*/ 56 w 57"/>
                <a:gd name="T9" fmla="*/ 12 h 114"/>
                <a:gd name="T10" fmla="*/ 17 w 57"/>
                <a:gd name="T11" fmla="*/ 108 h 114"/>
                <a:gd name="T12" fmla="*/ 7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7" y="112"/>
                  </a:moveTo>
                  <a:cubicBezTo>
                    <a:pt x="2" y="110"/>
                    <a:pt x="0" y="106"/>
                    <a:pt x="2" y="101"/>
                  </a:cubicBezTo>
                  <a:cubicBezTo>
                    <a:pt x="41" y="6"/>
                    <a:pt x="41" y="6"/>
                    <a:pt x="41" y="6"/>
                  </a:cubicBezTo>
                  <a:cubicBezTo>
                    <a:pt x="42" y="2"/>
                    <a:pt x="47" y="0"/>
                    <a:pt x="51" y="2"/>
                  </a:cubicBezTo>
                  <a:cubicBezTo>
                    <a:pt x="55" y="3"/>
                    <a:pt x="57" y="8"/>
                    <a:pt x="56" y="12"/>
                  </a:cubicBezTo>
                  <a:cubicBezTo>
                    <a:pt x="17" y="108"/>
                    <a:pt x="17" y="108"/>
                    <a:pt x="17" y="108"/>
                  </a:cubicBezTo>
                  <a:cubicBezTo>
                    <a:pt x="16" y="112"/>
                    <a:pt x="11" y="114"/>
                    <a:pt x="7" y="1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íśliḋe"/>
            <p:cNvSpPr/>
            <p:nvPr>
              <p:custDataLst>
                <p:tags r:id="rId56"/>
              </p:custDataLst>
            </p:nvPr>
          </p:nvSpPr>
          <p:spPr bwMode="auto">
            <a:xfrm>
              <a:off x="9925043" y="3814241"/>
              <a:ext cx="96706" cy="243600"/>
            </a:xfrm>
            <a:custGeom>
              <a:avLst/>
              <a:gdLst>
                <a:gd name="T0" fmla="*/ 79 w 79"/>
                <a:gd name="T1" fmla="*/ 0 h 199"/>
                <a:gd name="T2" fmla="*/ 0 w 79"/>
                <a:gd name="T3" fmla="*/ 199 h 199"/>
                <a:gd name="T4" fmla="*/ 79 w 79"/>
                <a:gd name="T5" fmla="*/ 0 h 199"/>
              </a:gdLst>
              <a:ahLst/>
              <a:cxnLst>
                <a:cxn ang="0">
                  <a:pos x="T0" y="T1"/>
                </a:cxn>
                <a:cxn ang="0">
                  <a:pos x="T2" y="T3"/>
                </a:cxn>
                <a:cxn ang="0">
                  <a:pos x="T4" y="T5"/>
                </a:cxn>
              </a:cxnLst>
              <a:rect l="0" t="0" r="r" b="b"/>
              <a:pathLst>
                <a:path w="79" h="199">
                  <a:moveTo>
                    <a:pt x="79" y="0"/>
                  </a:moveTo>
                  <a:lnTo>
                    <a:pt x="0" y="199"/>
                  </a:lnTo>
                  <a:lnTo>
                    <a:pt x="7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íṣlîḑé"/>
            <p:cNvSpPr/>
            <p:nvPr>
              <p:custDataLst>
                <p:tags r:id="rId57"/>
              </p:custDataLst>
            </p:nvPr>
          </p:nvSpPr>
          <p:spPr bwMode="auto">
            <a:xfrm flipH="1">
              <a:off x="9925043" y="3814241"/>
              <a:ext cx="96706" cy="243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iṡlïḑê"/>
            <p:cNvSpPr/>
            <p:nvPr>
              <p:custDataLst>
                <p:tags r:id="rId58"/>
              </p:custDataLst>
            </p:nvPr>
          </p:nvSpPr>
          <p:spPr bwMode="auto">
            <a:xfrm>
              <a:off x="9899336" y="3792207"/>
              <a:ext cx="144446" cy="288892"/>
            </a:xfrm>
            <a:custGeom>
              <a:avLst/>
              <a:gdLst>
                <a:gd name="T0" fmla="*/ 7 w 57"/>
                <a:gd name="T1" fmla="*/ 112 h 114"/>
                <a:gd name="T2" fmla="*/ 2 w 57"/>
                <a:gd name="T3" fmla="*/ 101 h 114"/>
                <a:gd name="T4" fmla="*/ 41 w 57"/>
                <a:gd name="T5" fmla="*/ 6 h 114"/>
                <a:gd name="T6" fmla="*/ 51 w 57"/>
                <a:gd name="T7" fmla="*/ 2 h 114"/>
                <a:gd name="T8" fmla="*/ 56 w 57"/>
                <a:gd name="T9" fmla="*/ 12 h 114"/>
                <a:gd name="T10" fmla="*/ 17 w 57"/>
                <a:gd name="T11" fmla="*/ 108 h 114"/>
                <a:gd name="T12" fmla="*/ 7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7" y="112"/>
                  </a:moveTo>
                  <a:cubicBezTo>
                    <a:pt x="2" y="110"/>
                    <a:pt x="0" y="106"/>
                    <a:pt x="2" y="101"/>
                  </a:cubicBezTo>
                  <a:cubicBezTo>
                    <a:pt x="41" y="6"/>
                    <a:pt x="41" y="6"/>
                    <a:pt x="41" y="6"/>
                  </a:cubicBezTo>
                  <a:cubicBezTo>
                    <a:pt x="42" y="2"/>
                    <a:pt x="47" y="0"/>
                    <a:pt x="51" y="2"/>
                  </a:cubicBezTo>
                  <a:cubicBezTo>
                    <a:pt x="55" y="3"/>
                    <a:pt x="57" y="8"/>
                    <a:pt x="56" y="12"/>
                  </a:cubicBezTo>
                  <a:cubicBezTo>
                    <a:pt x="17" y="108"/>
                    <a:pt x="17" y="108"/>
                    <a:pt x="17" y="108"/>
                  </a:cubicBezTo>
                  <a:cubicBezTo>
                    <a:pt x="16" y="112"/>
                    <a:pt x="11" y="114"/>
                    <a:pt x="7" y="1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ṥľïḑe"/>
            <p:cNvSpPr/>
            <p:nvPr>
              <p:custDataLst>
                <p:tags r:id="rId59"/>
              </p:custDataLst>
            </p:nvPr>
          </p:nvSpPr>
          <p:spPr bwMode="auto">
            <a:xfrm>
              <a:off x="10036437" y="3860758"/>
              <a:ext cx="99154" cy="243600"/>
            </a:xfrm>
            <a:custGeom>
              <a:avLst/>
              <a:gdLst>
                <a:gd name="T0" fmla="*/ 81 w 81"/>
                <a:gd name="T1" fmla="*/ 0 h 199"/>
                <a:gd name="T2" fmla="*/ 0 w 81"/>
                <a:gd name="T3" fmla="*/ 199 h 199"/>
                <a:gd name="T4" fmla="*/ 81 w 81"/>
                <a:gd name="T5" fmla="*/ 0 h 199"/>
              </a:gdLst>
              <a:ahLst/>
              <a:cxnLst>
                <a:cxn ang="0">
                  <a:pos x="T0" y="T1"/>
                </a:cxn>
                <a:cxn ang="0">
                  <a:pos x="T2" y="T3"/>
                </a:cxn>
                <a:cxn ang="0">
                  <a:pos x="T4" y="T5"/>
                </a:cxn>
              </a:cxnLst>
              <a:rect l="0" t="0" r="r" b="b"/>
              <a:pathLst>
                <a:path w="81" h="199">
                  <a:moveTo>
                    <a:pt x="81" y="0"/>
                  </a:moveTo>
                  <a:lnTo>
                    <a:pt x="0" y="199"/>
                  </a:lnTo>
                  <a:lnTo>
                    <a:pt x="8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ṩlidè"/>
            <p:cNvSpPr/>
            <p:nvPr>
              <p:custDataLst>
                <p:tags r:id="rId60"/>
              </p:custDataLst>
            </p:nvPr>
          </p:nvSpPr>
          <p:spPr bwMode="auto">
            <a:xfrm flipH="1">
              <a:off x="10036437" y="3860758"/>
              <a:ext cx="99154" cy="243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îśļíḑê"/>
            <p:cNvSpPr/>
            <p:nvPr>
              <p:custDataLst>
                <p:tags r:id="rId61"/>
              </p:custDataLst>
            </p:nvPr>
          </p:nvSpPr>
          <p:spPr bwMode="auto">
            <a:xfrm>
              <a:off x="10013180" y="3837499"/>
              <a:ext cx="145671" cy="290117"/>
            </a:xfrm>
            <a:custGeom>
              <a:avLst/>
              <a:gdLst>
                <a:gd name="T0" fmla="*/ 6 w 57"/>
                <a:gd name="T1" fmla="*/ 112 h 114"/>
                <a:gd name="T2" fmla="*/ 2 w 57"/>
                <a:gd name="T3" fmla="*/ 102 h 114"/>
                <a:gd name="T4" fmla="*/ 40 w 57"/>
                <a:gd name="T5" fmla="*/ 6 h 114"/>
                <a:gd name="T6" fmla="*/ 51 w 57"/>
                <a:gd name="T7" fmla="*/ 2 h 114"/>
                <a:gd name="T8" fmla="*/ 55 w 57"/>
                <a:gd name="T9" fmla="*/ 12 h 114"/>
                <a:gd name="T10" fmla="*/ 17 w 57"/>
                <a:gd name="T11" fmla="*/ 108 h 114"/>
                <a:gd name="T12" fmla="*/ 6 w 57"/>
                <a:gd name="T13" fmla="*/ 112 h 114"/>
              </a:gdLst>
              <a:ahLst/>
              <a:cxnLst>
                <a:cxn ang="0">
                  <a:pos x="T0" y="T1"/>
                </a:cxn>
                <a:cxn ang="0">
                  <a:pos x="T2" y="T3"/>
                </a:cxn>
                <a:cxn ang="0">
                  <a:pos x="T4" y="T5"/>
                </a:cxn>
                <a:cxn ang="0">
                  <a:pos x="T6" y="T7"/>
                </a:cxn>
                <a:cxn ang="0">
                  <a:pos x="T8" y="T9"/>
                </a:cxn>
                <a:cxn ang="0">
                  <a:pos x="T10" y="T11"/>
                </a:cxn>
                <a:cxn ang="0">
                  <a:pos x="T12" y="T13"/>
                </a:cxn>
              </a:cxnLst>
              <a:rect l="0" t="0" r="r" b="b"/>
              <a:pathLst>
                <a:path w="57" h="114">
                  <a:moveTo>
                    <a:pt x="6" y="112"/>
                  </a:moveTo>
                  <a:cubicBezTo>
                    <a:pt x="2" y="110"/>
                    <a:pt x="0" y="106"/>
                    <a:pt x="2" y="102"/>
                  </a:cubicBezTo>
                  <a:cubicBezTo>
                    <a:pt x="40" y="6"/>
                    <a:pt x="40" y="6"/>
                    <a:pt x="40" y="6"/>
                  </a:cubicBezTo>
                  <a:cubicBezTo>
                    <a:pt x="42" y="2"/>
                    <a:pt x="47" y="0"/>
                    <a:pt x="51" y="2"/>
                  </a:cubicBezTo>
                  <a:cubicBezTo>
                    <a:pt x="55" y="3"/>
                    <a:pt x="57" y="8"/>
                    <a:pt x="55" y="12"/>
                  </a:cubicBezTo>
                  <a:cubicBezTo>
                    <a:pt x="17" y="108"/>
                    <a:pt x="17" y="108"/>
                    <a:pt x="17" y="108"/>
                  </a:cubicBezTo>
                  <a:cubicBezTo>
                    <a:pt x="15" y="112"/>
                    <a:pt x="11" y="114"/>
                    <a:pt x="6" y="1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íṡḻíďe"/>
            <p:cNvSpPr/>
            <p:nvPr>
              <p:custDataLst>
                <p:tags r:id="rId62"/>
              </p:custDataLst>
            </p:nvPr>
          </p:nvSpPr>
          <p:spPr bwMode="auto">
            <a:xfrm>
              <a:off x="9776924" y="4409163"/>
              <a:ext cx="148119" cy="75895"/>
            </a:xfrm>
            <a:custGeom>
              <a:avLst/>
              <a:gdLst>
                <a:gd name="T0" fmla="*/ 2 w 58"/>
                <a:gd name="T1" fmla="*/ 0 h 30"/>
                <a:gd name="T2" fmla="*/ 0 w 58"/>
                <a:gd name="T3" fmla="*/ 10 h 30"/>
                <a:gd name="T4" fmla="*/ 51 w 58"/>
                <a:gd name="T5" fmla="*/ 30 h 30"/>
                <a:gd name="T6" fmla="*/ 53 w 58"/>
                <a:gd name="T7" fmla="*/ 30 h 30"/>
                <a:gd name="T8" fmla="*/ 57 w 58"/>
                <a:gd name="T9" fmla="*/ 27 h 30"/>
                <a:gd name="T10" fmla="*/ 54 w 58"/>
                <a:gd name="T11" fmla="*/ 21 h 30"/>
                <a:gd name="T12" fmla="*/ 2 w 5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8" h="30">
                  <a:moveTo>
                    <a:pt x="2" y="0"/>
                  </a:moveTo>
                  <a:cubicBezTo>
                    <a:pt x="0" y="10"/>
                    <a:pt x="0" y="10"/>
                    <a:pt x="0" y="10"/>
                  </a:cubicBezTo>
                  <a:cubicBezTo>
                    <a:pt x="51" y="30"/>
                    <a:pt x="51" y="30"/>
                    <a:pt x="51" y="30"/>
                  </a:cubicBezTo>
                  <a:cubicBezTo>
                    <a:pt x="51" y="30"/>
                    <a:pt x="52" y="30"/>
                    <a:pt x="53" y="30"/>
                  </a:cubicBezTo>
                  <a:cubicBezTo>
                    <a:pt x="55" y="30"/>
                    <a:pt x="56" y="29"/>
                    <a:pt x="57" y="27"/>
                  </a:cubicBezTo>
                  <a:cubicBezTo>
                    <a:pt x="58" y="24"/>
                    <a:pt x="57" y="22"/>
                    <a:pt x="54" y="21"/>
                  </a:cubicBezTo>
                  <a:cubicBezTo>
                    <a:pt x="2" y="0"/>
                    <a:pt x="2" y="0"/>
                    <a:pt x="2"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íşlïḓe"/>
            <p:cNvSpPr/>
            <p:nvPr>
              <p:custDataLst>
                <p:tags r:id="rId63"/>
              </p:custDataLst>
            </p:nvPr>
          </p:nvSpPr>
          <p:spPr bwMode="auto">
            <a:xfrm>
              <a:off x="9754890" y="4530350"/>
              <a:ext cx="123636" cy="68551"/>
            </a:xfrm>
            <a:custGeom>
              <a:avLst/>
              <a:gdLst>
                <a:gd name="T0" fmla="*/ 2 w 49"/>
                <a:gd name="T1" fmla="*/ 0 h 27"/>
                <a:gd name="T2" fmla="*/ 0 w 49"/>
                <a:gd name="T3" fmla="*/ 10 h 27"/>
                <a:gd name="T4" fmla="*/ 42 w 49"/>
                <a:gd name="T5" fmla="*/ 27 h 27"/>
                <a:gd name="T6" fmla="*/ 43 w 49"/>
                <a:gd name="T7" fmla="*/ 27 h 27"/>
                <a:gd name="T8" fmla="*/ 48 w 49"/>
                <a:gd name="T9" fmla="*/ 24 h 27"/>
                <a:gd name="T10" fmla="*/ 45 w 49"/>
                <a:gd name="T11" fmla="*/ 18 h 27"/>
                <a:gd name="T12" fmla="*/ 2 w 49"/>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49" h="27">
                  <a:moveTo>
                    <a:pt x="2" y="0"/>
                  </a:moveTo>
                  <a:cubicBezTo>
                    <a:pt x="0" y="10"/>
                    <a:pt x="0" y="10"/>
                    <a:pt x="0" y="10"/>
                  </a:cubicBezTo>
                  <a:cubicBezTo>
                    <a:pt x="42" y="27"/>
                    <a:pt x="42" y="27"/>
                    <a:pt x="42" y="27"/>
                  </a:cubicBezTo>
                  <a:cubicBezTo>
                    <a:pt x="42" y="27"/>
                    <a:pt x="43" y="27"/>
                    <a:pt x="43" y="27"/>
                  </a:cubicBezTo>
                  <a:cubicBezTo>
                    <a:pt x="45" y="27"/>
                    <a:pt x="47" y="26"/>
                    <a:pt x="48" y="24"/>
                  </a:cubicBezTo>
                  <a:cubicBezTo>
                    <a:pt x="49" y="22"/>
                    <a:pt x="48" y="19"/>
                    <a:pt x="45" y="18"/>
                  </a:cubicBezTo>
                  <a:cubicBezTo>
                    <a:pt x="2" y="0"/>
                    <a:pt x="2" y="0"/>
                    <a:pt x="2"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ïṥḻïḋè"/>
            <p:cNvSpPr/>
            <p:nvPr>
              <p:custDataLst>
                <p:tags r:id="rId64"/>
              </p:custDataLst>
            </p:nvPr>
          </p:nvSpPr>
          <p:spPr bwMode="auto">
            <a:xfrm>
              <a:off x="9729184" y="4655210"/>
              <a:ext cx="104050" cy="58758"/>
            </a:xfrm>
            <a:custGeom>
              <a:avLst/>
              <a:gdLst>
                <a:gd name="T0" fmla="*/ 2 w 41"/>
                <a:gd name="T1" fmla="*/ 0 h 23"/>
                <a:gd name="T2" fmla="*/ 0 w 41"/>
                <a:gd name="T3" fmla="*/ 10 h 23"/>
                <a:gd name="T4" fmla="*/ 33 w 41"/>
                <a:gd name="T5" fmla="*/ 23 h 23"/>
                <a:gd name="T6" fmla="*/ 35 w 41"/>
                <a:gd name="T7" fmla="*/ 23 h 23"/>
                <a:gd name="T8" fmla="*/ 40 w 41"/>
                <a:gd name="T9" fmla="*/ 20 h 23"/>
                <a:gd name="T10" fmla="*/ 37 w 41"/>
                <a:gd name="T11" fmla="*/ 14 h 23"/>
                <a:gd name="T12" fmla="*/ 2 w 4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1" h="23">
                  <a:moveTo>
                    <a:pt x="2" y="0"/>
                  </a:moveTo>
                  <a:cubicBezTo>
                    <a:pt x="0" y="10"/>
                    <a:pt x="0" y="10"/>
                    <a:pt x="0" y="10"/>
                  </a:cubicBezTo>
                  <a:cubicBezTo>
                    <a:pt x="33" y="23"/>
                    <a:pt x="33" y="23"/>
                    <a:pt x="33" y="23"/>
                  </a:cubicBezTo>
                  <a:cubicBezTo>
                    <a:pt x="34" y="23"/>
                    <a:pt x="35" y="23"/>
                    <a:pt x="35" y="23"/>
                  </a:cubicBezTo>
                  <a:cubicBezTo>
                    <a:pt x="37" y="23"/>
                    <a:pt x="39" y="22"/>
                    <a:pt x="40" y="20"/>
                  </a:cubicBezTo>
                  <a:cubicBezTo>
                    <a:pt x="41" y="18"/>
                    <a:pt x="40" y="15"/>
                    <a:pt x="37" y="14"/>
                  </a:cubicBezTo>
                  <a:cubicBezTo>
                    <a:pt x="2" y="0"/>
                    <a:pt x="2" y="0"/>
                    <a:pt x="2"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îṣḷiḑê"/>
            <p:cNvSpPr/>
            <p:nvPr>
              <p:custDataLst>
                <p:tags r:id="rId65"/>
              </p:custDataLst>
            </p:nvPr>
          </p:nvSpPr>
          <p:spPr bwMode="auto">
            <a:xfrm>
              <a:off x="9703477" y="4777622"/>
              <a:ext cx="84465" cy="50189"/>
            </a:xfrm>
            <a:custGeom>
              <a:avLst/>
              <a:gdLst>
                <a:gd name="T0" fmla="*/ 2 w 33"/>
                <a:gd name="T1" fmla="*/ 0 h 20"/>
                <a:gd name="T2" fmla="*/ 0 w 33"/>
                <a:gd name="T3" fmla="*/ 10 h 20"/>
                <a:gd name="T4" fmla="*/ 25 w 33"/>
                <a:gd name="T5" fmla="*/ 20 h 20"/>
                <a:gd name="T6" fmla="*/ 27 w 33"/>
                <a:gd name="T7" fmla="*/ 20 h 20"/>
                <a:gd name="T8" fmla="*/ 32 w 33"/>
                <a:gd name="T9" fmla="*/ 17 h 20"/>
                <a:gd name="T10" fmla="*/ 29 w 33"/>
                <a:gd name="T11" fmla="*/ 11 h 20"/>
                <a:gd name="T12" fmla="*/ 2 w 33"/>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33" h="20">
                  <a:moveTo>
                    <a:pt x="2" y="0"/>
                  </a:moveTo>
                  <a:cubicBezTo>
                    <a:pt x="0" y="10"/>
                    <a:pt x="0" y="10"/>
                    <a:pt x="0" y="10"/>
                  </a:cubicBezTo>
                  <a:cubicBezTo>
                    <a:pt x="25" y="20"/>
                    <a:pt x="25" y="20"/>
                    <a:pt x="25" y="20"/>
                  </a:cubicBezTo>
                  <a:cubicBezTo>
                    <a:pt x="26" y="20"/>
                    <a:pt x="26" y="20"/>
                    <a:pt x="27" y="20"/>
                  </a:cubicBezTo>
                  <a:cubicBezTo>
                    <a:pt x="29" y="20"/>
                    <a:pt x="31" y="19"/>
                    <a:pt x="32" y="17"/>
                  </a:cubicBezTo>
                  <a:cubicBezTo>
                    <a:pt x="33" y="15"/>
                    <a:pt x="31" y="12"/>
                    <a:pt x="29" y="11"/>
                  </a:cubicBezTo>
                  <a:cubicBezTo>
                    <a:pt x="2" y="0"/>
                    <a:pt x="2" y="0"/>
                    <a:pt x="2"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ïśļïde"/>
            <p:cNvSpPr/>
            <p:nvPr>
              <p:custDataLst>
                <p:tags r:id="rId66"/>
              </p:custDataLst>
            </p:nvPr>
          </p:nvSpPr>
          <p:spPr bwMode="auto">
            <a:xfrm>
              <a:off x="9680219" y="4901259"/>
              <a:ext cx="61206" cy="41620"/>
            </a:xfrm>
            <a:custGeom>
              <a:avLst/>
              <a:gdLst>
                <a:gd name="T0" fmla="*/ 2 w 24"/>
                <a:gd name="T1" fmla="*/ 0 h 16"/>
                <a:gd name="T2" fmla="*/ 0 w 24"/>
                <a:gd name="T3" fmla="*/ 9 h 16"/>
                <a:gd name="T4" fmla="*/ 16 w 24"/>
                <a:gd name="T5" fmla="*/ 16 h 16"/>
                <a:gd name="T6" fmla="*/ 18 w 24"/>
                <a:gd name="T7" fmla="*/ 16 h 16"/>
                <a:gd name="T8" fmla="*/ 23 w 24"/>
                <a:gd name="T9" fmla="*/ 13 h 16"/>
                <a:gd name="T10" fmla="*/ 20 w 24"/>
                <a:gd name="T11" fmla="*/ 7 h 16"/>
                <a:gd name="T12" fmla="*/ 2 w 2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2" y="0"/>
                  </a:moveTo>
                  <a:cubicBezTo>
                    <a:pt x="0" y="9"/>
                    <a:pt x="0" y="9"/>
                    <a:pt x="0" y="9"/>
                  </a:cubicBezTo>
                  <a:cubicBezTo>
                    <a:pt x="16" y="16"/>
                    <a:pt x="16" y="16"/>
                    <a:pt x="16" y="16"/>
                  </a:cubicBezTo>
                  <a:cubicBezTo>
                    <a:pt x="17" y="16"/>
                    <a:pt x="17" y="16"/>
                    <a:pt x="18" y="16"/>
                  </a:cubicBezTo>
                  <a:cubicBezTo>
                    <a:pt x="20" y="16"/>
                    <a:pt x="22" y="15"/>
                    <a:pt x="23" y="13"/>
                  </a:cubicBezTo>
                  <a:cubicBezTo>
                    <a:pt x="24" y="11"/>
                    <a:pt x="22" y="8"/>
                    <a:pt x="20" y="7"/>
                  </a:cubicBezTo>
                  <a:cubicBezTo>
                    <a:pt x="2" y="0"/>
                    <a:pt x="2" y="0"/>
                    <a:pt x="2"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ṣḷíḓe"/>
            <p:cNvSpPr/>
            <p:nvPr>
              <p:custDataLst>
                <p:tags r:id="rId67"/>
              </p:custDataLst>
            </p:nvPr>
          </p:nvSpPr>
          <p:spPr bwMode="auto">
            <a:xfrm>
              <a:off x="9655737" y="5023671"/>
              <a:ext cx="37948" cy="33052"/>
            </a:xfrm>
            <a:custGeom>
              <a:avLst/>
              <a:gdLst>
                <a:gd name="T0" fmla="*/ 2 w 15"/>
                <a:gd name="T1" fmla="*/ 0 h 13"/>
                <a:gd name="T2" fmla="*/ 0 w 15"/>
                <a:gd name="T3" fmla="*/ 10 h 13"/>
                <a:gd name="T4" fmla="*/ 8 w 15"/>
                <a:gd name="T5" fmla="*/ 13 h 13"/>
                <a:gd name="T6" fmla="*/ 10 w 15"/>
                <a:gd name="T7" fmla="*/ 13 h 13"/>
                <a:gd name="T8" fmla="*/ 14 w 15"/>
                <a:gd name="T9" fmla="*/ 10 h 13"/>
                <a:gd name="T10" fmla="*/ 12 w 15"/>
                <a:gd name="T11" fmla="*/ 4 h 13"/>
                <a:gd name="T12" fmla="*/ 2 w 15"/>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2" y="0"/>
                  </a:moveTo>
                  <a:cubicBezTo>
                    <a:pt x="0" y="10"/>
                    <a:pt x="0" y="10"/>
                    <a:pt x="0" y="10"/>
                  </a:cubicBezTo>
                  <a:cubicBezTo>
                    <a:pt x="8" y="13"/>
                    <a:pt x="8" y="13"/>
                    <a:pt x="8" y="13"/>
                  </a:cubicBezTo>
                  <a:cubicBezTo>
                    <a:pt x="8" y="13"/>
                    <a:pt x="9" y="13"/>
                    <a:pt x="10" y="13"/>
                  </a:cubicBezTo>
                  <a:cubicBezTo>
                    <a:pt x="12" y="13"/>
                    <a:pt x="14" y="12"/>
                    <a:pt x="14" y="10"/>
                  </a:cubicBezTo>
                  <a:cubicBezTo>
                    <a:pt x="15" y="8"/>
                    <a:pt x="14" y="5"/>
                    <a:pt x="12" y="4"/>
                  </a:cubicBezTo>
                  <a:cubicBezTo>
                    <a:pt x="2" y="0"/>
                    <a:pt x="2" y="0"/>
                    <a:pt x="2"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ïṣļíḍé"/>
            <p:cNvSpPr/>
            <p:nvPr>
              <p:custDataLst>
                <p:tags r:id="rId68"/>
              </p:custDataLst>
            </p:nvPr>
          </p:nvSpPr>
          <p:spPr bwMode="auto">
            <a:xfrm>
              <a:off x="9630030" y="5144858"/>
              <a:ext cx="17138" cy="28155"/>
            </a:xfrm>
            <a:custGeom>
              <a:avLst/>
              <a:gdLst>
                <a:gd name="T0" fmla="*/ 2 w 7"/>
                <a:gd name="T1" fmla="*/ 0 h 11"/>
                <a:gd name="T2" fmla="*/ 0 w 7"/>
                <a:gd name="T3" fmla="*/ 10 h 11"/>
                <a:gd name="T4" fmla="*/ 2 w 7"/>
                <a:gd name="T5" fmla="*/ 11 h 11"/>
                <a:gd name="T6" fmla="*/ 6 w 7"/>
                <a:gd name="T7" fmla="*/ 7 h 11"/>
                <a:gd name="T8" fmla="*/ 3 w 7"/>
                <a:gd name="T9" fmla="*/ 1 h 11"/>
                <a:gd name="T10" fmla="*/ 2 w 7"/>
                <a:gd name="T11" fmla="*/ 0 h 11"/>
              </a:gdLst>
              <a:ahLst/>
              <a:cxnLst>
                <a:cxn ang="0">
                  <a:pos x="T0" y="T1"/>
                </a:cxn>
                <a:cxn ang="0">
                  <a:pos x="T2" y="T3"/>
                </a:cxn>
                <a:cxn ang="0">
                  <a:pos x="T4" y="T5"/>
                </a:cxn>
                <a:cxn ang="0">
                  <a:pos x="T6" y="T7"/>
                </a:cxn>
                <a:cxn ang="0">
                  <a:pos x="T8" y="T9"/>
                </a:cxn>
                <a:cxn ang="0">
                  <a:pos x="T10" y="T11"/>
                </a:cxn>
              </a:cxnLst>
              <a:rect l="0" t="0" r="r" b="b"/>
              <a:pathLst>
                <a:path w="7" h="11">
                  <a:moveTo>
                    <a:pt x="2" y="0"/>
                  </a:moveTo>
                  <a:cubicBezTo>
                    <a:pt x="0" y="10"/>
                    <a:pt x="0" y="10"/>
                    <a:pt x="0" y="10"/>
                  </a:cubicBezTo>
                  <a:cubicBezTo>
                    <a:pt x="1" y="10"/>
                    <a:pt x="1" y="11"/>
                    <a:pt x="2" y="11"/>
                  </a:cubicBezTo>
                  <a:cubicBezTo>
                    <a:pt x="4" y="11"/>
                    <a:pt x="5" y="9"/>
                    <a:pt x="6" y="7"/>
                  </a:cubicBezTo>
                  <a:cubicBezTo>
                    <a:pt x="7" y="5"/>
                    <a:pt x="6" y="2"/>
                    <a:pt x="3" y="1"/>
                  </a:cubicBezTo>
                  <a:cubicBezTo>
                    <a:pt x="2" y="0"/>
                    <a:pt x="2" y="0"/>
                    <a:pt x="2"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ïṧḷiḋè"/>
            <p:cNvSpPr/>
            <p:nvPr>
              <p:custDataLst>
                <p:tags r:id="rId69"/>
              </p:custDataLst>
            </p:nvPr>
          </p:nvSpPr>
          <p:spPr bwMode="auto">
            <a:xfrm>
              <a:off x="9164865" y="5635730"/>
              <a:ext cx="356219" cy="233807"/>
            </a:xfrm>
            <a:custGeom>
              <a:avLst/>
              <a:gdLst>
                <a:gd name="T0" fmla="*/ 0 w 291"/>
                <a:gd name="T1" fmla="*/ 191 h 191"/>
                <a:gd name="T2" fmla="*/ 0 w 291"/>
                <a:gd name="T3" fmla="*/ 191 h 191"/>
                <a:gd name="T4" fmla="*/ 77 w 291"/>
                <a:gd name="T5" fmla="*/ 0 h 191"/>
                <a:gd name="T6" fmla="*/ 291 w 291"/>
                <a:gd name="T7" fmla="*/ 85 h 191"/>
                <a:gd name="T8" fmla="*/ 0 w 291"/>
                <a:gd name="T9" fmla="*/ 191 h 191"/>
              </a:gdLst>
              <a:ahLst/>
              <a:cxnLst>
                <a:cxn ang="0">
                  <a:pos x="T0" y="T1"/>
                </a:cxn>
                <a:cxn ang="0">
                  <a:pos x="T2" y="T3"/>
                </a:cxn>
                <a:cxn ang="0">
                  <a:pos x="T4" y="T5"/>
                </a:cxn>
                <a:cxn ang="0">
                  <a:pos x="T6" y="T7"/>
                </a:cxn>
                <a:cxn ang="0">
                  <a:pos x="T8" y="T9"/>
                </a:cxn>
              </a:cxnLst>
              <a:rect l="0" t="0" r="r" b="b"/>
              <a:pathLst>
                <a:path w="291" h="191">
                  <a:moveTo>
                    <a:pt x="0" y="191"/>
                  </a:moveTo>
                  <a:lnTo>
                    <a:pt x="0" y="191"/>
                  </a:lnTo>
                  <a:lnTo>
                    <a:pt x="77" y="0"/>
                  </a:lnTo>
                  <a:lnTo>
                    <a:pt x="291" y="85"/>
                  </a:lnTo>
                  <a:lnTo>
                    <a:pt x="0" y="191"/>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îŝ1iďe"/>
            <p:cNvSpPr/>
            <p:nvPr>
              <p:custDataLst>
                <p:tags r:id="rId70"/>
              </p:custDataLst>
            </p:nvPr>
          </p:nvSpPr>
          <p:spPr bwMode="auto">
            <a:xfrm>
              <a:off x="9164865" y="5635730"/>
              <a:ext cx="356219" cy="233807"/>
            </a:xfrm>
            <a:custGeom>
              <a:avLst/>
              <a:gdLst>
                <a:gd name="T0" fmla="*/ 0 w 291"/>
                <a:gd name="T1" fmla="*/ 191 h 191"/>
                <a:gd name="T2" fmla="*/ 0 w 291"/>
                <a:gd name="T3" fmla="*/ 191 h 191"/>
                <a:gd name="T4" fmla="*/ 77 w 291"/>
                <a:gd name="T5" fmla="*/ 0 h 191"/>
                <a:gd name="T6" fmla="*/ 291 w 291"/>
                <a:gd name="T7" fmla="*/ 85 h 191"/>
                <a:gd name="T8" fmla="*/ 0 w 291"/>
                <a:gd name="T9" fmla="*/ 191 h 191"/>
              </a:gdLst>
              <a:ahLst/>
              <a:cxnLst>
                <a:cxn ang="0">
                  <a:pos x="T0" y="T1"/>
                </a:cxn>
                <a:cxn ang="0">
                  <a:pos x="T2" y="T3"/>
                </a:cxn>
                <a:cxn ang="0">
                  <a:pos x="T4" y="T5"/>
                </a:cxn>
                <a:cxn ang="0">
                  <a:pos x="T6" y="T7"/>
                </a:cxn>
                <a:cxn ang="0">
                  <a:pos x="T8" y="T9"/>
                </a:cxn>
              </a:cxnLst>
              <a:rect l="0" t="0" r="r" b="b"/>
              <a:pathLst>
                <a:path w="291" h="191">
                  <a:moveTo>
                    <a:pt x="0" y="191"/>
                  </a:moveTo>
                  <a:lnTo>
                    <a:pt x="0" y="191"/>
                  </a:lnTo>
                  <a:lnTo>
                    <a:pt x="77" y="0"/>
                  </a:lnTo>
                  <a:lnTo>
                    <a:pt x="291" y="85"/>
                  </a:lnTo>
                  <a:lnTo>
                    <a:pt x="0" y="191"/>
                  </a:lnTo>
                  <a:close/>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77" name="i$ḷiḓé"/>
            <p:cNvSpPr/>
            <p:nvPr>
              <p:custDataLst>
                <p:tags r:id="rId71"/>
              </p:custDataLst>
            </p:nvPr>
          </p:nvSpPr>
          <p:spPr bwMode="auto">
            <a:xfrm>
              <a:off x="9802631" y="3431091"/>
              <a:ext cx="137101" cy="421097"/>
            </a:xfrm>
            <a:custGeom>
              <a:avLst/>
              <a:gdLst>
                <a:gd name="T0" fmla="*/ 58 w 112"/>
                <a:gd name="T1" fmla="*/ 0 h 344"/>
                <a:gd name="T2" fmla="*/ 0 w 112"/>
                <a:gd name="T3" fmla="*/ 328 h 344"/>
                <a:gd name="T4" fmla="*/ 42 w 112"/>
                <a:gd name="T5" fmla="*/ 344 h 344"/>
                <a:gd name="T6" fmla="*/ 67 w 112"/>
                <a:gd name="T7" fmla="*/ 278 h 344"/>
                <a:gd name="T8" fmla="*/ 112 w 112"/>
                <a:gd name="T9" fmla="*/ 56 h 344"/>
                <a:gd name="T10" fmla="*/ 58 w 112"/>
                <a:gd name="T11" fmla="*/ 0 h 344"/>
              </a:gdLst>
              <a:ahLst/>
              <a:cxnLst>
                <a:cxn ang="0">
                  <a:pos x="T0" y="T1"/>
                </a:cxn>
                <a:cxn ang="0">
                  <a:pos x="T2" y="T3"/>
                </a:cxn>
                <a:cxn ang="0">
                  <a:pos x="T4" y="T5"/>
                </a:cxn>
                <a:cxn ang="0">
                  <a:pos x="T6" y="T7"/>
                </a:cxn>
                <a:cxn ang="0">
                  <a:pos x="T8" y="T9"/>
                </a:cxn>
                <a:cxn ang="0">
                  <a:pos x="T10" y="T11"/>
                </a:cxn>
              </a:cxnLst>
              <a:rect l="0" t="0" r="r" b="b"/>
              <a:pathLst>
                <a:path w="112" h="344">
                  <a:moveTo>
                    <a:pt x="58" y="0"/>
                  </a:moveTo>
                  <a:lnTo>
                    <a:pt x="0" y="328"/>
                  </a:lnTo>
                  <a:lnTo>
                    <a:pt x="42" y="344"/>
                  </a:lnTo>
                  <a:lnTo>
                    <a:pt x="67" y="278"/>
                  </a:lnTo>
                  <a:lnTo>
                    <a:pt x="112" y="56"/>
                  </a:lnTo>
                  <a:lnTo>
                    <a:pt x="58" y="0"/>
                  </a:lnTo>
                  <a:close/>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ṩḻiďe"/>
            <p:cNvSpPr/>
            <p:nvPr>
              <p:custDataLst>
                <p:tags r:id="rId72"/>
              </p:custDataLst>
            </p:nvPr>
          </p:nvSpPr>
          <p:spPr bwMode="auto">
            <a:xfrm>
              <a:off x="9802631" y="3431091"/>
              <a:ext cx="137101" cy="421097"/>
            </a:xfrm>
            <a:custGeom>
              <a:avLst/>
              <a:gdLst>
                <a:gd name="T0" fmla="*/ 58 w 112"/>
                <a:gd name="T1" fmla="*/ 0 h 344"/>
                <a:gd name="T2" fmla="*/ 0 w 112"/>
                <a:gd name="T3" fmla="*/ 328 h 344"/>
                <a:gd name="T4" fmla="*/ 42 w 112"/>
                <a:gd name="T5" fmla="*/ 344 h 344"/>
                <a:gd name="T6" fmla="*/ 67 w 112"/>
                <a:gd name="T7" fmla="*/ 278 h 344"/>
                <a:gd name="T8" fmla="*/ 112 w 112"/>
                <a:gd name="T9" fmla="*/ 56 h 344"/>
                <a:gd name="T10" fmla="*/ 58 w 112"/>
                <a:gd name="T11" fmla="*/ 0 h 344"/>
              </a:gdLst>
              <a:ahLst/>
              <a:cxnLst>
                <a:cxn ang="0">
                  <a:pos x="T0" y="T1"/>
                </a:cxn>
                <a:cxn ang="0">
                  <a:pos x="T2" y="T3"/>
                </a:cxn>
                <a:cxn ang="0">
                  <a:pos x="T4" y="T5"/>
                </a:cxn>
                <a:cxn ang="0">
                  <a:pos x="T6" y="T7"/>
                </a:cxn>
                <a:cxn ang="0">
                  <a:pos x="T8" y="T9"/>
                </a:cxn>
                <a:cxn ang="0">
                  <a:pos x="T10" y="T11"/>
                </a:cxn>
              </a:cxnLst>
              <a:rect l="0" t="0" r="r" b="b"/>
              <a:pathLst>
                <a:path w="112" h="344">
                  <a:moveTo>
                    <a:pt x="58" y="0"/>
                  </a:moveTo>
                  <a:lnTo>
                    <a:pt x="0" y="328"/>
                  </a:lnTo>
                  <a:lnTo>
                    <a:pt x="42" y="344"/>
                  </a:lnTo>
                  <a:lnTo>
                    <a:pt x="67" y="278"/>
                  </a:lnTo>
                  <a:lnTo>
                    <a:pt x="112" y="56"/>
                  </a:lnTo>
                  <a:lnTo>
                    <a:pt x="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íṥḻîďé"/>
            <p:cNvSpPr/>
            <p:nvPr>
              <p:custDataLst>
                <p:tags r:id="rId73"/>
              </p:custDataLst>
            </p:nvPr>
          </p:nvSpPr>
          <p:spPr bwMode="auto">
            <a:xfrm>
              <a:off x="9566376" y="4203511"/>
              <a:ext cx="226462" cy="934003"/>
            </a:xfrm>
            <a:custGeom>
              <a:avLst/>
              <a:gdLst>
                <a:gd name="T0" fmla="*/ 14 w 185"/>
                <a:gd name="T1" fmla="*/ 668 h 763"/>
                <a:gd name="T2" fmla="*/ 0 w 185"/>
                <a:gd name="T3" fmla="*/ 749 h 763"/>
                <a:gd name="T4" fmla="*/ 37 w 185"/>
                <a:gd name="T5" fmla="*/ 763 h 763"/>
                <a:gd name="T6" fmla="*/ 54 w 185"/>
                <a:gd name="T7" fmla="*/ 682 h 763"/>
                <a:gd name="T8" fmla="*/ 14 w 185"/>
                <a:gd name="T9" fmla="*/ 668 h 763"/>
                <a:gd name="T10" fmla="*/ 33 w 185"/>
                <a:gd name="T11" fmla="*/ 566 h 763"/>
                <a:gd name="T12" fmla="*/ 19 w 185"/>
                <a:gd name="T13" fmla="*/ 647 h 763"/>
                <a:gd name="T14" fmla="*/ 58 w 185"/>
                <a:gd name="T15" fmla="*/ 662 h 763"/>
                <a:gd name="T16" fmla="*/ 73 w 185"/>
                <a:gd name="T17" fmla="*/ 583 h 763"/>
                <a:gd name="T18" fmla="*/ 33 w 185"/>
                <a:gd name="T19" fmla="*/ 566 h 763"/>
                <a:gd name="T20" fmla="*/ 52 w 185"/>
                <a:gd name="T21" fmla="*/ 464 h 763"/>
                <a:gd name="T22" fmla="*/ 37 w 185"/>
                <a:gd name="T23" fmla="*/ 545 h 763"/>
                <a:gd name="T24" fmla="*/ 77 w 185"/>
                <a:gd name="T25" fmla="*/ 562 h 763"/>
                <a:gd name="T26" fmla="*/ 93 w 185"/>
                <a:gd name="T27" fmla="*/ 481 h 763"/>
                <a:gd name="T28" fmla="*/ 52 w 185"/>
                <a:gd name="T29" fmla="*/ 464 h 763"/>
                <a:gd name="T30" fmla="*/ 71 w 185"/>
                <a:gd name="T31" fmla="*/ 363 h 763"/>
                <a:gd name="T32" fmla="*/ 56 w 185"/>
                <a:gd name="T33" fmla="*/ 444 h 763"/>
                <a:gd name="T34" fmla="*/ 98 w 185"/>
                <a:gd name="T35" fmla="*/ 460 h 763"/>
                <a:gd name="T36" fmla="*/ 114 w 185"/>
                <a:gd name="T37" fmla="*/ 382 h 763"/>
                <a:gd name="T38" fmla="*/ 71 w 185"/>
                <a:gd name="T39" fmla="*/ 363 h 763"/>
                <a:gd name="T40" fmla="*/ 89 w 185"/>
                <a:gd name="T41" fmla="*/ 263 h 763"/>
                <a:gd name="T42" fmla="*/ 75 w 185"/>
                <a:gd name="T43" fmla="*/ 342 h 763"/>
                <a:gd name="T44" fmla="*/ 118 w 185"/>
                <a:gd name="T45" fmla="*/ 361 h 763"/>
                <a:gd name="T46" fmla="*/ 133 w 185"/>
                <a:gd name="T47" fmla="*/ 280 h 763"/>
                <a:gd name="T48" fmla="*/ 89 w 185"/>
                <a:gd name="T49" fmla="*/ 263 h 763"/>
                <a:gd name="T50" fmla="*/ 108 w 185"/>
                <a:gd name="T51" fmla="*/ 162 h 763"/>
                <a:gd name="T52" fmla="*/ 93 w 185"/>
                <a:gd name="T53" fmla="*/ 242 h 763"/>
                <a:gd name="T54" fmla="*/ 137 w 185"/>
                <a:gd name="T55" fmla="*/ 259 h 763"/>
                <a:gd name="T56" fmla="*/ 154 w 185"/>
                <a:gd name="T57" fmla="*/ 180 h 763"/>
                <a:gd name="T58" fmla="*/ 108 w 185"/>
                <a:gd name="T59" fmla="*/ 162 h 763"/>
                <a:gd name="T60" fmla="*/ 137 w 185"/>
                <a:gd name="T61" fmla="*/ 0 h 763"/>
                <a:gd name="T62" fmla="*/ 112 w 185"/>
                <a:gd name="T63" fmla="*/ 141 h 763"/>
                <a:gd name="T64" fmla="*/ 158 w 185"/>
                <a:gd name="T65" fmla="*/ 160 h 763"/>
                <a:gd name="T66" fmla="*/ 185 w 185"/>
                <a:gd name="T67" fmla="*/ 20 h 763"/>
                <a:gd name="T68" fmla="*/ 137 w 185"/>
                <a:gd name="T69"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 h="763">
                  <a:moveTo>
                    <a:pt x="14" y="668"/>
                  </a:moveTo>
                  <a:lnTo>
                    <a:pt x="0" y="749"/>
                  </a:lnTo>
                  <a:lnTo>
                    <a:pt x="37" y="763"/>
                  </a:lnTo>
                  <a:lnTo>
                    <a:pt x="54" y="682"/>
                  </a:lnTo>
                  <a:lnTo>
                    <a:pt x="14" y="668"/>
                  </a:lnTo>
                  <a:close/>
                  <a:moveTo>
                    <a:pt x="33" y="566"/>
                  </a:moveTo>
                  <a:lnTo>
                    <a:pt x="19" y="647"/>
                  </a:lnTo>
                  <a:lnTo>
                    <a:pt x="58" y="662"/>
                  </a:lnTo>
                  <a:lnTo>
                    <a:pt x="73" y="583"/>
                  </a:lnTo>
                  <a:lnTo>
                    <a:pt x="33" y="566"/>
                  </a:lnTo>
                  <a:close/>
                  <a:moveTo>
                    <a:pt x="52" y="464"/>
                  </a:moveTo>
                  <a:lnTo>
                    <a:pt x="37" y="545"/>
                  </a:lnTo>
                  <a:lnTo>
                    <a:pt x="77" y="562"/>
                  </a:lnTo>
                  <a:lnTo>
                    <a:pt x="93" y="481"/>
                  </a:lnTo>
                  <a:lnTo>
                    <a:pt x="52" y="464"/>
                  </a:lnTo>
                  <a:close/>
                  <a:moveTo>
                    <a:pt x="71" y="363"/>
                  </a:moveTo>
                  <a:lnTo>
                    <a:pt x="56" y="444"/>
                  </a:lnTo>
                  <a:lnTo>
                    <a:pt x="98" y="460"/>
                  </a:lnTo>
                  <a:lnTo>
                    <a:pt x="114" y="382"/>
                  </a:lnTo>
                  <a:lnTo>
                    <a:pt x="71" y="363"/>
                  </a:lnTo>
                  <a:close/>
                  <a:moveTo>
                    <a:pt x="89" y="263"/>
                  </a:moveTo>
                  <a:lnTo>
                    <a:pt x="75" y="342"/>
                  </a:lnTo>
                  <a:lnTo>
                    <a:pt x="118" y="361"/>
                  </a:lnTo>
                  <a:lnTo>
                    <a:pt x="133" y="280"/>
                  </a:lnTo>
                  <a:lnTo>
                    <a:pt x="89" y="263"/>
                  </a:lnTo>
                  <a:close/>
                  <a:moveTo>
                    <a:pt x="108" y="162"/>
                  </a:moveTo>
                  <a:lnTo>
                    <a:pt x="93" y="242"/>
                  </a:lnTo>
                  <a:lnTo>
                    <a:pt x="137" y="259"/>
                  </a:lnTo>
                  <a:lnTo>
                    <a:pt x="154" y="180"/>
                  </a:lnTo>
                  <a:lnTo>
                    <a:pt x="108" y="162"/>
                  </a:lnTo>
                  <a:close/>
                  <a:moveTo>
                    <a:pt x="137" y="0"/>
                  </a:moveTo>
                  <a:lnTo>
                    <a:pt x="112" y="141"/>
                  </a:lnTo>
                  <a:lnTo>
                    <a:pt x="158" y="160"/>
                  </a:lnTo>
                  <a:lnTo>
                    <a:pt x="185" y="20"/>
                  </a:lnTo>
                  <a:lnTo>
                    <a:pt x="137" y="0"/>
                  </a:lnTo>
                  <a:close/>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ï$1iḋê"/>
            <p:cNvSpPr/>
            <p:nvPr>
              <p:custDataLst>
                <p:tags r:id="rId74"/>
              </p:custDataLst>
            </p:nvPr>
          </p:nvSpPr>
          <p:spPr bwMode="auto">
            <a:xfrm>
              <a:off x="9566376" y="4203511"/>
              <a:ext cx="226462" cy="934003"/>
            </a:xfrm>
            <a:custGeom>
              <a:avLst/>
              <a:gdLst>
                <a:gd name="T0" fmla="*/ 14 w 185"/>
                <a:gd name="T1" fmla="*/ 668 h 763"/>
                <a:gd name="T2" fmla="*/ 0 w 185"/>
                <a:gd name="T3" fmla="*/ 749 h 763"/>
                <a:gd name="T4" fmla="*/ 37 w 185"/>
                <a:gd name="T5" fmla="*/ 763 h 763"/>
                <a:gd name="T6" fmla="*/ 54 w 185"/>
                <a:gd name="T7" fmla="*/ 682 h 763"/>
                <a:gd name="T8" fmla="*/ 14 w 185"/>
                <a:gd name="T9" fmla="*/ 668 h 763"/>
                <a:gd name="T10" fmla="*/ 33 w 185"/>
                <a:gd name="T11" fmla="*/ 566 h 763"/>
                <a:gd name="T12" fmla="*/ 19 w 185"/>
                <a:gd name="T13" fmla="*/ 647 h 763"/>
                <a:gd name="T14" fmla="*/ 58 w 185"/>
                <a:gd name="T15" fmla="*/ 662 h 763"/>
                <a:gd name="T16" fmla="*/ 73 w 185"/>
                <a:gd name="T17" fmla="*/ 583 h 763"/>
                <a:gd name="T18" fmla="*/ 33 w 185"/>
                <a:gd name="T19" fmla="*/ 566 h 763"/>
                <a:gd name="T20" fmla="*/ 52 w 185"/>
                <a:gd name="T21" fmla="*/ 464 h 763"/>
                <a:gd name="T22" fmla="*/ 37 w 185"/>
                <a:gd name="T23" fmla="*/ 545 h 763"/>
                <a:gd name="T24" fmla="*/ 77 w 185"/>
                <a:gd name="T25" fmla="*/ 562 h 763"/>
                <a:gd name="T26" fmla="*/ 93 w 185"/>
                <a:gd name="T27" fmla="*/ 481 h 763"/>
                <a:gd name="T28" fmla="*/ 52 w 185"/>
                <a:gd name="T29" fmla="*/ 464 h 763"/>
                <a:gd name="T30" fmla="*/ 71 w 185"/>
                <a:gd name="T31" fmla="*/ 363 h 763"/>
                <a:gd name="T32" fmla="*/ 56 w 185"/>
                <a:gd name="T33" fmla="*/ 444 h 763"/>
                <a:gd name="T34" fmla="*/ 98 w 185"/>
                <a:gd name="T35" fmla="*/ 460 h 763"/>
                <a:gd name="T36" fmla="*/ 114 w 185"/>
                <a:gd name="T37" fmla="*/ 382 h 763"/>
                <a:gd name="T38" fmla="*/ 71 w 185"/>
                <a:gd name="T39" fmla="*/ 363 h 763"/>
                <a:gd name="T40" fmla="*/ 89 w 185"/>
                <a:gd name="T41" fmla="*/ 263 h 763"/>
                <a:gd name="T42" fmla="*/ 75 w 185"/>
                <a:gd name="T43" fmla="*/ 342 h 763"/>
                <a:gd name="T44" fmla="*/ 118 w 185"/>
                <a:gd name="T45" fmla="*/ 361 h 763"/>
                <a:gd name="T46" fmla="*/ 133 w 185"/>
                <a:gd name="T47" fmla="*/ 280 h 763"/>
                <a:gd name="T48" fmla="*/ 89 w 185"/>
                <a:gd name="T49" fmla="*/ 263 h 763"/>
                <a:gd name="T50" fmla="*/ 108 w 185"/>
                <a:gd name="T51" fmla="*/ 162 h 763"/>
                <a:gd name="T52" fmla="*/ 93 w 185"/>
                <a:gd name="T53" fmla="*/ 242 h 763"/>
                <a:gd name="T54" fmla="*/ 137 w 185"/>
                <a:gd name="T55" fmla="*/ 259 h 763"/>
                <a:gd name="T56" fmla="*/ 154 w 185"/>
                <a:gd name="T57" fmla="*/ 180 h 763"/>
                <a:gd name="T58" fmla="*/ 108 w 185"/>
                <a:gd name="T59" fmla="*/ 162 h 763"/>
                <a:gd name="T60" fmla="*/ 137 w 185"/>
                <a:gd name="T61" fmla="*/ 0 h 763"/>
                <a:gd name="T62" fmla="*/ 112 w 185"/>
                <a:gd name="T63" fmla="*/ 141 h 763"/>
                <a:gd name="T64" fmla="*/ 158 w 185"/>
                <a:gd name="T65" fmla="*/ 160 h 763"/>
                <a:gd name="T66" fmla="*/ 185 w 185"/>
                <a:gd name="T67" fmla="*/ 20 h 763"/>
                <a:gd name="T68" fmla="*/ 137 w 185"/>
                <a:gd name="T69"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 h="763">
                  <a:moveTo>
                    <a:pt x="14" y="668"/>
                  </a:moveTo>
                  <a:lnTo>
                    <a:pt x="0" y="749"/>
                  </a:lnTo>
                  <a:lnTo>
                    <a:pt x="37" y="763"/>
                  </a:lnTo>
                  <a:lnTo>
                    <a:pt x="54" y="682"/>
                  </a:lnTo>
                  <a:lnTo>
                    <a:pt x="14" y="668"/>
                  </a:lnTo>
                  <a:moveTo>
                    <a:pt x="33" y="566"/>
                  </a:moveTo>
                  <a:lnTo>
                    <a:pt x="19" y="647"/>
                  </a:lnTo>
                  <a:lnTo>
                    <a:pt x="58" y="662"/>
                  </a:lnTo>
                  <a:lnTo>
                    <a:pt x="73" y="583"/>
                  </a:lnTo>
                  <a:lnTo>
                    <a:pt x="33" y="566"/>
                  </a:lnTo>
                  <a:moveTo>
                    <a:pt x="52" y="464"/>
                  </a:moveTo>
                  <a:lnTo>
                    <a:pt x="37" y="545"/>
                  </a:lnTo>
                  <a:lnTo>
                    <a:pt x="77" y="562"/>
                  </a:lnTo>
                  <a:lnTo>
                    <a:pt x="93" y="481"/>
                  </a:lnTo>
                  <a:lnTo>
                    <a:pt x="52" y="464"/>
                  </a:lnTo>
                  <a:moveTo>
                    <a:pt x="71" y="363"/>
                  </a:moveTo>
                  <a:lnTo>
                    <a:pt x="56" y="444"/>
                  </a:lnTo>
                  <a:lnTo>
                    <a:pt x="98" y="460"/>
                  </a:lnTo>
                  <a:lnTo>
                    <a:pt x="114" y="382"/>
                  </a:lnTo>
                  <a:lnTo>
                    <a:pt x="71" y="363"/>
                  </a:lnTo>
                  <a:moveTo>
                    <a:pt x="89" y="263"/>
                  </a:moveTo>
                  <a:lnTo>
                    <a:pt x="75" y="342"/>
                  </a:lnTo>
                  <a:lnTo>
                    <a:pt x="118" y="361"/>
                  </a:lnTo>
                  <a:lnTo>
                    <a:pt x="133" y="280"/>
                  </a:lnTo>
                  <a:lnTo>
                    <a:pt x="89" y="263"/>
                  </a:lnTo>
                  <a:moveTo>
                    <a:pt x="108" y="162"/>
                  </a:moveTo>
                  <a:lnTo>
                    <a:pt x="93" y="242"/>
                  </a:lnTo>
                  <a:lnTo>
                    <a:pt x="137" y="259"/>
                  </a:lnTo>
                  <a:lnTo>
                    <a:pt x="154" y="180"/>
                  </a:lnTo>
                  <a:lnTo>
                    <a:pt x="108" y="162"/>
                  </a:lnTo>
                  <a:moveTo>
                    <a:pt x="137" y="0"/>
                  </a:moveTo>
                  <a:lnTo>
                    <a:pt x="112" y="141"/>
                  </a:lnTo>
                  <a:lnTo>
                    <a:pt x="158" y="160"/>
                  </a:lnTo>
                  <a:lnTo>
                    <a:pt x="185" y="20"/>
                  </a:lnTo>
                  <a:lnTo>
                    <a:pt x="1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ṣḻiḋè"/>
            <p:cNvSpPr/>
            <p:nvPr>
              <p:custDataLst>
                <p:tags r:id="rId75"/>
              </p:custDataLst>
            </p:nvPr>
          </p:nvSpPr>
          <p:spPr bwMode="auto">
            <a:xfrm>
              <a:off x="9738977" y="3858309"/>
              <a:ext cx="104050" cy="345202"/>
            </a:xfrm>
            <a:custGeom>
              <a:avLst/>
              <a:gdLst>
                <a:gd name="T0" fmla="*/ 23 w 41"/>
                <a:gd name="T1" fmla="*/ 0 h 136"/>
                <a:gd name="T2" fmla="*/ 0 w 41"/>
                <a:gd name="T3" fmla="*/ 126 h 136"/>
                <a:gd name="T4" fmla="*/ 23 w 41"/>
                <a:gd name="T5" fmla="*/ 136 h 136"/>
                <a:gd name="T6" fmla="*/ 36 w 41"/>
                <a:gd name="T7" fmla="*/ 73 h 136"/>
                <a:gd name="T8" fmla="*/ 28 w 41"/>
                <a:gd name="T9" fmla="*/ 76 h 136"/>
                <a:gd name="T10" fmla="*/ 22 w 41"/>
                <a:gd name="T11" fmla="*/ 74 h 136"/>
                <a:gd name="T12" fmla="*/ 14 w 41"/>
                <a:gd name="T13" fmla="*/ 55 h 136"/>
                <a:gd name="T14" fmla="*/ 25 w 41"/>
                <a:gd name="T15" fmla="*/ 46 h 136"/>
                <a:gd name="T16" fmla="*/ 41 w 41"/>
                <a:gd name="T17" fmla="*/ 7 h 136"/>
                <a:gd name="T18" fmla="*/ 23 w 41"/>
                <a:gd name="T1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36">
                  <a:moveTo>
                    <a:pt x="23" y="0"/>
                  </a:moveTo>
                  <a:cubicBezTo>
                    <a:pt x="0" y="126"/>
                    <a:pt x="0" y="126"/>
                    <a:pt x="0" y="126"/>
                  </a:cubicBezTo>
                  <a:cubicBezTo>
                    <a:pt x="23" y="136"/>
                    <a:pt x="23" y="136"/>
                    <a:pt x="23" y="136"/>
                  </a:cubicBezTo>
                  <a:cubicBezTo>
                    <a:pt x="36" y="73"/>
                    <a:pt x="36" y="73"/>
                    <a:pt x="36" y="73"/>
                  </a:cubicBezTo>
                  <a:cubicBezTo>
                    <a:pt x="34" y="75"/>
                    <a:pt x="31" y="76"/>
                    <a:pt x="28" y="76"/>
                  </a:cubicBezTo>
                  <a:cubicBezTo>
                    <a:pt x="26" y="76"/>
                    <a:pt x="24" y="75"/>
                    <a:pt x="22" y="74"/>
                  </a:cubicBezTo>
                  <a:cubicBezTo>
                    <a:pt x="15" y="71"/>
                    <a:pt x="11" y="63"/>
                    <a:pt x="14" y="55"/>
                  </a:cubicBezTo>
                  <a:cubicBezTo>
                    <a:pt x="16" y="50"/>
                    <a:pt x="20" y="47"/>
                    <a:pt x="25" y="46"/>
                  </a:cubicBezTo>
                  <a:cubicBezTo>
                    <a:pt x="41" y="7"/>
                    <a:pt x="41" y="7"/>
                    <a:pt x="41" y="7"/>
                  </a:cubicBezTo>
                  <a:cubicBezTo>
                    <a:pt x="23" y="0"/>
                    <a:pt x="23" y="0"/>
                    <a:pt x="23" y="0"/>
                  </a:cubicBezTo>
                </a:path>
              </a:pathLst>
            </a:custGeom>
            <a:solidFill>
              <a:srgbClr val="C647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iṧļîdé"/>
            <p:cNvSpPr/>
            <p:nvPr>
              <p:custDataLst>
                <p:tags r:id="rId76"/>
              </p:custDataLst>
            </p:nvPr>
          </p:nvSpPr>
          <p:spPr bwMode="auto">
            <a:xfrm>
              <a:off x="9734081" y="3832602"/>
              <a:ext cx="119964" cy="395391"/>
            </a:xfrm>
            <a:custGeom>
              <a:avLst/>
              <a:gdLst>
                <a:gd name="T0" fmla="*/ 4 w 98"/>
                <a:gd name="T1" fmla="*/ 282 h 323"/>
                <a:gd name="T2" fmla="*/ 0 w 98"/>
                <a:gd name="T3" fmla="*/ 303 h 323"/>
                <a:gd name="T4" fmla="*/ 48 w 98"/>
                <a:gd name="T5" fmla="*/ 323 h 323"/>
                <a:gd name="T6" fmla="*/ 52 w 98"/>
                <a:gd name="T7" fmla="*/ 303 h 323"/>
                <a:gd name="T8" fmla="*/ 4 w 98"/>
                <a:gd name="T9" fmla="*/ 282 h 323"/>
                <a:gd name="T10" fmla="*/ 56 w 98"/>
                <a:gd name="T11" fmla="*/ 0 h 323"/>
                <a:gd name="T12" fmla="*/ 52 w 98"/>
                <a:gd name="T13" fmla="*/ 21 h 323"/>
                <a:gd name="T14" fmla="*/ 89 w 98"/>
                <a:gd name="T15" fmla="*/ 35 h 323"/>
                <a:gd name="T16" fmla="*/ 98 w 98"/>
                <a:gd name="T17" fmla="*/ 16 h 323"/>
                <a:gd name="T18" fmla="*/ 56 w 98"/>
                <a:gd name="T1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23">
                  <a:moveTo>
                    <a:pt x="4" y="282"/>
                  </a:moveTo>
                  <a:lnTo>
                    <a:pt x="0" y="303"/>
                  </a:lnTo>
                  <a:lnTo>
                    <a:pt x="48" y="323"/>
                  </a:lnTo>
                  <a:lnTo>
                    <a:pt x="52" y="303"/>
                  </a:lnTo>
                  <a:lnTo>
                    <a:pt x="4" y="282"/>
                  </a:lnTo>
                  <a:close/>
                  <a:moveTo>
                    <a:pt x="56" y="0"/>
                  </a:moveTo>
                  <a:lnTo>
                    <a:pt x="52" y="21"/>
                  </a:lnTo>
                  <a:lnTo>
                    <a:pt x="89" y="35"/>
                  </a:lnTo>
                  <a:lnTo>
                    <a:pt x="98" y="16"/>
                  </a:lnTo>
                  <a:lnTo>
                    <a:pt x="56"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íŝḻïḓê"/>
            <p:cNvSpPr/>
            <p:nvPr>
              <p:custDataLst>
                <p:tags r:id="rId77"/>
              </p:custDataLst>
            </p:nvPr>
          </p:nvSpPr>
          <p:spPr bwMode="auto">
            <a:xfrm>
              <a:off x="9734081" y="3832602"/>
              <a:ext cx="119964" cy="395391"/>
            </a:xfrm>
            <a:custGeom>
              <a:avLst/>
              <a:gdLst>
                <a:gd name="T0" fmla="*/ 4 w 98"/>
                <a:gd name="T1" fmla="*/ 282 h 323"/>
                <a:gd name="T2" fmla="*/ 0 w 98"/>
                <a:gd name="T3" fmla="*/ 303 h 323"/>
                <a:gd name="T4" fmla="*/ 48 w 98"/>
                <a:gd name="T5" fmla="*/ 323 h 323"/>
                <a:gd name="T6" fmla="*/ 52 w 98"/>
                <a:gd name="T7" fmla="*/ 303 h 323"/>
                <a:gd name="T8" fmla="*/ 4 w 98"/>
                <a:gd name="T9" fmla="*/ 282 h 323"/>
                <a:gd name="T10" fmla="*/ 56 w 98"/>
                <a:gd name="T11" fmla="*/ 0 h 323"/>
                <a:gd name="T12" fmla="*/ 52 w 98"/>
                <a:gd name="T13" fmla="*/ 21 h 323"/>
                <a:gd name="T14" fmla="*/ 89 w 98"/>
                <a:gd name="T15" fmla="*/ 35 h 323"/>
                <a:gd name="T16" fmla="*/ 98 w 98"/>
                <a:gd name="T17" fmla="*/ 16 h 323"/>
                <a:gd name="T18" fmla="*/ 56 w 98"/>
                <a:gd name="T1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323">
                  <a:moveTo>
                    <a:pt x="4" y="282"/>
                  </a:moveTo>
                  <a:lnTo>
                    <a:pt x="0" y="303"/>
                  </a:lnTo>
                  <a:lnTo>
                    <a:pt x="48" y="323"/>
                  </a:lnTo>
                  <a:lnTo>
                    <a:pt x="52" y="303"/>
                  </a:lnTo>
                  <a:lnTo>
                    <a:pt x="4" y="282"/>
                  </a:lnTo>
                  <a:moveTo>
                    <a:pt x="56" y="0"/>
                  </a:moveTo>
                  <a:lnTo>
                    <a:pt x="52" y="21"/>
                  </a:lnTo>
                  <a:lnTo>
                    <a:pt x="89" y="35"/>
                  </a:lnTo>
                  <a:lnTo>
                    <a:pt x="98" y="16"/>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îŝḻîḓê"/>
            <p:cNvSpPr/>
            <p:nvPr>
              <p:custDataLst>
                <p:tags r:id="rId78"/>
              </p:custDataLst>
            </p:nvPr>
          </p:nvSpPr>
          <p:spPr bwMode="auto">
            <a:xfrm>
              <a:off x="9767131" y="3974600"/>
              <a:ext cx="73447" cy="75895"/>
            </a:xfrm>
            <a:custGeom>
              <a:avLst/>
              <a:gdLst>
                <a:gd name="T0" fmla="*/ 14 w 29"/>
                <a:gd name="T1" fmla="*/ 0 h 30"/>
                <a:gd name="T2" fmla="*/ 3 w 29"/>
                <a:gd name="T3" fmla="*/ 9 h 30"/>
                <a:gd name="T4" fmla="*/ 11 w 29"/>
                <a:gd name="T5" fmla="*/ 28 h 30"/>
                <a:gd name="T6" fmla="*/ 17 w 29"/>
                <a:gd name="T7" fmla="*/ 30 h 30"/>
                <a:gd name="T8" fmla="*/ 25 w 29"/>
                <a:gd name="T9" fmla="*/ 27 h 30"/>
                <a:gd name="T10" fmla="*/ 29 w 29"/>
                <a:gd name="T11" fmla="*/ 7 h 30"/>
                <a:gd name="T12" fmla="*/ 25 w 29"/>
                <a:gd name="T13" fmla="*/ 18 h 30"/>
                <a:gd name="T14" fmla="*/ 17 w 29"/>
                <a:gd name="T15" fmla="*/ 23 h 30"/>
                <a:gd name="T16" fmla="*/ 14 w 29"/>
                <a:gd name="T17" fmla="*/ 22 h 30"/>
                <a:gd name="T18" fmla="*/ 9 w 29"/>
                <a:gd name="T19" fmla="*/ 15 h 30"/>
                <a:gd name="T20" fmla="*/ 9 w 29"/>
                <a:gd name="T21" fmla="*/ 11 h 30"/>
                <a:gd name="T22" fmla="*/ 14 w 29"/>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30">
                  <a:moveTo>
                    <a:pt x="14" y="0"/>
                  </a:moveTo>
                  <a:cubicBezTo>
                    <a:pt x="9" y="1"/>
                    <a:pt x="5" y="4"/>
                    <a:pt x="3" y="9"/>
                  </a:cubicBezTo>
                  <a:cubicBezTo>
                    <a:pt x="0" y="17"/>
                    <a:pt x="4" y="25"/>
                    <a:pt x="11" y="28"/>
                  </a:cubicBezTo>
                  <a:cubicBezTo>
                    <a:pt x="13" y="29"/>
                    <a:pt x="15" y="30"/>
                    <a:pt x="17" y="30"/>
                  </a:cubicBezTo>
                  <a:cubicBezTo>
                    <a:pt x="20" y="30"/>
                    <a:pt x="23" y="29"/>
                    <a:pt x="25" y="27"/>
                  </a:cubicBezTo>
                  <a:cubicBezTo>
                    <a:pt x="29" y="7"/>
                    <a:pt x="29" y="7"/>
                    <a:pt x="29" y="7"/>
                  </a:cubicBezTo>
                  <a:cubicBezTo>
                    <a:pt x="25" y="18"/>
                    <a:pt x="25" y="18"/>
                    <a:pt x="25" y="18"/>
                  </a:cubicBezTo>
                  <a:cubicBezTo>
                    <a:pt x="23" y="21"/>
                    <a:pt x="20" y="23"/>
                    <a:pt x="17" y="23"/>
                  </a:cubicBezTo>
                  <a:cubicBezTo>
                    <a:pt x="16" y="23"/>
                    <a:pt x="15" y="23"/>
                    <a:pt x="14" y="22"/>
                  </a:cubicBezTo>
                  <a:cubicBezTo>
                    <a:pt x="11" y="21"/>
                    <a:pt x="9" y="18"/>
                    <a:pt x="9" y="15"/>
                  </a:cubicBezTo>
                  <a:cubicBezTo>
                    <a:pt x="9" y="14"/>
                    <a:pt x="9" y="13"/>
                    <a:pt x="9" y="11"/>
                  </a:cubicBezTo>
                  <a:cubicBezTo>
                    <a:pt x="14" y="0"/>
                    <a:pt x="14" y="0"/>
                    <a:pt x="14"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šḷíḋé"/>
            <p:cNvSpPr/>
            <p:nvPr>
              <p:custDataLst>
                <p:tags r:id="rId79"/>
              </p:custDataLst>
            </p:nvPr>
          </p:nvSpPr>
          <p:spPr bwMode="auto">
            <a:xfrm>
              <a:off x="9790390" y="3771397"/>
              <a:ext cx="94258" cy="261961"/>
            </a:xfrm>
            <a:custGeom>
              <a:avLst/>
              <a:gdLst>
                <a:gd name="T0" fmla="*/ 37 w 37"/>
                <a:gd name="T1" fmla="*/ 0 h 103"/>
                <a:gd name="T2" fmla="*/ 25 w 37"/>
                <a:gd name="T3" fmla="*/ 32 h 103"/>
                <a:gd name="T4" fmla="*/ 21 w 37"/>
                <a:gd name="T5" fmla="*/ 41 h 103"/>
                <a:gd name="T6" fmla="*/ 5 w 37"/>
                <a:gd name="T7" fmla="*/ 80 h 103"/>
                <a:gd name="T8" fmla="*/ 0 w 37"/>
                <a:gd name="T9" fmla="*/ 91 h 103"/>
                <a:gd name="T10" fmla="*/ 0 w 37"/>
                <a:gd name="T11" fmla="*/ 95 h 103"/>
                <a:gd name="T12" fmla="*/ 5 w 37"/>
                <a:gd name="T13" fmla="*/ 102 h 103"/>
                <a:gd name="T14" fmla="*/ 8 w 37"/>
                <a:gd name="T15" fmla="*/ 103 h 103"/>
                <a:gd name="T16" fmla="*/ 16 w 37"/>
                <a:gd name="T17" fmla="*/ 98 h 103"/>
                <a:gd name="T18" fmla="*/ 20 w 37"/>
                <a:gd name="T19" fmla="*/ 87 h 103"/>
                <a:gd name="T20" fmla="*/ 37 w 37"/>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03">
                  <a:moveTo>
                    <a:pt x="37" y="0"/>
                  </a:moveTo>
                  <a:cubicBezTo>
                    <a:pt x="25" y="32"/>
                    <a:pt x="25" y="32"/>
                    <a:pt x="25" y="32"/>
                  </a:cubicBezTo>
                  <a:cubicBezTo>
                    <a:pt x="21" y="41"/>
                    <a:pt x="21" y="41"/>
                    <a:pt x="21" y="41"/>
                  </a:cubicBezTo>
                  <a:cubicBezTo>
                    <a:pt x="5" y="80"/>
                    <a:pt x="5" y="80"/>
                    <a:pt x="5" y="80"/>
                  </a:cubicBezTo>
                  <a:cubicBezTo>
                    <a:pt x="0" y="91"/>
                    <a:pt x="0" y="91"/>
                    <a:pt x="0" y="91"/>
                  </a:cubicBezTo>
                  <a:cubicBezTo>
                    <a:pt x="0" y="93"/>
                    <a:pt x="0" y="94"/>
                    <a:pt x="0" y="95"/>
                  </a:cubicBezTo>
                  <a:cubicBezTo>
                    <a:pt x="0" y="98"/>
                    <a:pt x="2" y="101"/>
                    <a:pt x="5" y="102"/>
                  </a:cubicBezTo>
                  <a:cubicBezTo>
                    <a:pt x="6" y="103"/>
                    <a:pt x="7" y="103"/>
                    <a:pt x="8" y="103"/>
                  </a:cubicBezTo>
                  <a:cubicBezTo>
                    <a:pt x="11" y="103"/>
                    <a:pt x="14" y="101"/>
                    <a:pt x="16" y="98"/>
                  </a:cubicBezTo>
                  <a:cubicBezTo>
                    <a:pt x="20" y="87"/>
                    <a:pt x="20" y="87"/>
                    <a:pt x="20" y="87"/>
                  </a:cubicBezTo>
                  <a:cubicBezTo>
                    <a:pt x="37" y="0"/>
                    <a:pt x="37" y="0"/>
                    <a:pt x="37"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ïSḻïde"/>
            <p:cNvSpPr/>
            <p:nvPr>
              <p:custDataLst>
                <p:tags r:id="rId80"/>
              </p:custDataLst>
            </p:nvPr>
          </p:nvSpPr>
          <p:spPr bwMode="auto">
            <a:xfrm>
              <a:off x="9698581" y="4376111"/>
              <a:ext cx="61206" cy="47741"/>
            </a:xfrm>
            <a:custGeom>
              <a:avLst/>
              <a:gdLst>
                <a:gd name="T0" fmla="*/ 4 w 50"/>
                <a:gd name="T1" fmla="*/ 0 h 39"/>
                <a:gd name="T2" fmla="*/ 0 w 50"/>
                <a:gd name="T3" fmla="*/ 21 h 39"/>
                <a:gd name="T4" fmla="*/ 46 w 50"/>
                <a:gd name="T5" fmla="*/ 39 h 39"/>
                <a:gd name="T6" fmla="*/ 50 w 50"/>
                <a:gd name="T7" fmla="*/ 19 h 39"/>
                <a:gd name="T8" fmla="*/ 4 w 50"/>
                <a:gd name="T9" fmla="*/ 0 h 39"/>
              </a:gdLst>
              <a:ahLst/>
              <a:cxnLst>
                <a:cxn ang="0">
                  <a:pos x="T0" y="T1"/>
                </a:cxn>
                <a:cxn ang="0">
                  <a:pos x="T2" y="T3"/>
                </a:cxn>
                <a:cxn ang="0">
                  <a:pos x="T4" y="T5"/>
                </a:cxn>
                <a:cxn ang="0">
                  <a:pos x="T6" y="T7"/>
                </a:cxn>
                <a:cxn ang="0">
                  <a:pos x="T8" y="T9"/>
                </a:cxn>
              </a:cxnLst>
              <a:rect l="0" t="0" r="r" b="b"/>
              <a:pathLst>
                <a:path w="50" h="39">
                  <a:moveTo>
                    <a:pt x="4" y="0"/>
                  </a:moveTo>
                  <a:lnTo>
                    <a:pt x="0" y="21"/>
                  </a:lnTo>
                  <a:lnTo>
                    <a:pt x="46" y="39"/>
                  </a:lnTo>
                  <a:lnTo>
                    <a:pt x="50" y="19"/>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îṩlîďe"/>
            <p:cNvSpPr/>
            <p:nvPr>
              <p:custDataLst>
                <p:tags r:id="rId81"/>
              </p:custDataLst>
            </p:nvPr>
          </p:nvSpPr>
          <p:spPr bwMode="auto">
            <a:xfrm>
              <a:off x="9698581" y="4376111"/>
              <a:ext cx="61206" cy="47741"/>
            </a:xfrm>
            <a:custGeom>
              <a:avLst/>
              <a:gdLst>
                <a:gd name="T0" fmla="*/ 4 w 50"/>
                <a:gd name="T1" fmla="*/ 0 h 39"/>
                <a:gd name="T2" fmla="*/ 0 w 50"/>
                <a:gd name="T3" fmla="*/ 21 h 39"/>
                <a:gd name="T4" fmla="*/ 46 w 50"/>
                <a:gd name="T5" fmla="*/ 39 h 39"/>
                <a:gd name="T6" fmla="*/ 50 w 50"/>
                <a:gd name="T7" fmla="*/ 19 h 39"/>
                <a:gd name="T8" fmla="*/ 4 w 50"/>
                <a:gd name="T9" fmla="*/ 0 h 39"/>
              </a:gdLst>
              <a:ahLst/>
              <a:cxnLst>
                <a:cxn ang="0">
                  <a:pos x="T0" y="T1"/>
                </a:cxn>
                <a:cxn ang="0">
                  <a:pos x="T2" y="T3"/>
                </a:cxn>
                <a:cxn ang="0">
                  <a:pos x="T4" y="T5"/>
                </a:cxn>
                <a:cxn ang="0">
                  <a:pos x="T6" y="T7"/>
                </a:cxn>
                <a:cxn ang="0">
                  <a:pos x="T8" y="T9"/>
                </a:cxn>
              </a:cxnLst>
              <a:rect l="0" t="0" r="r" b="b"/>
              <a:pathLst>
                <a:path w="50" h="39">
                  <a:moveTo>
                    <a:pt x="4" y="0"/>
                  </a:moveTo>
                  <a:lnTo>
                    <a:pt x="0" y="21"/>
                  </a:lnTo>
                  <a:lnTo>
                    <a:pt x="46" y="39"/>
                  </a:lnTo>
                  <a:lnTo>
                    <a:pt x="50" y="19"/>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îṣľíḋe"/>
            <p:cNvSpPr/>
            <p:nvPr>
              <p:custDataLst>
                <p:tags r:id="rId82"/>
              </p:custDataLst>
            </p:nvPr>
          </p:nvSpPr>
          <p:spPr bwMode="auto">
            <a:xfrm>
              <a:off x="9675323" y="4499748"/>
              <a:ext cx="58758" cy="46517"/>
            </a:xfrm>
            <a:custGeom>
              <a:avLst/>
              <a:gdLst>
                <a:gd name="T0" fmla="*/ 4 w 48"/>
                <a:gd name="T1" fmla="*/ 0 h 38"/>
                <a:gd name="T2" fmla="*/ 0 w 48"/>
                <a:gd name="T3" fmla="*/ 21 h 38"/>
                <a:gd name="T4" fmla="*/ 44 w 48"/>
                <a:gd name="T5" fmla="*/ 38 h 38"/>
                <a:gd name="T6" fmla="*/ 48 w 48"/>
                <a:gd name="T7" fmla="*/ 17 h 38"/>
                <a:gd name="T8" fmla="*/ 4 w 48"/>
                <a:gd name="T9" fmla="*/ 0 h 38"/>
              </a:gdLst>
              <a:ahLst/>
              <a:cxnLst>
                <a:cxn ang="0">
                  <a:pos x="T0" y="T1"/>
                </a:cxn>
                <a:cxn ang="0">
                  <a:pos x="T2" y="T3"/>
                </a:cxn>
                <a:cxn ang="0">
                  <a:pos x="T4" y="T5"/>
                </a:cxn>
                <a:cxn ang="0">
                  <a:pos x="T6" y="T7"/>
                </a:cxn>
                <a:cxn ang="0">
                  <a:pos x="T8" y="T9"/>
                </a:cxn>
              </a:cxnLst>
              <a:rect l="0" t="0" r="r" b="b"/>
              <a:pathLst>
                <a:path w="48" h="38">
                  <a:moveTo>
                    <a:pt x="4" y="0"/>
                  </a:moveTo>
                  <a:lnTo>
                    <a:pt x="0" y="21"/>
                  </a:lnTo>
                  <a:lnTo>
                    <a:pt x="44" y="38"/>
                  </a:lnTo>
                  <a:lnTo>
                    <a:pt x="48" y="17"/>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îSľiḍé"/>
            <p:cNvSpPr/>
            <p:nvPr>
              <p:custDataLst>
                <p:tags r:id="rId83"/>
              </p:custDataLst>
            </p:nvPr>
          </p:nvSpPr>
          <p:spPr bwMode="auto">
            <a:xfrm>
              <a:off x="9675323" y="4499748"/>
              <a:ext cx="58758" cy="46517"/>
            </a:xfrm>
            <a:custGeom>
              <a:avLst/>
              <a:gdLst>
                <a:gd name="T0" fmla="*/ 4 w 48"/>
                <a:gd name="T1" fmla="*/ 0 h 38"/>
                <a:gd name="T2" fmla="*/ 0 w 48"/>
                <a:gd name="T3" fmla="*/ 21 h 38"/>
                <a:gd name="T4" fmla="*/ 44 w 48"/>
                <a:gd name="T5" fmla="*/ 38 h 38"/>
                <a:gd name="T6" fmla="*/ 48 w 48"/>
                <a:gd name="T7" fmla="*/ 17 h 38"/>
                <a:gd name="T8" fmla="*/ 4 w 48"/>
                <a:gd name="T9" fmla="*/ 0 h 38"/>
              </a:gdLst>
              <a:ahLst/>
              <a:cxnLst>
                <a:cxn ang="0">
                  <a:pos x="T0" y="T1"/>
                </a:cxn>
                <a:cxn ang="0">
                  <a:pos x="T2" y="T3"/>
                </a:cxn>
                <a:cxn ang="0">
                  <a:pos x="T4" y="T5"/>
                </a:cxn>
                <a:cxn ang="0">
                  <a:pos x="T6" y="T7"/>
                </a:cxn>
                <a:cxn ang="0">
                  <a:pos x="T8" y="T9"/>
                </a:cxn>
              </a:cxnLst>
              <a:rect l="0" t="0" r="r" b="b"/>
              <a:pathLst>
                <a:path w="48" h="38">
                  <a:moveTo>
                    <a:pt x="4" y="0"/>
                  </a:moveTo>
                  <a:lnTo>
                    <a:pt x="0" y="21"/>
                  </a:lnTo>
                  <a:lnTo>
                    <a:pt x="44" y="38"/>
                  </a:lnTo>
                  <a:lnTo>
                    <a:pt x="48" y="17"/>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ïṥḷiḍè"/>
            <p:cNvSpPr/>
            <p:nvPr>
              <p:custDataLst>
                <p:tags r:id="rId84"/>
              </p:custDataLst>
            </p:nvPr>
          </p:nvSpPr>
          <p:spPr bwMode="auto">
            <a:xfrm>
              <a:off x="9653289" y="4622160"/>
              <a:ext cx="57534" cy="48965"/>
            </a:xfrm>
            <a:custGeom>
              <a:avLst/>
              <a:gdLst>
                <a:gd name="T0" fmla="*/ 4 w 47"/>
                <a:gd name="T1" fmla="*/ 0 h 40"/>
                <a:gd name="T2" fmla="*/ 0 w 47"/>
                <a:gd name="T3" fmla="*/ 21 h 40"/>
                <a:gd name="T4" fmla="*/ 43 w 47"/>
                <a:gd name="T5" fmla="*/ 40 h 40"/>
                <a:gd name="T6" fmla="*/ 47 w 47"/>
                <a:gd name="T7" fmla="*/ 19 h 40"/>
                <a:gd name="T8" fmla="*/ 4 w 47"/>
                <a:gd name="T9" fmla="*/ 0 h 40"/>
              </a:gdLst>
              <a:ahLst/>
              <a:cxnLst>
                <a:cxn ang="0">
                  <a:pos x="T0" y="T1"/>
                </a:cxn>
                <a:cxn ang="0">
                  <a:pos x="T2" y="T3"/>
                </a:cxn>
                <a:cxn ang="0">
                  <a:pos x="T4" y="T5"/>
                </a:cxn>
                <a:cxn ang="0">
                  <a:pos x="T6" y="T7"/>
                </a:cxn>
                <a:cxn ang="0">
                  <a:pos x="T8" y="T9"/>
                </a:cxn>
              </a:cxnLst>
              <a:rect l="0" t="0" r="r" b="b"/>
              <a:pathLst>
                <a:path w="47" h="40">
                  <a:moveTo>
                    <a:pt x="4" y="0"/>
                  </a:moveTo>
                  <a:lnTo>
                    <a:pt x="0" y="21"/>
                  </a:lnTo>
                  <a:lnTo>
                    <a:pt x="43" y="40"/>
                  </a:lnTo>
                  <a:lnTo>
                    <a:pt x="47" y="19"/>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îṧļïďe"/>
            <p:cNvSpPr/>
            <p:nvPr>
              <p:custDataLst>
                <p:tags r:id="rId85"/>
              </p:custDataLst>
            </p:nvPr>
          </p:nvSpPr>
          <p:spPr bwMode="auto">
            <a:xfrm>
              <a:off x="9653289" y="4622160"/>
              <a:ext cx="57534" cy="48965"/>
            </a:xfrm>
            <a:custGeom>
              <a:avLst/>
              <a:gdLst>
                <a:gd name="T0" fmla="*/ 4 w 47"/>
                <a:gd name="T1" fmla="*/ 0 h 40"/>
                <a:gd name="T2" fmla="*/ 0 w 47"/>
                <a:gd name="T3" fmla="*/ 21 h 40"/>
                <a:gd name="T4" fmla="*/ 43 w 47"/>
                <a:gd name="T5" fmla="*/ 40 h 40"/>
                <a:gd name="T6" fmla="*/ 47 w 47"/>
                <a:gd name="T7" fmla="*/ 19 h 40"/>
                <a:gd name="T8" fmla="*/ 4 w 47"/>
                <a:gd name="T9" fmla="*/ 0 h 40"/>
              </a:gdLst>
              <a:ahLst/>
              <a:cxnLst>
                <a:cxn ang="0">
                  <a:pos x="T0" y="T1"/>
                </a:cxn>
                <a:cxn ang="0">
                  <a:pos x="T2" y="T3"/>
                </a:cxn>
                <a:cxn ang="0">
                  <a:pos x="T4" y="T5"/>
                </a:cxn>
                <a:cxn ang="0">
                  <a:pos x="T6" y="T7"/>
                </a:cxn>
                <a:cxn ang="0">
                  <a:pos x="T8" y="T9"/>
                </a:cxn>
              </a:cxnLst>
              <a:rect l="0" t="0" r="r" b="b"/>
              <a:pathLst>
                <a:path w="47" h="40">
                  <a:moveTo>
                    <a:pt x="4" y="0"/>
                  </a:moveTo>
                  <a:lnTo>
                    <a:pt x="0" y="21"/>
                  </a:lnTo>
                  <a:lnTo>
                    <a:pt x="43" y="40"/>
                  </a:lnTo>
                  <a:lnTo>
                    <a:pt x="47" y="19"/>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ṥḷïḋè"/>
            <p:cNvSpPr/>
            <p:nvPr>
              <p:custDataLst>
                <p:tags r:id="rId86"/>
              </p:custDataLst>
            </p:nvPr>
          </p:nvSpPr>
          <p:spPr bwMode="auto">
            <a:xfrm>
              <a:off x="9630030" y="4747020"/>
              <a:ext cx="56309" cy="45293"/>
            </a:xfrm>
            <a:custGeom>
              <a:avLst/>
              <a:gdLst>
                <a:gd name="T0" fmla="*/ 4 w 46"/>
                <a:gd name="T1" fmla="*/ 0 h 37"/>
                <a:gd name="T2" fmla="*/ 0 w 46"/>
                <a:gd name="T3" fmla="*/ 20 h 37"/>
                <a:gd name="T4" fmla="*/ 41 w 46"/>
                <a:gd name="T5" fmla="*/ 37 h 37"/>
                <a:gd name="T6" fmla="*/ 46 w 46"/>
                <a:gd name="T7" fmla="*/ 16 h 37"/>
                <a:gd name="T8" fmla="*/ 4 w 46"/>
                <a:gd name="T9" fmla="*/ 0 h 37"/>
              </a:gdLst>
              <a:ahLst/>
              <a:cxnLst>
                <a:cxn ang="0">
                  <a:pos x="T0" y="T1"/>
                </a:cxn>
                <a:cxn ang="0">
                  <a:pos x="T2" y="T3"/>
                </a:cxn>
                <a:cxn ang="0">
                  <a:pos x="T4" y="T5"/>
                </a:cxn>
                <a:cxn ang="0">
                  <a:pos x="T6" y="T7"/>
                </a:cxn>
                <a:cxn ang="0">
                  <a:pos x="T8" y="T9"/>
                </a:cxn>
              </a:cxnLst>
              <a:rect l="0" t="0" r="r" b="b"/>
              <a:pathLst>
                <a:path w="46" h="37">
                  <a:moveTo>
                    <a:pt x="4" y="0"/>
                  </a:moveTo>
                  <a:lnTo>
                    <a:pt x="0" y="20"/>
                  </a:lnTo>
                  <a:lnTo>
                    <a:pt x="41" y="37"/>
                  </a:lnTo>
                  <a:lnTo>
                    <a:pt x="46" y="16"/>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ï$ḷïde"/>
            <p:cNvSpPr/>
            <p:nvPr>
              <p:custDataLst>
                <p:tags r:id="rId87"/>
              </p:custDataLst>
            </p:nvPr>
          </p:nvSpPr>
          <p:spPr bwMode="auto">
            <a:xfrm>
              <a:off x="9630030" y="4747020"/>
              <a:ext cx="56309" cy="45293"/>
            </a:xfrm>
            <a:custGeom>
              <a:avLst/>
              <a:gdLst>
                <a:gd name="T0" fmla="*/ 4 w 46"/>
                <a:gd name="T1" fmla="*/ 0 h 37"/>
                <a:gd name="T2" fmla="*/ 0 w 46"/>
                <a:gd name="T3" fmla="*/ 20 h 37"/>
                <a:gd name="T4" fmla="*/ 41 w 46"/>
                <a:gd name="T5" fmla="*/ 37 h 37"/>
                <a:gd name="T6" fmla="*/ 46 w 46"/>
                <a:gd name="T7" fmla="*/ 16 h 37"/>
                <a:gd name="T8" fmla="*/ 4 w 46"/>
                <a:gd name="T9" fmla="*/ 0 h 37"/>
              </a:gdLst>
              <a:ahLst/>
              <a:cxnLst>
                <a:cxn ang="0">
                  <a:pos x="T0" y="T1"/>
                </a:cxn>
                <a:cxn ang="0">
                  <a:pos x="T2" y="T3"/>
                </a:cxn>
                <a:cxn ang="0">
                  <a:pos x="T4" y="T5"/>
                </a:cxn>
                <a:cxn ang="0">
                  <a:pos x="T6" y="T7"/>
                </a:cxn>
                <a:cxn ang="0">
                  <a:pos x="T8" y="T9"/>
                </a:cxn>
              </a:cxnLst>
              <a:rect l="0" t="0" r="r" b="b"/>
              <a:pathLst>
                <a:path w="46" h="37">
                  <a:moveTo>
                    <a:pt x="4" y="0"/>
                  </a:moveTo>
                  <a:lnTo>
                    <a:pt x="0" y="20"/>
                  </a:lnTo>
                  <a:lnTo>
                    <a:pt x="41" y="37"/>
                  </a:lnTo>
                  <a:lnTo>
                    <a:pt x="46" y="1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íśļíḑe"/>
            <p:cNvSpPr/>
            <p:nvPr>
              <p:custDataLst>
                <p:tags r:id="rId88"/>
              </p:custDataLst>
            </p:nvPr>
          </p:nvSpPr>
          <p:spPr bwMode="auto">
            <a:xfrm>
              <a:off x="9606772" y="4870655"/>
              <a:ext cx="53861" cy="46517"/>
            </a:xfrm>
            <a:custGeom>
              <a:avLst/>
              <a:gdLst>
                <a:gd name="T0" fmla="*/ 4 w 44"/>
                <a:gd name="T1" fmla="*/ 0 h 38"/>
                <a:gd name="T2" fmla="*/ 0 w 44"/>
                <a:gd name="T3" fmla="*/ 21 h 38"/>
                <a:gd name="T4" fmla="*/ 40 w 44"/>
                <a:gd name="T5" fmla="*/ 38 h 38"/>
                <a:gd name="T6" fmla="*/ 44 w 44"/>
                <a:gd name="T7" fmla="*/ 17 h 38"/>
                <a:gd name="T8" fmla="*/ 4 w 44"/>
                <a:gd name="T9" fmla="*/ 0 h 38"/>
              </a:gdLst>
              <a:ahLst/>
              <a:cxnLst>
                <a:cxn ang="0">
                  <a:pos x="T0" y="T1"/>
                </a:cxn>
                <a:cxn ang="0">
                  <a:pos x="T2" y="T3"/>
                </a:cxn>
                <a:cxn ang="0">
                  <a:pos x="T4" y="T5"/>
                </a:cxn>
                <a:cxn ang="0">
                  <a:pos x="T6" y="T7"/>
                </a:cxn>
                <a:cxn ang="0">
                  <a:pos x="T8" y="T9"/>
                </a:cxn>
              </a:cxnLst>
              <a:rect l="0" t="0" r="r" b="b"/>
              <a:pathLst>
                <a:path w="44" h="38">
                  <a:moveTo>
                    <a:pt x="4" y="0"/>
                  </a:moveTo>
                  <a:lnTo>
                    <a:pt x="0" y="21"/>
                  </a:lnTo>
                  <a:lnTo>
                    <a:pt x="40" y="38"/>
                  </a:lnTo>
                  <a:lnTo>
                    <a:pt x="44" y="17"/>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íŝļíďé"/>
            <p:cNvSpPr/>
            <p:nvPr>
              <p:custDataLst>
                <p:tags r:id="rId89"/>
              </p:custDataLst>
            </p:nvPr>
          </p:nvSpPr>
          <p:spPr bwMode="auto">
            <a:xfrm>
              <a:off x="9606772" y="4870655"/>
              <a:ext cx="53861" cy="46517"/>
            </a:xfrm>
            <a:custGeom>
              <a:avLst/>
              <a:gdLst>
                <a:gd name="T0" fmla="*/ 4 w 44"/>
                <a:gd name="T1" fmla="*/ 0 h 38"/>
                <a:gd name="T2" fmla="*/ 0 w 44"/>
                <a:gd name="T3" fmla="*/ 21 h 38"/>
                <a:gd name="T4" fmla="*/ 40 w 44"/>
                <a:gd name="T5" fmla="*/ 38 h 38"/>
                <a:gd name="T6" fmla="*/ 44 w 44"/>
                <a:gd name="T7" fmla="*/ 17 h 38"/>
                <a:gd name="T8" fmla="*/ 4 w 44"/>
                <a:gd name="T9" fmla="*/ 0 h 38"/>
              </a:gdLst>
              <a:ahLst/>
              <a:cxnLst>
                <a:cxn ang="0">
                  <a:pos x="T0" y="T1"/>
                </a:cxn>
                <a:cxn ang="0">
                  <a:pos x="T2" y="T3"/>
                </a:cxn>
                <a:cxn ang="0">
                  <a:pos x="T4" y="T5"/>
                </a:cxn>
                <a:cxn ang="0">
                  <a:pos x="T6" y="T7"/>
                </a:cxn>
                <a:cxn ang="0">
                  <a:pos x="T8" y="T9"/>
                </a:cxn>
              </a:cxnLst>
              <a:rect l="0" t="0" r="r" b="b"/>
              <a:pathLst>
                <a:path w="44" h="38">
                  <a:moveTo>
                    <a:pt x="4" y="0"/>
                  </a:moveTo>
                  <a:lnTo>
                    <a:pt x="0" y="21"/>
                  </a:lnTo>
                  <a:lnTo>
                    <a:pt x="40" y="38"/>
                  </a:lnTo>
                  <a:lnTo>
                    <a:pt x="44" y="17"/>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iṩ1ïďe"/>
            <p:cNvSpPr/>
            <p:nvPr>
              <p:custDataLst>
                <p:tags r:id="rId90"/>
              </p:custDataLst>
            </p:nvPr>
          </p:nvSpPr>
          <p:spPr bwMode="auto">
            <a:xfrm>
              <a:off x="9583514" y="4995516"/>
              <a:ext cx="53861" cy="42845"/>
            </a:xfrm>
            <a:custGeom>
              <a:avLst/>
              <a:gdLst>
                <a:gd name="T0" fmla="*/ 5 w 44"/>
                <a:gd name="T1" fmla="*/ 0 h 35"/>
                <a:gd name="T2" fmla="*/ 0 w 44"/>
                <a:gd name="T3" fmla="*/ 21 h 35"/>
                <a:gd name="T4" fmla="*/ 40 w 44"/>
                <a:gd name="T5" fmla="*/ 35 h 35"/>
                <a:gd name="T6" fmla="*/ 44 w 44"/>
                <a:gd name="T7" fmla="*/ 15 h 35"/>
                <a:gd name="T8" fmla="*/ 5 w 44"/>
                <a:gd name="T9" fmla="*/ 0 h 35"/>
              </a:gdLst>
              <a:ahLst/>
              <a:cxnLst>
                <a:cxn ang="0">
                  <a:pos x="T0" y="T1"/>
                </a:cxn>
                <a:cxn ang="0">
                  <a:pos x="T2" y="T3"/>
                </a:cxn>
                <a:cxn ang="0">
                  <a:pos x="T4" y="T5"/>
                </a:cxn>
                <a:cxn ang="0">
                  <a:pos x="T6" y="T7"/>
                </a:cxn>
                <a:cxn ang="0">
                  <a:pos x="T8" y="T9"/>
                </a:cxn>
              </a:cxnLst>
              <a:rect l="0" t="0" r="r" b="b"/>
              <a:pathLst>
                <a:path w="44" h="35">
                  <a:moveTo>
                    <a:pt x="5" y="0"/>
                  </a:moveTo>
                  <a:lnTo>
                    <a:pt x="0" y="21"/>
                  </a:lnTo>
                  <a:lnTo>
                    <a:pt x="40" y="35"/>
                  </a:lnTo>
                  <a:lnTo>
                    <a:pt x="44" y="15"/>
                  </a:lnTo>
                  <a:lnTo>
                    <a:pt x="5"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ṣḷíḓé"/>
            <p:cNvSpPr/>
            <p:nvPr>
              <p:custDataLst>
                <p:tags r:id="rId91"/>
              </p:custDataLst>
            </p:nvPr>
          </p:nvSpPr>
          <p:spPr bwMode="auto">
            <a:xfrm>
              <a:off x="9583514" y="4995516"/>
              <a:ext cx="53861" cy="42845"/>
            </a:xfrm>
            <a:custGeom>
              <a:avLst/>
              <a:gdLst>
                <a:gd name="T0" fmla="*/ 5 w 44"/>
                <a:gd name="T1" fmla="*/ 0 h 35"/>
                <a:gd name="T2" fmla="*/ 0 w 44"/>
                <a:gd name="T3" fmla="*/ 21 h 35"/>
                <a:gd name="T4" fmla="*/ 40 w 44"/>
                <a:gd name="T5" fmla="*/ 35 h 35"/>
                <a:gd name="T6" fmla="*/ 44 w 44"/>
                <a:gd name="T7" fmla="*/ 15 h 35"/>
                <a:gd name="T8" fmla="*/ 5 w 44"/>
                <a:gd name="T9" fmla="*/ 0 h 35"/>
              </a:gdLst>
              <a:ahLst/>
              <a:cxnLst>
                <a:cxn ang="0">
                  <a:pos x="T0" y="T1"/>
                </a:cxn>
                <a:cxn ang="0">
                  <a:pos x="T2" y="T3"/>
                </a:cxn>
                <a:cxn ang="0">
                  <a:pos x="T4" y="T5"/>
                </a:cxn>
                <a:cxn ang="0">
                  <a:pos x="T6" y="T7"/>
                </a:cxn>
                <a:cxn ang="0">
                  <a:pos x="T8" y="T9"/>
                </a:cxn>
              </a:cxnLst>
              <a:rect l="0" t="0" r="r" b="b"/>
              <a:pathLst>
                <a:path w="44" h="35">
                  <a:moveTo>
                    <a:pt x="5" y="0"/>
                  </a:moveTo>
                  <a:lnTo>
                    <a:pt x="0" y="21"/>
                  </a:lnTo>
                  <a:lnTo>
                    <a:pt x="40" y="35"/>
                  </a:lnTo>
                  <a:lnTo>
                    <a:pt x="44" y="1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šḻiḍe"/>
            <p:cNvSpPr/>
            <p:nvPr>
              <p:custDataLst>
                <p:tags r:id="rId92"/>
              </p:custDataLst>
            </p:nvPr>
          </p:nvSpPr>
          <p:spPr bwMode="auto">
            <a:xfrm>
              <a:off x="9507618" y="5144858"/>
              <a:ext cx="99154" cy="308478"/>
            </a:xfrm>
            <a:custGeom>
              <a:avLst/>
              <a:gdLst>
                <a:gd name="T0" fmla="*/ 13 w 39"/>
                <a:gd name="T1" fmla="*/ 48 h 121"/>
                <a:gd name="T2" fmla="*/ 6 w 39"/>
                <a:gd name="T3" fmla="*/ 87 h 121"/>
                <a:gd name="T4" fmla="*/ 15 w 39"/>
                <a:gd name="T5" fmla="*/ 91 h 121"/>
                <a:gd name="T6" fmla="*/ 18 w 39"/>
                <a:gd name="T7" fmla="*/ 98 h 121"/>
                <a:gd name="T8" fmla="*/ 13 w 39"/>
                <a:gd name="T9" fmla="*/ 101 h 121"/>
                <a:gd name="T10" fmla="*/ 11 w 39"/>
                <a:gd name="T11" fmla="*/ 100 h 121"/>
                <a:gd name="T12" fmla="*/ 4 w 39"/>
                <a:gd name="T13" fmla="*/ 97 h 121"/>
                <a:gd name="T14" fmla="*/ 0 w 39"/>
                <a:gd name="T15" fmla="*/ 118 h 121"/>
                <a:gd name="T16" fmla="*/ 16 w 39"/>
                <a:gd name="T17" fmla="*/ 121 h 121"/>
                <a:gd name="T18" fmla="*/ 29 w 39"/>
                <a:gd name="T19" fmla="*/ 55 h 121"/>
                <a:gd name="T20" fmla="*/ 13 w 39"/>
                <a:gd name="T21" fmla="*/ 48 h 121"/>
                <a:gd name="T22" fmla="*/ 22 w 39"/>
                <a:gd name="T23" fmla="*/ 0 h 121"/>
                <a:gd name="T24" fmla="*/ 14 w 39"/>
                <a:gd name="T25" fmla="*/ 38 h 121"/>
                <a:gd name="T26" fmla="*/ 31 w 39"/>
                <a:gd name="T27" fmla="*/ 45 h 121"/>
                <a:gd name="T28" fmla="*/ 39 w 39"/>
                <a:gd name="T29" fmla="*/ 7 h 121"/>
                <a:gd name="T30" fmla="*/ 22 w 39"/>
                <a:gd name="T3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121">
                  <a:moveTo>
                    <a:pt x="13" y="48"/>
                  </a:moveTo>
                  <a:cubicBezTo>
                    <a:pt x="6" y="87"/>
                    <a:pt x="6" y="87"/>
                    <a:pt x="6" y="87"/>
                  </a:cubicBezTo>
                  <a:cubicBezTo>
                    <a:pt x="15" y="91"/>
                    <a:pt x="15" y="91"/>
                    <a:pt x="15" y="91"/>
                  </a:cubicBezTo>
                  <a:cubicBezTo>
                    <a:pt x="18" y="92"/>
                    <a:pt x="19" y="95"/>
                    <a:pt x="18" y="98"/>
                  </a:cubicBezTo>
                  <a:cubicBezTo>
                    <a:pt x="17" y="99"/>
                    <a:pt x="15" y="101"/>
                    <a:pt x="13" y="101"/>
                  </a:cubicBezTo>
                  <a:cubicBezTo>
                    <a:pt x="13" y="101"/>
                    <a:pt x="12" y="101"/>
                    <a:pt x="11" y="100"/>
                  </a:cubicBezTo>
                  <a:cubicBezTo>
                    <a:pt x="4" y="97"/>
                    <a:pt x="4" y="97"/>
                    <a:pt x="4" y="97"/>
                  </a:cubicBezTo>
                  <a:cubicBezTo>
                    <a:pt x="0" y="118"/>
                    <a:pt x="0" y="118"/>
                    <a:pt x="0" y="118"/>
                  </a:cubicBezTo>
                  <a:cubicBezTo>
                    <a:pt x="16" y="121"/>
                    <a:pt x="16" y="121"/>
                    <a:pt x="16" y="121"/>
                  </a:cubicBezTo>
                  <a:cubicBezTo>
                    <a:pt x="29" y="55"/>
                    <a:pt x="29" y="55"/>
                    <a:pt x="29" y="55"/>
                  </a:cubicBezTo>
                  <a:cubicBezTo>
                    <a:pt x="13" y="48"/>
                    <a:pt x="13" y="48"/>
                    <a:pt x="13" y="48"/>
                  </a:cubicBezTo>
                  <a:moveTo>
                    <a:pt x="22" y="0"/>
                  </a:moveTo>
                  <a:cubicBezTo>
                    <a:pt x="14" y="38"/>
                    <a:pt x="14" y="38"/>
                    <a:pt x="14" y="38"/>
                  </a:cubicBezTo>
                  <a:cubicBezTo>
                    <a:pt x="31" y="45"/>
                    <a:pt x="31" y="45"/>
                    <a:pt x="31" y="45"/>
                  </a:cubicBezTo>
                  <a:cubicBezTo>
                    <a:pt x="39" y="7"/>
                    <a:pt x="39" y="7"/>
                    <a:pt x="39" y="7"/>
                  </a:cubicBezTo>
                  <a:cubicBezTo>
                    <a:pt x="22" y="0"/>
                    <a:pt x="22" y="0"/>
                    <a:pt x="22"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îSļîďe"/>
            <p:cNvSpPr/>
            <p:nvPr>
              <p:custDataLst>
                <p:tags r:id="rId93"/>
              </p:custDataLst>
            </p:nvPr>
          </p:nvSpPr>
          <p:spPr bwMode="auto">
            <a:xfrm>
              <a:off x="9563928" y="5120376"/>
              <a:ext cx="47741" cy="42845"/>
            </a:xfrm>
            <a:custGeom>
              <a:avLst/>
              <a:gdLst>
                <a:gd name="T0" fmla="*/ 2 w 39"/>
                <a:gd name="T1" fmla="*/ 0 h 35"/>
                <a:gd name="T2" fmla="*/ 0 w 39"/>
                <a:gd name="T3" fmla="*/ 20 h 35"/>
                <a:gd name="T4" fmla="*/ 35 w 39"/>
                <a:gd name="T5" fmla="*/ 35 h 35"/>
                <a:gd name="T6" fmla="*/ 39 w 39"/>
                <a:gd name="T7" fmla="*/ 14 h 35"/>
                <a:gd name="T8" fmla="*/ 2 w 39"/>
                <a:gd name="T9" fmla="*/ 0 h 35"/>
              </a:gdLst>
              <a:ahLst/>
              <a:cxnLst>
                <a:cxn ang="0">
                  <a:pos x="T0" y="T1"/>
                </a:cxn>
                <a:cxn ang="0">
                  <a:pos x="T2" y="T3"/>
                </a:cxn>
                <a:cxn ang="0">
                  <a:pos x="T4" y="T5"/>
                </a:cxn>
                <a:cxn ang="0">
                  <a:pos x="T6" y="T7"/>
                </a:cxn>
                <a:cxn ang="0">
                  <a:pos x="T8" y="T9"/>
                </a:cxn>
              </a:cxnLst>
              <a:rect l="0" t="0" r="r" b="b"/>
              <a:pathLst>
                <a:path w="39" h="35">
                  <a:moveTo>
                    <a:pt x="2" y="0"/>
                  </a:moveTo>
                  <a:lnTo>
                    <a:pt x="0" y="20"/>
                  </a:lnTo>
                  <a:lnTo>
                    <a:pt x="35" y="35"/>
                  </a:lnTo>
                  <a:lnTo>
                    <a:pt x="39" y="14"/>
                  </a:lnTo>
                  <a:lnTo>
                    <a:pt x="2"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ï$líḑe"/>
            <p:cNvSpPr/>
            <p:nvPr>
              <p:custDataLst>
                <p:tags r:id="rId94"/>
              </p:custDataLst>
            </p:nvPr>
          </p:nvSpPr>
          <p:spPr bwMode="auto">
            <a:xfrm>
              <a:off x="9563928" y="5120376"/>
              <a:ext cx="47741" cy="42845"/>
            </a:xfrm>
            <a:custGeom>
              <a:avLst/>
              <a:gdLst>
                <a:gd name="T0" fmla="*/ 2 w 39"/>
                <a:gd name="T1" fmla="*/ 0 h 35"/>
                <a:gd name="T2" fmla="*/ 0 w 39"/>
                <a:gd name="T3" fmla="*/ 20 h 35"/>
                <a:gd name="T4" fmla="*/ 35 w 39"/>
                <a:gd name="T5" fmla="*/ 35 h 35"/>
                <a:gd name="T6" fmla="*/ 39 w 39"/>
                <a:gd name="T7" fmla="*/ 14 h 35"/>
                <a:gd name="T8" fmla="*/ 2 w 39"/>
                <a:gd name="T9" fmla="*/ 0 h 35"/>
              </a:gdLst>
              <a:ahLst/>
              <a:cxnLst>
                <a:cxn ang="0">
                  <a:pos x="T0" y="T1"/>
                </a:cxn>
                <a:cxn ang="0">
                  <a:pos x="T2" y="T3"/>
                </a:cxn>
                <a:cxn ang="0">
                  <a:pos x="T4" y="T5"/>
                </a:cxn>
                <a:cxn ang="0">
                  <a:pos x="T6" y="T7"/>
                </a:cxn>
                <a:cxn ang="0">
                  <a:pos x="T8" y="T9"/>
                </a:cxn>
              </a:cxnLst>
              <a:rect l="0" t="0" r="r" b="b"/>
              <a:pathLst>
                <a:path w="39" h="35">
                  <a:moveTo>
                    <a:pt x="2" y="0"/>
                  </a:moveTo>
                  <a:lnTo>
                    <a:pt x="0" y="20"/>
                  </a:lnTo>
                  <a:lnTo>
                    <a:pt x="35" y="35"/>
                  </a:lnTo>
                  <a:lnTo>
                    <a:pt x="39" y="14"/>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śļiḑé"/>
            <p:cNvSpPr/>
            <p:nvPr>
              <p:custDataLst>
                <p:tags r:id="rId95"/>
              </p:custDataLst>
            </p:nvPr>
          </p:nvSpPr>
          <p:spPr bwMode="auto">
            <a:xfrm>
              <a:off x="9540670" y="5241564"/>
              <a:ext cx="46517" cy="44068"/>
            </a:xfrm>
            <a:custGeom>
              <a:avLst/>
              <a:gdLst>
                <a:gd name="T0" fmla="*/ 2 w 38"/>
                <a:gd name="T1" fmla="*/ 0 h 36"/>
                <a:gd name="T2" fmla="*/ 0 w 38"/>
                <a:gd name="T3" fmla="*/ 21 h 36"/>
                <a:gd name="T4" fmla="*/ 33 w 38"/>
                <a:gd name="T5" fmla="*/ 36 h 36"/>
                <a:gd name="T6" fmla="*/ 38 w 38"/>
                <a:gd name="T7" fmla="*/ 15 h 36"/>
                <a:gd name="T8" fmla="*/ 2 w 38"/>
                <a:gd name="T9" fmla="*/ 0 h 36"/>
              </a:gdLst>
              <a:ahLst/>
              <a:cxnLst>
                <a:cxn ang="0">
                  <a:pos x="T0" y="T1"/>
                </a:cxn>
                <a:cxn ang="0">
                  <a:pos x="T2" y="T3"/>
                </a:cxn>
                <a:cxn ang="0">
                  <a:pos x="T4" y="T5"/>
                </a:cxn>
                <a:cxn ang="0">
                  <a:pos x="T6" y="T7"/>
                </a:cxn>
                <a:cxn ang="0">
                  <a:pos x="T8" y="T9"/>
                </a:cxn>
              </a:cxnLst>
              <a:rect l="0" t="0" r="r" b="b"/>
              <a:pathLst>
                <a:path w="38" h="36">
                  <a:moveTo>
                    <a:pt x="2" y="0"/>
                  </a:moveTo>
                  <a:lnTo>
                    <a:pt x="0" y="21"/>
                  </a:lnTo>
                  <a:lnTo>
                    <a:pt x="33" y="36"/>
                  </a:lnTo>
                  <a:lnTo>
                    <a:pt x="38" y="15"/>
                  </a:lnTo>
                  <a:lnTo>
                    <a:pt x="2"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iSľîḍè"/>
            <p:cNvSpPr/>
            <p:nvPr>
              <p:custDataLst>
                <p:tags r:id="rId96"/>
              </p:custDataLst>
            </p:nvPr>
          </p:nvSpPr>
          <p:spPr bwMode="auto">
            <a:xfrm>
              <a:off x="9540670" y="5241564"/>
              <a:ext cx="46517" cy="44068"/>
            </a:xfrm>
            <a:custGeom>
              <a:avLst/>
              <a:gdLst>
                <a:gd name="T0" fmla="*/ 2 w 38"/>
                <a:gd name="T1" fmla="*/ 0 h 36"/>
                <a:gd name="T2" fmla="*/ 0 w 38"/>
                <a:gd name="T3" fmla="*/ 21 h 36"/>
                <a:gd name="T4" fmla="*/ 33 w 38"/>
                <a:gd name="T5" fmla="*/ 36 h 36"/>
                <a:gd name="T6" fmla="*/ 38 w 38"/>
                <a:gd name="T7" fmla="*/ 15 h 36"/>
                <a:gd name="T8" fmla="*/ 2 w 38"/>
                <a:gd name="T9" fmla="*/ 0 h 36"/>
              </a:gdLst>
              <a:ahLst/>
              <a:cxnLst>
                <a:cxn ang="0">
                  <a:pos x="T0" y="T1"/>
                </a:cxn>
                <a:cxn ang="0">
                  <a:pos x="T2" y="T3"/>
                </a:cxn>
                <a:cxn ang="0">
                  <a:pos x="T4" y="T5"/>
                </a:cxn>
                <a:cxn ang="0">
                  <a:pos x="T6" y="T7"/>
                </a:cxn>
                <a:cxn ang="0">
                  <a:pos x="T8" y="T9"/>
                </a:cxn>
              </a:cxnLst>
              <a:rect l="0" t="0" r="r" b="b"/>
              <a:pathLst>
                <a:path w="38" h="36">
                  <a:moveTo>
                    <a:pt x="2" y="0"/>
                  </a:moveTo>
                  <a:lnTo>
                    <a:pt x="0" y="21"/>
                  </a:lnTo>
                  <a:lnTo>
                    <a:pt x="33" y="36"/>
                  </a:lnTo>
                  <a:lnTo>
                    <a:pt x="38" y="1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íšļïďê"/>
            <p:cNvSpPr/>
            <p:nvPr>
              <p:custDataLst>
                <p:tags r:id="rId97"/>
              </p:custDataLst>
            </p:nvPr>
          </p:nvSpPr>
          <p:spPr bwMode="auto">
            <a:xfrm>
              <a:off x="9517411" y="5366424"/>
              <a:ext cx="39172" cy="35500"/>
            </a:xfrm>
            <a:custGeom>
              <a:avLst/>
              <a:gdLst>
                <a:gd name="T0" fmla="*/ 2 w 15"/>
                <a:gd name="T1" fmla="*/ 0 h 14"/>
                <a:gd name="T2" fmla="*/ 0 w 15"/>
                <a:gd name="T3" fmla="*/ 10 h 14"/>
                <a:gd name="T4" fmla="*/ 7 w 15"/>
                <a:gd name="T5" fmla="*/ 13 h 14"/>
                <a:gd name="T6" fmla="*/ 9 w 15"/>
                <a:gd name="T7" fmla="*/ 14 h 14"/>
                <a:gd name="T8" fmla="*/ 14 w 15"/>
                <a:gd name="T9" fmla="*/ 11 h 14"/>
                <a:gd name="T10" fmla="*/ 11 w 15"/>
                <a:gd name="T11" fmla="*/ 4 h 14"/>
                <a:gd name="T12" fmla="*/ 2 w 15"/>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5" h="14">
                  <a:moveTo>
                    <a:pt x="2" y="0"/>
                  </a:moveTo>
                  <a:cubicBezTo>
                    <a:pt x="0" y="10"/>
                    <a:pt x="0" y="10"/>
                    <a:pt x="0" y="10"/>
                  </a:cubicBezTo>
                  <a:cubicBezTo>
                    <a:pt x="7" y="13"/>
                    <a:pt x="7" y="13"/>
                    <a:pt x="7" y="13"/>
                  </a:cubicBezTo>
                  <a:cubicBezTo>
                    <a:pt x="8" y="14"/>
                    <a:pt x="9" y="14"/>
                    <a:pt x="9" y="14"/>
                  </a:cubicBezTo>
                  <a:cubicBezTo>
                    <a:pt x="11" y="14"/>
                    <a:pt x="13" y="12"/>
                    <a:pt x="14" y="11"/>
                  </a:cubicBezTo>
                  <a:cubicBezTo>
                    <a:pt x="15" y="8"/>
                    <a:pt x="14" y="5"/>
                    <a:pt x="11" y="4"/>
                  </a:cubicBezTo>
                  <a:cubicBezTo>
                    <a:pt x="2" y="0"/>
                    <a:pt x="2" y="0"/>
                    <a:pt x="2" y="0"/>
                  </a:cubicBezTo>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Sľíḑê"/>
            <p:cNvSpPr/>
            <p:nvPr>
              <p:custDataLst>
                <p:tags r:id="rId98"/>
              </p:custDataLst>
            </p:nvPr>
          </p:nvSpPr>
          <p:spPr bwMode="auto">
            <a:xfrm>
              <a:off x="9873630" y="3398041"/>
              <a:ext cx="91809" cy="470062"/>
            </a:xfrm>
            <a:custGeom>
              <a:avLst/>
              <a:gdLst>
                <a:gd name="T0" fmla="*/ 7 w 36"/>
                <a:gd name="T1" fmla="*/ 184 h 185"/>
                <a:gd name="T2" fmla="*/ 7 w 36"/>
                <a:gd name="T3" fmla="*/ 185 h 185"/>
                <a:gd name="T4" fmla="*/ 7 w 36"/>
                <a:gd name="T5" fmla="*/ 185 h 185"/>
                <a:gd name="T6" fmla="*/ 7 w 36"/>
                <a:gd name="T7" fmla="*/ 184 h 185"/>
                <a:gd name="T8" fmla="*/ 3 w 36"/>
                <a:gd name="T9" fmla="*/ 0 h 185"/>
                <a:gd name="T10" fmla="*/ 0 w 36"/>
                <a:gd name="T11" fmla="*/ 13 h 185"/>
                <a:gd name="T12" fmla="*/ 26 w 36"/>
                <a:gd name="T13" fmla="*/ 40 h 185"/>
                <a:gd name="T14" fmla="*/ 4 w 36"/>
                <a:gd name="T15" fmla="*/ 147 h 185"/>
                <a:gd name="T16" fmla="*/ 6 w 36"/>
                <a:gd name="T17" fmla="*/ 143 h 185"/>
                <a:gd name="T18" fmla="*/ 13 w 36"/>
                <a:gd name="T19" fmla="*/ 138 h 185"/>
                <a:gd name="T20" fmla="*/ 16 w 36"/>
                <a:gd name="T21" fmla="*/ 138 h 185"/>
                <a:gd name="T22" fmla="*/ 36 w 36"/>
                <a:gd name="T23" fmla="*/ 37 h 185"/>
                <a:gd name="T24" fmla="*/ 3 w 36"/>
                <a:gd name="T2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185">
                  <a:moveTo>
                    <a:pt x="7" y="184"/>
                  </a:moveTo>
                  <a:cubicBezTo>
                    <a:pt x="7" y="185"/>
                    <a:pt x="7" y="185"/>
                    <a:pt x="7" y="185"/>
                  </a:cubicBezTo>
                  <a:cubicBezTo>
                    <a:pt x="7" y="185"/>
                    <a:pt x="7" y="185"/>
                    <a:pt x="7" y="185"/>
                  </a:cubicBezTo>
                  <a:cubicBezTo>
                    <a:pt x="7" y="184"/>
                    <a:pt x="7" y="184"/>
                    <a:pt x="7" y="184"/>
                  </a:cubicBezTo>
                  <a:moveTo>
                    <a:pt x="3" y="0"/>
                  </a:moveTo>
                  <a:cubicBezTo>
                    <a:pt x="0" y="13"/>
                    <a:pt x="0" y="13"/>
                    <a:pt x="0" y="13"/>
                  </a:cubicBezTo>
                  <a:cubicBezTo>
                    <a:pt x="26" y="40"/>
                    <a:pt x="26" y="40"/>
                    <a:pt x="26" y="40"/>
                  </a:cubicBezTo>
                  <a:cubicBezTo>
                    <a:pt x="4" y="147"/>
                    <a:pt x="4" y="147"/>
                    <a:pt x="4" y="147"/>
                  </a:cubicBezTo>
                  <a:cubicBezTo>
                    <a:pt x="6" y="143"/>
                    <a:pt x="6" y="143"/>
                    <a:pt x="6" y="143"/>
                  </a:cubicBezTo>
                  <a:cubicBezTo>
                    <a:pt x="7" y="140"/>
                    <a:pt x="10" y="138"/>
                    <a:pt x="13" y="138"/>
                  </a:cubicBezTo>
                  <a:cubicBezTo>
                    <a:pt x="14" y="138"/>
                    <a:pt x="15" y="138"/>
                    <a:pt x="16" y="138"/>
                  </a:cubicBezTo>
                  <a:cubicBezTo>
                    <a:pt x="36" y="37"/>
                    <a:pt x="36" y="37"/>
                    <a:pt x="36" y="37"/>
                  </a:cubicBezTo>
                  <a:cubicBezTo>
                    <a:pt x="3" y="0"/>
                    <a:pt x="3" y="0"/>
                    <a:pt x="3"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ṣļïdé"/>
            <p:cNvSpPr/>
            <p:nvPr>
              <p:custDataLst>
                <p:tags r:id="rId99"/>
              </p:custDataLst>
            </p:nvPr>
          </p:nvSpPr>
          <p:spPr bwMode="auto">
            <a:xfrm>
              <a:off x="9611669" y="4227993"/>
              <a:ext cx="206876" cy="916866"/>
            </a:xfrm>
            <a:custGeom>
              <a:avLst/>
              <a:gdLst>
                <a:gd name="T0" fmla="*/ 17 w 169"/>
                <a:gd name="T1" fmla="*/ 662 h 749"/>
                <a:gd name="T2" fmla="*/ 0 w 169"/>
                <a:gd name="T3" fmla="*/ 743 h 749"/>
                <a:gd name="T4" fmla="*/ 19 w 169"/>
                <a:gd name="T5" fmla="*/ 749 h 749"/>
                <a:gd name="T6" fmla="*/ 36 w 169"/>
                <a:gd name="T7" fmla="*/ 671 h 749"/>
                <a:gd name="T8" fmla="*/ 17 w 169"/>
                <a:gd name="T9" fmla="*/ 662 h 749"/>
                <a:gd name="T10" fmla="*/ 36 w 169"/>
                <a:gd name="T11" fmla="*/ 563 h 749"/>
                <a:gd name="T12" fmla="*/ 21 w 169"/>
                <a:gd name="T13" fmla="*/ 642 h 749"/>
                <a:gd name="T14" fmla="*/ 40 w 169"/>
                <a:gd name="T15" fmla="*/ 650 h 749"/>
                <a:gd name="T16" fmla="*/ 56 w 169"/>
                <a:gd name="T17" fmla="*/ 569 h 749"/>
                <a:gd name="T18" fmla="*/ 36 w 169"/>
                <a:gd name="T19" fmla="*/ 563 h 749"/>
                <a:gd name="T20" fmla="*/ 56 w 169"/>
                <a:gd name="T21" fmla="*/ 461 h 749"/>
                <a:gd name="T22" fmla="*/ 40 w 169"/>
                <a:gd name="T23" fmla="*/ 542 h 749"/>
                <a:gd name="T24" fmla="*/ 61 w 169"/>
                <a:gd name="T25" fmla="*/ 550 h 749"/>
                <a:gd name="T26" fmla="*/ 75 w 169"/>
                <a:gd name="T27" fmla="*/ 469 h 749"/>
                <a:gd name="T28" fmla="*/ 56 w 169"/>
                <a:gd name="T29" fmla="*/ 461 h 749"/>
                <a:gd name="T30" fmla="*/ 77 w 169"/>
                <a:gd name="T31" fmla="*/ 362 h 749"/>
                <a:gd name="T32" fmla="*/ 61 w 169"/>
                <a:gd name="T33" fmla="*/ 440 h 749"/>
                <a:gd name="T34" fmla="*/ 79 w 169"/>
                <a:gd name="T35" fmla="*/ 449 h 749"/>
                <a:gd name="T36" fmla="*/ 96 w 169"/>
                <a:gd name="T37" fmla="*/ 370 h 749"/>
                <a:gd name="T38" fmla="*/ 77 w 169"/>
                <a:gd name="T39" fmla="*/ 362 h 749"/>
                <a:gd name="T40" fmla="*/ 96 w 169"/>
                <a:gd name="T41" fmla="*/ 260 h 749"/>
                <a:gd name="T42" fmla="*/ 81 w 169"/>
                <a:gd name="T43" fmla="*/ 341 h 749"/>
                <a:gd name="T44" fmla="*/ 100 w 169"/>
                <a:gd name="T45" fmla="*/ 349 h 749"/>
                <a:gd name="T46" fmla="*/ 117 w 169"/>
                <a:gd name="T47" fmla="*/ 268 h 749"/>
                <a:gd name="T48" fmla="*/ 96 w 169"/>
                <a:gd name="T49" fmla="*/ 260 h 749"/>
                <a:gd name="T50" fmla="*/ 117 w 169"/>
                <a:gd name="T51" fmla="*/ 160 h 749"/>
                <a:gd name="T52" fmla="*/ 100 w 169"/>
                <a:gd name="T53" fmla="*/ 239 h 749"/>
                <a:gd name="T54" fmla="*/ 121 w 169"/>
                <a:gd name="T55" fmla="*/ 247 h 749"/>
                <a:gd name="T56" fmla="*/ 135 w 169"/>
                <a:gd name="T57" fmla="*/ 169 h 749"/>
                <a:gd name="T58" fmla="*/ 117 w 169"/>
                <a:gd name="T59" fmla="*/ 160 h 749"/>
                <a:gd name="T60" fmla="*/ 148 w 169"/>
                <a:gd name="T61" fmla="*/ 0 h 749"/>
                <a:gd name="T62" fmla="*/ 121 w 169"/>
                <a:gd name="T63" fmla="*/ 140 h 749"/>
                <a:gd name="T64" fmla="*/ 139 w 169"/>
                <a:gd name="T65" fmla="*/ 148 h 749"/>
                <a:gd name="T66" fmla="*/ 169 w 169"/>
                <a:gd name="T67" fmla="*/ 9 h 749"/>
                <a:gd name="T68" fmla="*/ 148 w 169"/>
                <a:gd name="T69"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 h="749">
                  <a:moveTo>
                    <a:pt x="17" y="662"/>
                  </a:moveTo>
                  <a:lnTo>
                    <a:pt x="0" y="743"/>
                  </a:lnTo>
                  <a:lnTo>
                    <a:pt x="19" y="749"/>
                  </a:lnTo>
                  <a:lnTo>
                    <a:pt x="36" y="671"/>
                  </a:lnTo>
                  <a:lnTo>
                    <a:pt x="17" y="662"/>
                  </a:lnTo>
                  <a:close/>
                  <a:moveTo>
                    <a:pt x="36" y="563"/>
                  </a:moveTo>
                  <a:lnTo>
                    <a:pt x="21" y="642"/>
                  </a:lnTo>
                  <a:lnTo>
                    <a:pt x="40" y="650"/>
                  </a:lnTo>
                  <a:lnTo>
                    <a:pt x="56" y="569"/>
                  </a:lnTo>
                  <a:lnTo>
                    <a:pt x="36" y="563"/>
                  </a:lnTo>
                  <a:close/>
                  <a:moveTo>
                    <a:pt x="56" y="461"/>
                  </a:moveTo>
                  <a:lnTo>
                    <a:pt x="40" y="542"/>
                  </a:lnTo>
                  <a:lnTo>
                    <a:pt x="61" y="550"/>
                  </a:lnTo>
                  <a:lnTo>
                    <a:pt x="75" y="469"/>
                  </a:lnTo>
                  <a:lnTo>
                    <a:pt x="56" y="461"/>
                  </a:lnTo>
                  <a:close/>
                  <a:moveTo>
                    <a:pt x="77" y="362"/>
                  </a:moveTo>
                  <a:lnTo>
                    <a:pt x="61" y="440"/>
                  </a:lnTo>
                  <a:lnTo>
                    <a:pt x="79" y="449"/>
                  </a:lnTo>
                  <a:lnTo>
                    <a:pt x="96" y="370"/>
                  </a:lnTo>
                  <a:lnTo>
                    <a:pt x="77" y="362"/>
                  </a:lnTo>
                  <a:close/>
                  <a:moveTo>
                    <a:pt x="96" y="260"/>
                  </a:moveTo>
                  <a:lnTo>
                    <a:pt x="81" y="341"/>
                  </a:lnTo>
                  <a:lnTo>
                    <a:pt x="100" y="349"/>
                  </a:lnTo>
                  <a:lnTo>
                    <a:pt x="117" y="268"/>
                  </a:lnTo>
                  <a:lnTo>
                    <a:pt x="96" y="260"/>
                  </a:lnTo>
                  <a:close/>
                  <a:moveTo>
                    <a:pt x="117" y="160"/>
                  </a:moveTo>
                  <a:lnTo>
                    <a:pt x="100" y="239"/>
                  </a:lnTo>
                  <a:lnTo>
                    <a:pt x="121" y="247"/>
                  </a:lnTo>
                  <a:lnTo>
                    <a:pt x="135" y="169"/>
                  </a:lnTo>
                  <a:lnTo>
                    <a:pt x="117" y="160"/>
                  </a:lnTo>
                  <a:close/>
                  <a:moveTo>
                    <a:pt x="148" y="0"/>
                  </a:moveTo>
                  <a:lnTo>
                    <a:pt x="121" y="140"/>
                  </a:lnTo>
                  <a:lnTo>
                    <a:pt x="139" y="148"/>
                  </a:lnTo>
                  <a:lnTo>
                    <a:pt x="169" y="9"/>
                  </a:lnTo>
                  <a:lnTo>
                    <a:pt x="148" y="0"/>
                  </a:lnTo>
                  <a:close/>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ḻîdè"/>
            <p:cNvSpPr/>
            <p:nvPr>
              <p:custDataLst>
                <p:tags r:id="rId100"/>
              </p:custDataLst>
            </p:nvPr>
          </p:nvSpPr>
          <p:spPr bwMode="auto">
            <a:xfrm>
              <a:off x="9611669" y="4227993"/>
              <a:ext cx="206876" cy="916866"/>
            </a:xfrm>
            <a:custGeom>
              <a:avLst/>
              <a:gdLst>
                <a:gd name="T0" fmla="*/ 17 w 169"/>
                <a:gd name="T1" fmla="*/ 662 h 749"/>
                <a:gd name="T2" fmla="*/ 0 w 169"/>
                <a:gd name="T3" fmla="*/ 743 h 749"/>
                <a:gd name="T4" fmla="*/ 19 w 169"/>
                <a:gd name="T5" fmla="*/ 749 h 749"/>
                <a:gd name="T6" fmla="*/ 36 w 169"/>
                <a:gd name="T7" fmla="*/ 671 h 749"/>
                <a:gd name="T8" fmla="*/ 17 w 169"/>
                <a:gd name="T9" fmla="*/ 662 h 749"/>
                <a:gd name="T10" fmla="*/ 36 w 169"/>
                <a:gd name="T11" fmla="*/ 563 h 749"/>
                <a:gd name="T12" fmla="*/ 21 w 169"/>
                <a:gd name="T13" fmla="*/ 642 h 749"/>
                <a:gd name="T14" fmla="*/ 40 w 169"/>
                <a:gd name="T15" fmla="*/ 650 h 749"/>
                <a:gd name="T16" fmla="*/ 56 w 169"/>
                <a:gd name="T17" fmla="*/ 569 h 749"/>
                <a:gd name="T18" fmla="*/ 36 w 169"/>
                <a:gd name="T19" fmla="*/ 563 h 749"/>
                <a:gd name="T20" fmla="*/ 56 w 169"/>
                <a:gd name="T21" fmla="*/ 461 h 749"/>
                <a:gd name="T22" fmla="*/ 40 w 169"/>
                <a:gd name="T23" fmla="*/ 542 h 749"/>
                <a:gd name="T24" fmla="*/ 61 w 169"/>
                <a:gd name="T25" fmla="*/ 550 h 749"/>
                <a:gd name="T26" fmla="*/ 75 w 169"/>
                <a:gd name="T27" fmla="*/ 469 h 749"/>
                <a:gd name="T28" fmla="*/ 56 w 169"/>
                <a:gd name="T29" fmla="*/ 461 h 749"/>
                <a:gd name="T30" fmla="*/ 77 w 169"/>
                <a:gd name="T31" fmla="*/ 362 h 749"/>
                <a:gd name="T32" fmla="*/ 61 w 169"/>
                <a:gd name="T33" fmla="*/ 440 h 749"/>
                <a:gd name="T34" fmla="*/ 79 w 169"/>
                <a:gd name="T35" fmla="*/ 449 h 749"/>
                <a:gd name="T36" fmla="*/ 96 w 169"/>
                <a:gd name="T37" fmla="*/ 370 h 749"/>
                <a:gd name="T38" fmla="*/ 77 w 169"/>
                <a:gd name="T39" fmla="*/ 362 h 749"/>
                <a:gd name="T40" fmla="*/ 96 w 169"/>
                <a:gd name="T41" fmla="*/ 260 h 749"/>
                <a:gd name="T42" fmla="*/ 81 w 169"/>
                <a:gd name="T43" fmla="*/ 341 h 749"/>
                <a:gd name="T44" fmla="*/ 100 w 169"/>
                <a:gd name="T45" fmla="*/ 349 h 749"/>
                <a:gd name="T46" fmla="*/ 117 w 169"/>
                <a:gd name="T47" fmla="*/ 268 h 749"/>
                <a:gd name="T48" fmla="*/ 96 w 169"/>
                <a:gd name="T49" fmla="*/ 260 h 749"/>
                <a:gd name="T50" fmla="*/ 117 w 169"/>
                <a:gd name="T51" fmla="*/ 160 h 749"/>
                <a:gd name="T52" fmla="*/ 100 w 169"/>
                <a:gd name="T53" fmla="*/ 239 h 749"/>
                <a:gd name="T54" fmla="*/ 121 w 169"/>
                <a:gd name="T55" fmla="*/ 247 h 749"/>
                <a:gd name="T56" fmla="*/ 135 w 169"/>
                <a:gd name="T57" fmla="*/ 169 h 749"/>
                <a:gd name="T58" fmla="*/ 117 w 169"/>
                <a:gd name="T59" fmla="*/ 160 h 749"/>
                <a:gd name="T60" fmla="*/ 148 w 169"/>
                <a:gd name="T61" fmla="*/ 0 h 749"/>
                <a:gd name="T62" fmla="*/ 121 w 169"/>
                <a:gd name="T63" fmla="*/ 140 h 749"/>
                <a:gd name="T64" fmla="*/ 139 w 169"/>
                <a:gd name="T65" fmla="*/ 148 h 749"/>
                <a:gd name="T66" fmla="*/ 169 w 169"/>
                <a:gd name="T67" fmla="*/ 9 h 749"/>
                <a:gd name="T68" fmla="*/ 148 w 169"/>
                <a:gd name="T69"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 h="749">
                  <a:moveTo>
                    <a:pt x="17" y="662"/>
                  </a:moveTo>
                  <a:lnTo>
                    <a:pt x="0" y="743"/>
                  </a:lnTo>
                  <a:lnTo>
                    <a:pt x="19" y="749"/>
                  </a:lnTo>
                  <a:lnTo>
                    <a:pt x="36" y="671"/>
                  </a:lnTo>
                  <a:lnTo>
                    <a:pt x="17" y="662"/>
                  </a:lnTo>
                  <a:moveTo>
                    <a:pt x="36" y="563"/>
                  </a:moveTo>
                  <a:lnTo>
                    <a:pt x="21" y="642"/>
                  </a:lnTo>
                  <a:lnTo>
                    <a:pt x="40" y="650"/>
                  </a:lnTo>
                  <a:lnTo>
                    <a:pt x="56" y="569"/>
                  </a:lnTo>
                  <a:lnTo>
                    <a:pt x="36" y="563"/>
                  </a:lnTo>
                  <a:moveTo>
                    <a:pt x="56" y="461"/>
                  </a:moveTo>
                  <a:lnTo>
                    <a:pt x="40" y="542"/>
                  </a:lnTo>
                  <a:lnTo>
                    <a:pt x="61" y="550"/>
                  </a:lnTo>
                  <a:lnTo>
                    <a:pt x="75" y="469"/>
                  </a:lnTo>
                  <a:lnTo>
                    <a:pt x="56" y="461"/>
                  </a:lnTo>
                  <a:moveTo>
                    <a:pt x="77" y="362"/>
                  </a:moveTo>
                  <a:lnTo>
                    <a:pt x="61" y="440"/>
                  </a:lnTo>
                  <a:lnTo>
                    <a:pt x="79" y="449"/>
                  </a:lnTo>
                  <a:lnTo>
                    <a:pt x="96" y="370"/>
                  </a:lnTo>
                  <a:lnTo>
                    <a:pt x="77" y="362"/>
                  </a:lnTo>
                  <a:moveTo>
                    <a:pt x="96" y="260"/>
                  </a:moveTo>
                  <a:lnTo>
                    <a:pt x="81" y="341"/>
                  </a:lnTo>
                  <a:lnTo>
                    <a:pt x="100" y="349"/>
                  </a:lnTo>
                  <a:lnTo>
                    <a:pt x="117" y="268"/>
                  </a:lnTo>
                  <a:lnTo>
                    <a:pt x="96" y="260"/>
                  </a:lnTo>
                  <a:moveTo>
                    <a:pt x="117" y="160"/>
                  </a:moveTo>
                  <a:lnTo>
                    <a:pt x="100" y="239"/>
                  </a:lnTo>
                  <a:lnTo>
                    <a:pt x="121" y="247"/>
                  </a:lnTo>
                  <a:lnTo>
                    <a:pt x="135" y="169"/>
                  </a:lnTo>
                  <a:lnTo>
                    <a:pt x="117" y="160"/>
                  </a:lnTo>
                  <a:moveTo>
                    <a:pt x="148" y="0"/>
                  </a:moveTo>
                  <a:lnTo>
                    <a:pt x="121" y="140"/>
                  </a:lnTo>
                  <a:lnTo>
                    <a:pt x="139" y="148"/>
                  </a:lnTo>
                  <a:lnTo>
                    <a:pt x="169" y="9"/>
                  </a:lnTo>
                  <a:lnTo>
                    <a:pt x="1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iṡliďè"/>
            <p:cNvSpPr/>
            <p:nvPr>
              <p:custDataLst>
                <p:tags r:id="rId101"/>
              </p:custDataLst>
            </p:nvPr>
          </p:nvSpPr>
          <p:spPr bwMode="auto">
            <a:xfrm>
              <a:off x="9797735" y="3891360"/>
              <a:ext cx="89361" cy="321944"/>
            </a:xfrm>
            <a:custGeom>
              <a:avLst/>
              <a:gdLst>
                <a:gd name="T0" fmla="*/ 33 w 35"/>
                <a:gd name="T1" fmla="*/ 0 h 127"/>
                <a:gd name="T2" fmla="*/ 17 w 35"/>
                <a:gd name="T3" fmla="*/ 39 h 127"/>
                <a:gd name="T4" fmla="*/ 19 w 35"/>
                <a:gd name="T5" fmla="*/ 53 h 127"/>
                <a:gd name="T6" fmla="*/ 13 w 35"/>
                <a:gd name="T7" fmla="*/ 60 h 127"/>
                <a:gd name="T8" fmla="*/ 0 w 35"/>
                <a:gd name="T9" fmla="*/ 123 h 127"/>
                <a:gd name="T10" fmla="*/ 10 w 35"/>
                <a:gd name="T11" fmla="*/ 127 h 127"/>
                <a:gd name="T12" fmla="*/ 35 w 35"/>
                <a:gd name="T13" fmla="*/ 1 h 127"/>
                <a:gd name="T14" fmla="*/ 33 w 35"/>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127">
                  <a:moveTo>
                    <a:pt x="33" y="0"/>
                  </a:moveTo>
                  <a:cubicBezTo>
                    <a:pt x="17" y="39"/>
                    <a:pt x="17" y="39"/>
                    <a:pt x="17" y="39"/>
                  </a:cubicBezTo>
                  <a:cubicBezTo>
                    <a:pt x="20" y="43"/>
                    <a:pt x="21" y="48"/>
                    <a:pt x="19" y="53"/>
                  </a:cubicBezTo>
                  <a:cubicBezTo>
                    <a:pt x="18" y="56"/>
                    <a:pt x="16" y="59"/>
                    <a:pt x="13" y="60"/>
                  </a:cubicBezTo>
                  <a:cubicBezTo>
                    <a:pt x="0" y="123"/>
                    <a:pt x="0" y="123"/>
                    <a:pt x="0" y="123"/>
                  </a:cubicBezTo>
                  <a:cubicBezTo>
                    <a:pt x="10" y="127"/>
                    <a:pt x="10" y="127"/>
                    <a:pt x="10" y="127"/>
                  </a:cubicBezTo>
                  <a:cubicBezTo>
                    <a:pt x="35" y="1"/>
                    <a:pt x="35" y="1"/>
                    <a:pt x="35" y="1"/>
                  </a:cubicBezTo>
                  <a:cubicBezTo>
                    <a:pt x="33" y="0"/>
                    <a:pt x="33" y="0"/>
                    <a:pt x="33" y="0"/>
                  </a:cubicBezTo>
                </a:path>
              </a:pathLst>
            </a:custGeom>
            <a:solidFill>
              <a:srgbClr val="C647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Sḷiḋê"/>
            <p:cNvSpPr/>
            <p:nvPr>
              <p:custDataLst>
                <p:tags r:id="rId102"/>
              </p:custDataLst>
            </p:nvPr>
          </p:nvSpPr>
          <p:spPr bwMode="auto">
            <a:xfrm>
              <a:off x="9792838" y="3868102"/>
              <a:ext cx="99154" cy="370908"/>
            </a:xfrm>
            <a:custGeom>
              <a:avLst/>
              <a:gdLst>
                <a:gd name="T0" fmla="*/ 4 w 81"/>
                <a:gd name="T1" fmla="*/ 274 h 303"/>
                <a:gd name="T2" fmla="*/ 0 w 81"/>
                <a:gd name="T3" fmla="*/ 294 h 303"/>
                <a:gd name="T4" fmla="*/ 21 w 81"/>
                <a:gd name="T5" fmla="*/ 303 h 303"/>
                <a:gd name="T6" fmla="*/ 25 w 81"/>
                <a:gd name="T7" fmla="*/ 282 h 303"/>
                <a:gd name="T8" fmla="*/ 4 w 81"/>
                <a:gd name="T9" fmla="*/ 274 h 303"/>
                <a:gd name="T10" fmla="*/ 81 w 81"/>
                <a:gd name="T11" fmla="*/ 0 h 303"/>
                <a:gd name="T12" fmla="*/ 72 w 81"/>
                <a:gd name="T13" fmla="*/ 19 h 303"/>
                <a:gd name="T14" fmla="*/ 77 w 81"/>
                <a:gd name="T15" fmla="*/ 21 h 303"/>
                <a:gd name="T16" fmla="*/ 81 w 81"/>
                <a:gd name="T17" fmla="*/ 0 h 303"/>
                <a:gd name="T18" fmla="*/ 81 w 81"/>
                <a:gd name="T1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03">
                  <a:moveTo>
                    <a:pt x="4" y="274"/>
                  </a:moveTo>
                  <a:lnTo>
                    <a:pt x="0" y="294"/>
                  </a:lnTo>
                  <a:lnTo>
                    <a:pt x="21" y="303"/>
                  </a:lnTo>
                  <a:lnTo>
                    <a:pt x="25" y="282"/>
                  </a:lnTo>
                  <a:lnTo>
                    <a:pt x="4" y="274"/>
                  </a:lnTo>
                  <a:close/>
                  <a:moveTo>
                    <a:pt x="81" y="0"/>
                  </a:moveTo>
                  <a:lnTo>
                    <a:pt x="72" y="19"/>
                  </a:lnTo>
                  <a:lnTo>
                    <a:pt x="77" y="21"/>
                  </a:lnTo>
                  <a:lnTo>
                    <a:pt x="81" y="0"/>
                  </a:lnTo>
                  <a:lnTo>
                    <a:pt x="81"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îšlíďé"/>
            <p:cNvSpPr/>
            <p:nvPr>
              <p:custDataLst>
                <p:tags r:id="rId103"/>
              </p:custDataLst>
            </p:nvPr>
          </p:nvSpPr>
          <p:spPr bwMode="auto">
            <a:xfrm>
              <a:off x="9792838" y="3868102"/>
              <a:ext cx="99154" cy="370908"/>
            </a:xfrm>
            <a:custGeom>
              <a:avLst/>
              <a:gdLst>
                <a:gd name="T0" fmla="*/ 4 w 81"/>
                <a:gd name="T1" fmla="*/ 274 h 303"/>
                <a:gd name="T2" fmla="*/ 0 w 81"/>
                <a:gd name="T3" fmla="*/ 294 h 303"/>
                <a:gd name="T4" fmla="*/ 21 w 81"/>
                <a:gd name="T5" fmla="*/ 303 h 303"/>
                <a:gd name="T6" fmla="*/ 25 w 81"/>
                <a:gd name="T7" fmla="*/ 282 h 303"/>
                <a:gd name="T8" fmla="*/ 4 w 81"/>
                <a:gd name="T9" fmla="*/ 274 h 303"/>
                <a:gd name="T10" fmla="*/ 81 w 81"/>
                <a:gd name="T11" fmla="*/ 0 h 303"/>
                <a:gd name="T12" fmla="*/ 72 w 81"/>
                <a:gd name="T13" fmla="*/ 19 h 303"/>
                <a:gd name="T14" fmla="*/ 77 w 81"/>
                <a:gd name="T15" fmla="*/ 21 h 303"/>
                <a:gd name="T16" fmla="*/ 81 w 81"/>
                <a:gd name="T17" fmla="*/ 0 h 303"/>
                <a:gd name="T18" fmla="*/ 81 w 81"/>
                <a:gd name="T1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03">
                  <a:moveTo>
                    <a:pt x="4" y="274"/>
                  </a:moveTo>
                  <a:lnTo>
                    <a:pt x="0" y="294"/>
                  </a:lnTo>
                  <a:lnTo>
                    <a:pt x="21" y="303"/>
                  </a:lnTo>
                  <a:lnTo>
                    <a:pt x="25" y="282"/>
                  </a:lnTo>
                  <a:lnTo>
                    <a:pt x="4" y="274"/>
                  </a:lnTo>
                  <a:moveTo>
                    <a:pt x="81" y="0"/>
                  </a:moveTo>
                  <a:lnTo>
                    <a:pt x="72" y="19"/>
                  </a:lnTo>
                  <a:lnTo>
                    <a:pt x="77" y="21"/>
                  </a:lnTo>
                  <a:lnTo>
                    <a:pt x="81" y="0"/>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ïšļïḋe"/>
            <p:cNvSpPr/>
            <p:nvPr>
              <p:custDataLst>
                <p:tags r:id="rId104"/>
              </p:custDataLst>
            </p:nvPr>
          </p:nvSpPr>
          <p:spPr bwMode="auto">
            <a:xfrm>
              <a:off x="9830786" y="3989290"/>
              <a:ext cx="20810" cy="53861"/>
            </a:xfrm>
            <a:custGeom>
              <a:avLst/>
              <a:gdLst>
                <a:gd name="T0" fmla="*/ 4 w 8"/>
                <a:gd name="T1" fmla="*/ 0 h 21"/>
                <a:gd name="T2" fmla="*/ 4 w 8"/>
                <a:gd name="T3" fmla="*/ 1 h 21"/>
                <a:gd name="T4" fmla="*/ 0 w 8"/>
                <a:gd name="T5" fmla="*/ 21 h 21"/>
                <a:gd name="T6" fmla="*/ 6 w 8"/>
                <a:gd name="T7" fmla="*/ 14 h 21"/>
                <a:gd name="T8" fmla="*/ 4 w 8"/>
                <a:gd name="T9" fmla="*/ 0 h 21"/>
              </a:gdLst>
              <a:ahLst/>
              <a:cxnLst>
                <a:cxn ang="0">
                  <a:pos x="T0" y="T1"/>
                </a:cxn>
                <a:cxn ang="0">
                  <a:pos x="T2" y="T3"/>
                </a:cxn>
                <a:cxn ang="0">
                  <a:pos x="T4" y="T5"/>
                </a:cxn>
                <a:cxn ang="0">
                  <a:pos x="T6" y="T7"/>
                </a:cxn>
                <a:cxn ang="0">
                  <a:pos x="T8" y="T9"/>
                </a:cxn>
              </a:cxnLst>
              <a:rect l="0" t="0" r="r" b="b"/>
              <a:pathLst>
                <a:path w="8" h="21">
                  <a:moveTo>
                    <a:pt x="4" y="0"/>
                  </a:moveTo>
                  <a:cubicBezTo>
                    <a:pt x="4" y="1"/>
                    <a:pt x="4" y="1"/>
                    <a:pt x="4" y="1"/>
                  </a:cubicBezTo>
                  <a:cubicBezTo>
                    <a:pt x="0" y="21"/>
                    <a:pt x="0" y="21"/>
                    <a:pt x="0" y="21"/>
                  </a:cubicBezTo>
                  <a:cubicBezTo>
                    <a:pt x="3" y="20"/>
                    <a:pt x="5" y="17"/>
                    <a:pt x="6" y="14"/>
                  </a:cubicBezTo>
                  <a:cubicBezTo>
                    <a:pt x="8" y="9"/>
                    <a:pt x="7" y="4"/>
                    <a:pt x="4"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iśḻîďe"/>
            <p:cNvSpPr/>
            <p:nvPr>
              <p:custDataLst>
                <p:tags r:id="rId105"/>
              </p:custDataLst>
            </p:nvPr>
          </p:nvSpPr>
          <p:spPr bwMode="auto">
            <a:xfrm>
              <a:off x="9840579" y="3748139"/>
              <a:ext cx="73447" cy="244824"/>
            </a:xfrm>
            <a:custGeom>
              <a:avLst/>
              <a:gdLst>
                <a:gd name="T0" fmla="*/ 26 w 29"/>
                <a:gd name="T1" fmla="*/ 0 h 96"/>
                <a:gd name="T2" fmla="*/ 19 w 29"/>
                <a:gd name="T3" fmla="*/ 5 h 96"/>
                <a:gd name="T4" fmla="*/ 17 w 29"/>
                <a:gd name="T5" fmla="*/ 9 h 96"/>
                <a:gd name="T6" fmla="*/ 0 w 29"/>
                <a:gd name="T7" fmla="*/ 96 h 96"/>
                <a:gd name="T8" fmla="*/ 20 w 29"/>
                <a:gd name="T9" fmla="*/ 46 h 96"/>
                <a:gd name="T10" fmla="*/ 29 w 29"/>
                <a:gd name="T11" fmla="*/ 0 h 96"/>
                <a:gd name="T12" fmla="*/ 26 w 29"/>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29" h="96">
                  <a:moveTo>
                    <a:pt x="26" y="0"/>
                  </a:moveTo>
                  <a:cubicBezTo>
                    <a:pt x="23" y="0"/>
                    <a:pt x="20" y="2"/>
                    <a:pt x="19" y="5"/>
                  </a:cubicBezTo>
                  <a:cubicBezTo>
                    <a:pt x="17" y="9"/>
                    <a:pt x="17" y="9"/>
                    <a:pt x="17" y="9"/>
                  </a:cubicBezTo>
                  <a:cubicBezTo>
                    <a:pt x="0" y="96"/>
                    <a:pt x="0" y="96"/>
                    <a:pt x="0" y="96"/>
                  </a:cubicBezTo>
                  <a:cubicBezTo>
                    <a:pt x="20" y="46"/>
                    <a:pt x="20" y="46"/>
                    <a:pt x="20" y="46"/>
                  </a:cubicBezTo>
                  <a:cubicBezTo>
                    <a:pt x="29" y="0"/>
                    <a:pt x="29" y="0"/>
                    <a:pt x="29" y="0"/>
                  </a:cubicBezTo>
                  <a:cubicBezTo>
                    <a:pt x="28" y="0"/>
                    <a:pt x="27" y="0"/>
                    <a:pt x="26"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íšḷiḓè"/>
            <p:cNvSpPr/>
            <p:nvPr>
              <p:custDataLst>
                <p:tags r:id="rId106"/>
              </p:custDataLst>
            </p:nvPr>
          </p:nvSpPr>
          <p:spPr bwMode="auto">
            <a:xfrm>
              <a:off x="9754890" y="4399370"/>
              <a:ext cx="26931" cy="35500"/>
            </a:xfrm>
            <a:custGeom>
              <a:avLst/>
              <a:gdLst>
                <a:gd name="T0" fmla="*/ 4 w 22"/>
                <a:gd name="T1" fmla="*/ 0 h 29"/>
                <a:gd name="T2" fmla="*/ 0 w 22"/>
                <a:gd name="T3" fmla="*/ 20 h 29"/>
                <a:gd name="T4" fmla="*/ 18 w 22"/>
                <a:gd name="T5" fmla="*/ 29 h 29"/>
                <a:gd name="T6" fmla="*/ 22 w 22"/>
                <a:gd name="T7" fmla="*/ 8 h 29"/>
                <a:gd name="T8" fmla="*/ 4 w 22"/>
                <a:gd name="T9" fmla="*/ 0 h 29"/>
              </a:gdLst>
              <a:ahLst/>
              <a:cxnLst>
                <a:cxn ang="0">
                  <a:pos x="T0" y="T1"/>
                </a:cxn>
                <a:cxn ang="0">
                  <a:pos x="T2" y="T3"/>
                </a:cxn>
                <a:cxn ang="0">
                  <a:pos x="T4" y="T5"/>
                </a:cxn>
                <a:cxn ang="0">
                  <a:pos x="T6" y="T7"/>
                </a:cxn>
                <a:cxn ang="0">
                  <a:pos x="T8" y="T9"/>
                </a:cxn>
              </a:cxnLst>
              <a:rect l="0" t="0" r="r" b="b"/>
              <a:pathLst>
                <a:path w="22" h="29">
                  <a:moveTo>
                    <a:pt x="4" y="0"/>
                  </a:moveTo>
                  <a:lnTo>
                    <a:pt x="0" y="20"/>
                  </a:lnTo>
                  <a:lnTo>
                    <a:pt x="18" y="29"/>
                  </a:lnTo>
                  <a:lnTo>
                    <a:pt x="22" y="8"/>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îs1ïḑé"/>
            <p:cNvSpPr/>
            <p:nvPr>
              <p:custDataLst>
                <p:tags r:id="rId107"/>
              </p:custDataLst>
            </p:nvPr>
          </p:nvSpPr>
          <p:spPr bwMode="auto">
            <a:xfrm>
              <a:off x="9754890" y="4399370"/>
              <a:ext cx="26931" cy="35500"/>
            </a:xfrm>
            <a:custGeom>
              <a:avLst/>
              <a:gdLst>
                <a:gd name="T0" fmla="*/ 4 w 22"/>
                <a:gd name="T1" fmla="*/ 0 h 29"/>
                <a:gd name="T2" fmla="*/ 0 w 22"/>
                <a:gd name="T3" fmla="*/ 20 h 29"/>
                <a:gd name="T4" fmla="*/ 18 w 22"/>
                <a:gd name="T5" fmla="*/ 29 h 29"/>
                <a:gd name="T6" fmla="*/ 22 w 22"/>
                <a:gd name="T7" fmla="*/ 8 h 29"/>
                <a:gd name="T8" fmla="*/ 4 w 22"/>
                <a:gd name="T9" fmla="*/ 0 h 29"/>
              </a:gdLst>
              <a:ahLst/>
              <a:cxnLst>
                <a:cxn ang="0">
                  <a:pos x="T0" y="T1"/>
                </a:cxn>
                <a:cxn ang="0">
                  <a:pos x="T2" y="T3"/>
                </a:cxn>
                <a:cxn ang="0">
                  <a:pos x="T4" y="T5"/>
                </a:cxn>
                <a:cxn ang="0">
                  <a:pos x="T6" y="T7"/>
                </a:cxn>
                <a:cxn ang="0">
                  <a:pos x="T8" y="T9"/>
                </a:cxn>
              </a:cxnLst>
              <a:rect l="0" t="0" r="r" b="b"/>
              <a:pathLst>
                <a:path w="22" h="29">
                  <a:moveTo>
                    <a:pt x="4" y="0"/>
                  </a:moveTo>
                  <a:lnTo>
                    <a:pt x="0" y="20"/>
                  </a:lnTo>
                  <a:lnTo>
                    <a:pt x="18" y="29"/>
                  </a:lnTo>
                  <a:lnTo>
                    <a:pt x="22"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išľîḍe"/>
            <p:cNvSpPr/>
            <p:nvPr>
              <p:custDataLst>
                <p:tags r:id="rId108"/>
              </p:custDataLst>
            </p:nvPr>
          </p:nvSpPr>
          <p:spPr bwMode="auto">
            <a:xfrm>
              <a:off x="9729184" y="4520557"/>
              <a:ext cx="30603" cy="35500"/>
            </a:xfrm>
            <a:custGeom>
              <a:avLst/>
              <a:gdLst>
                <a:gd name="T0" fmla="*/ 4 w 25"/>
                <a:gd name="T1" fmla="*/ 0 h 29"/>
                <a:gd name="T2" fmla="*/ 0 w 25"/>
                <a:gd name="T3" fmla="*/ 21 h 29"/>
                <a:gd name="T4" fmla="*/ 21 w 25"/>
                <a:gd name="T5" fmla="*/ 29 h 29"/>
                <a:gd name="T6" fmla="*/ 25 w 25"/>
                <a:gd name="T7" fmla="*/ 8 h 29"/>
                <a:gd name="T8" fmla="*/ 4 w 25"/>
                <a:gd name="T9" fmla="*/ 0 h 29"/>
              </a:gdLst>
              <a:ahLst/>
              <a:cxnLst>
                <a:cxn ang="0">
                  <a:pos x="T0" y="T1"/>
                </a:cxn>
                <a:cxn ang="0">
                  <a:pos x="T2" y="T3"/>
                </a:cxn>
                <a:cxn ang="0">
                  <a:pos x="T4" y="T5"/>
                </a:cxn>
                <a:cxn ang="0">
                  <a:pos x="T6" y="T7"/>
                </a:cxn>
                <a:cxn ang="0">
                  <a:pos x="T8" y="T9"/>
                </a:cxn>
              </a:cxnLst>
              <a:rect l="0" t="0" r="r" b="b"/>
              <a:pathLst>
                <a:path w="25" h="29">
                  <a:moveTo>
                    <a:pt x="4" y="0"/>
                  </a:moveTo>
                  <a:lnTo>
                    <a:pt x="0" y="21"/>
                  </a:lnTo>
                  <a:lnTo>
                    <a:pt x="21" y="29"/>
                  </a:lnTo>
                  <a:lnTo>
                    <a:pt x="25" y="8"/>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íṩlíḓe"/>
            <p:cNvSpPr/>
            <p:nvPr>
              <p:custDataLst>
                <p:tags r:id="rId109"/>
              </p:custDataLst>
            </p:nvPr>
          </p:nvSpPr>
          <p:spPr bwMode="auto">
            <a:xfrm>
              <a:off x="9729184" y="4520557"/>
              <a:ext cx="30603" cy="35500"/>
            </a:xfrm>
            <a:custGeom>
              <a:avLst/>
              <a:gdLst>
                <a:gd name="T0" fmla="*/ 4 w 25"/>
                <a:gd name="T1" fmla="*/ 0 h 29"/>
                <a:gd name="T2" fmla="*/ 0 w 25"/>
                <a:gd name="T3" fmla="*/ 21 h 29"/>
                <a:gd name="T4" fmla="*/ 21 w 25"/>
                <a:gd name="T5" fmla="*/ 29 h 29"/>
                <a:gd name="T6" fmla="*/ 25 w 25"/>
                <a:gd name="T7" fmla="*/ 8 h 29"/>
                <a:gd name="T8" fmla="*/ 4 w 25"/>
                <a:gd name="T9" fmla="*/ 0 h 29"/>
              </a:gdLst>
              <a:ahLst/>
              <a:cxnLst>
                <a:cxn ang="0">
                  <a:pos x="T0" y="T1"/>
                </a:cxn>
                <a:cxn ang="0">
                  <a:pos x="T2" y="T3"/>
                </a:cxn>
                <a:cxn ang="0">
                  <a:pos x="T4" y="T5"/>
                </a:cxn>
                <a:cxn ang="0">
                  <a:pos x="T6" y="T7"/>
                </a:cxn>
                <a:cxn ang="0">
                  <a:pos x="T8" y="T9"/>
                </a:cxn>
              </a:cxnLst>
              <a:rect l="0" t="0" r="r" b="b"/>
              <a:pathLst>
                <a:path w="25" h="29">
                  <a:moveTo>
                    <a:pt x="4" y="0"/>
                  </a:moveTo>
                  <a:lnTo>
                    <a:pt x="0" y="21"/>
                  </a:lnTo>
                  <a:lnTo>
                    <a:pt x="21" y="29"/>
                  </a:lnTo>
                  <a:lnTo>
                    <a:pt x="25"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ślidé"/>
            <p:cNvSpPr/>
            <p:nvPr>
              <p:custDataLst>
                <p:tags r:id="rId110"/>
              </p:custDataLst>
            </p:nvPr>
          </p:nvSpPr>
          <p:spPr bwMode="auto">
            <a:xfrm>
              <a:off x="9705925" y="4645417"/>
              <a:ext cx="28155" cy="35500"/>
            </a:xfrm>
            <a:custGeom>
              <a:avLst/>
              <a:gdLst>
                <a:gd name="T0" fmla="*/ 4 w 23"/>
                <a:gd name="T1" fmla="*/ 0 h 29"/>
                <a:gd name="T2" fmla="*/ 0 w 23"/>
                <a:gd name="T3" fmla="*/ 21 h 29"/>
                <a:gd name="T4" fmla="*/ 19 w 23"/>
                <a:gd name="T5" fmla="*/ 29 h 29"/>
                <a:gd name="T6" fmla="*/ 23 w 23"/>
                <a:gd name="T7" fmla="*/ 8 h 29"/>
                <a:gd name="T8" fmla="*/ 4 w 23"/>
                <a:gd name="T9" fmla="*/ 0 h 29"/>
              </a:gdLst>
              <a:ahLst/>
              <a:cxnLst>
                <a:cxn ang="0">
                  <a:pos x="T0" y="T1"/>
                </a:cxn>
                <a:cxn ang="0">
                  <a:pos x="T2" y="T3"/>
                </a:cxn>
                <a:cxn ang="0">
                  <a:pos x="T4" y="T5"/>
                </a:cxn>
                <a:cxn ang="0">
                  <a:pos x="T6" y="T7"/>
                </a:cxn>
                <a:cxn ang="0">
                  <a:pos x="T8" y="T9"/>
                </a:cxn>
              </a:cxnLst>
              <a:rect l="0" t="0" r="r" b="b"/>
              <a:pathLst>
                <a:path w="23" h="29">
                  <a:moveTo>
                    <a:pt x="4" y="0"/>
                  </a:moveTo>
                  <a:lnTo>
                    <a:pt x="0" y="21"/>
                  </a:lnTo>
                  <a:lnTo>
                    <a:pt x="19" y="29"/>
                  </a:lnTo>
                  <a:lnTo>
                    <a:pt x="23" y="8"/>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í$lîḓè"/>
            <p:cNvSpPr/>
            <p:nvPr>
              <p:custDataLst>
                <p:tags r:id="rId111"/>
              </p:custDataLst>
            </p:nvPr>
          </p:nvSpPr>
          <p:spPr bwMode="auto">
            <a:xfrm>
              <a:off x="9705925" y="4645417"/>
              <a:ext cx="28155" cy="35500"/>
            </a:xfrm>
            <a:custGeom>
              <a:avLst/>
              <a:gdLst>
                <a:gd name="T0" fmla="*/ 4 w 23"/>
                <a:gd name="T1" fmla="*/ 0 h 29"/>
                <a:gd name="T2" fmla="*/ 0 w 23"/>
                <a:gd name="T3" fmla="*/ 21 h 29"/>
                <a:gd name="T4" fmla="*/ 19 w 23"/>
                <a:gd name="T5" fmla="*/ 29 h 29"/>
                <a:gd name="T6" fmla="*/ 23 w 23"/>
                <a:gd name="T7" fmla="*/ 8 h 29"/>
                <a:gd name="T8" fmla="*/ 4 w 23"/>
                <a:gd name="T9" fmla="*/ 0 h 29"/>
              </a:gdLst>
              <a:ahLst/>
              <a:cxnLst>
                <a:cxn ang="0">
                  <a:pos x="T0" y="T1"/>
                </a:cxn>
                <a:cxn ang="0">
                  <a:pos x="T2" y="T3"/>
                </a:cxn>
                <a:cxn ang="0">
                  <a:pos x="T4" y="T5"/>
                </a:cxn>
                <a:cxn ang="0">
                  <a:pos x="T6" y="T7"/>
                </a:cxn>
                <a:cxn ang="0">
                  <a:pos x="T8" y="T9"/>
                </a:cxn>
              </a:cxnLst>
              <a:rect l="0" t="0" r="r" b="b"/>
              <a:pathLst>
                <a:path w="23" h="29">
                  <a:moveTo>
                    <a:pt x="4" y="0"/>
                  </a:moveTo>
                  <a:lnTo>
                    <a:pt x="0" y="21"/>
                  </a:lnTo>
                  <a:lnTo>
                    <a:pt x="19" y="29"/>
                  </a:lnTo>
                  <a:lnTo>
                    <a:pt x="23"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iṡ1ïḓê"/>
            <p:cNvSpPr/>
            <p:nvPr>
              <p:custDataLst>
                <p:tags r:id="rId112"/>
              </p:custDataLst>
            </p:nvPr>
          </p:nvSpPr>
          <p:spPr bwMode="auto">
            <a:xfrm>
              <a:off x="9680219" y="4766606"/>
              <a:ext cx="28155" cy="35500"/>
            </a:xfrm>
            <a:custGeom>
              <a:avLst/>
              <a:gdLst>
                <a:gd name="T0" fmla="*/ 5 w 23"/>
                <a:gd name="T1" fmla="*/ 0 h 29"/>
                <a:gd name="T2" fmla="*/ 0 w 23"/>
                <a:gd name="T3" fmla="*/ 21 h 29"/>
                <a:gd name="T4" fmla="*/ 19 w 23"/>
                <a:gd name="T5" fmla="*/ 29 h 29"/>
                <a:gd name="T6" fmla="*/ 23 w 23"/>
                <a:gd name="T7" fmla="*/ 9 h 29"/>
                <a:gd name="T8" fmla="*/ 5 w 23"/>
                <a:gd name="T9" fmla="*/ 0 h 29"/>
              </a:gdLst>
              <a:ahLst/>
              <a:cxnLst>
                <a:cxn ang="0">
                  <a:pos x="T0" y="T1"/>
                </a:cxn>
                <a:cxn ang="0">
                  <a:pos x="T2" y="T3"/>
                </a:cxn>
                <a:cxn ang="0">
                  <a:pos x="T4" y="T5"/>
                </a:cxn>
                <a:cxn ang="0">
                  <a:pos x="T6" y="T7"/>
                </a:cxn>
                <a:cxn ang="0">
                  <a:pos x="T8" y="T9"/>
                </a:cxn>
              </a:cxnLst>
              <a:rect l="0" t="0" r="r" b="b"/>
              <a:pathLst>
                <a:path w="23" h="29">
                  <a:moveTo>
                    <a:pt x="5" y="0"/>
                  </a:moveTo>
                  <a:lnTo>
                    <a:pt x="0" y="21"/>
                  </a:lnTo>
                  <a:lnTo>
                    <a:pt x="19" y="29"/>
                  </a:lnTo>
                  <a:lnTo>
                    <a:pt x="23" y="9"/>
                  </a:lnTo>
                  <a:lnTo>
                    <a:pt x="5"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íṧliḑè"/>
            <p:cNvSpPr/>
            <p:nvPr>
              <p:custDataLst>
                <p:tags r:id="rId113"/>
              </p:custDataLst>
            </p:nvPr>
          </p:nvSpPr>
          <p:spPr bwMode="auto">
            <a:xfrm>
              <a:off x="9680219" y="4766606"/>
              <a:ext cx="28155" cy="35500"/>
            </a:xfrm>
            <a:custGeom>
              <a:avLst/>
              <a:gdLst>
                <a:gd name="T0" fmla="*/ 5 w 23"/>
                <a:gd name="T1" fmla="*/ 0 h 29"/>
                <a:gd name="T2" fmla="*/ 0 w 23"/>
                <a:gd name="T3" fmla="*/ 21 h 29"/>
                <a:gd name="T4" fmla="*/ 19 w 23"/>
                <a:gd name="T5" fmla="*/ 29 h 29"/>
                <a:gd name="T6" fmla="*/ 23 w 23"/>
                <a:gd name="T7" fmla="*/ 9 h 29"/>
                <a:gd name="T8" fmla="*/ 5 w 23"/>
                <a:gd name="T9" fmla="*/ 0 h 29"/>
              </a:gdLst>
              <a:ahLst/>
              <a:cxnLst>
                <a:cxn ang="0">
                  <a:pos x="T0" y="T1"/>
                </a:cxn>
                <a:cxn ang="0">
                  <a:pos x="T2" y="T3"/>
                </a:cxn>
                <a:cxn ang="0">
                  <a:pos x="T4" y="T5"/>
                </a:cxn>
                <a:cxn ang="0">
                  <a:pos x="T6" y="T7"/>
                </a:cxn>
                <a:cxn ang="0">
                  <a:pos x="T8" y="T9"/>
                </a:cxn>
              </a:cxnLst>
              <a:rect l="0" t="0" r="r" b="b"/>
              <a:pathLst>
                <a:path w="23" h="29">
                  <a:moveTo>
                    <a:pt x="5" y="0"/>
                  </a:moveTo>
                  <a:lnTo>
                    <a:pt x="0" y="21"/>
                  </a:lnTo>
                  <a:lnTo>
                    <a:pt x="19" y="29"/>
                  </a:lnTo>
                  <a:lnTo>
                    <a:pt x="23" y="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îṩḻïḋè"/>
            <p:cNvSpPr/>
            <p:nvPr>
              <p:custDataLst>
                <p:tags r:id="rId114"/>
              </p:custDataLst>
            </p:nvPr>
          </p:nvSpPr>
          <p:spPr bwMode="auto">
            <a:xfrm>
              <a:off x="9655737" y="4891466"/>
              <a:ext cx="30603" cy="33052"/>
            </a:xfrm>
            <a:custGeom>
              <a:avLst/>
              <a:gdLst>
                <a:gd name="T0" fmla="*/ 4 w 25"/>
                <a:gd name="T1" fmla="*/ 0 h 27"/>
                <a:gd name="T2" fmla="*/ 0 w 25"/>
                <a:gd name="T3" fmla="*/ 21 h 27"/>
                <a:gd name="T4" fmla="*/ 20 w 25"/>
                <a:gd name="T5" fmla="*/ 27 h 27"/>
                <a:gd name="T6" fmla="*/ 25 w 25"/>
                <a:gd name="T7" fmla="*/ 8 h 27"/>
                <a:gd name="T8" fmla="*/ 4 w 25"/>
                <a:gd name="T9" fmla="*/ 0 h 27"/>
              </a:gdLst>
              <a:ahLst/>
              <a:cxnLst>
                <a:cxn ang="0">
                  <a:pos x="T0" y="T1"/>
                </a:cxn>
                <a:cxn ang="0">
                  <a:pos x="T2" y="T3"/>
                </a:cxn>
                <a:cxn ang="0">
                  <a:pos x="T4" y="T5"/>
                </a:cxn>
                <a:cxn ang="0">
                  <a:pos x="T6" y="T7"/>
                </a:cxn>
                <a:cxn ang="0">
                  <a:pos x="T8" y="T9"/>
                </a:cxn>
              </a:cxnLst>
              <a:rect l="0" t="0" r="r" b="b"/>
              <a:pathLst>
                <a:path w="25" h="27">
                  <a:moveTo>
                    <a:pt x="4" y="0"/>
                  </a:moveTo>
                  <a:lnTo>
                    <a:pt x="0" y="21"/>
                  </a:lnTo>
                  <a:lnTo>
                    <a:pt x="20" y="27"/>
                  </a:lnTo>
                  <a:lnTo>
                    <a:pt x="25" y="8"/>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ïS1îḋé"/>
            <p:cNvSpPr/>
            <p:nvPr>
              <p:custDataLst>
                <p:tags r:id="rId115"/>
              </p:custDataLst>
            </p:nvPr>
          </p:nvSpPr>
          <p:spPr bwMode="auto">
            <a:xfrm>
              <a:off x="9655737" y="4891466"/>
              <a:ext cx="30603" cy="33052"/>
            </a:xfrm>
            <a:custGeom>
              <a:avLst/>
              <a:gdLst>
                <a:gd name="T0" fmla="*/ 4 w 25"/>
                <a:gd name="T1" fmla="*/ 0 h 27"/>
                <a:gd name="T2" fmla="*/ 0 w 25"/>
                <a:gd name="T3" fmla="*/ 21 h 27"/>
                <a:gd name="T4" fmla="*/ 20 w 25"/>
                <a:gd name="T5" fmla="*/ 27 h 27"/>
                <a:gd name="T6" fmla="*/ 25 w 25"/>
                <a:gd name="T7" fmla="*/ 8 h 27"/>
                <a:gd name="T8" fmla="*/ 4 w 25"/>
                <a:gd name="T9" fmla="*/ 0 h 27"/>
              </a:gdLst>
              <a:ahLst/>
              <a:cxnLst>
                <a:cxn ang="0">
                  <a:pos x="T0" y="T1"/>
                </a:cxn>
                <a:cxn ang="0">
                  <a:pos x="T2" y="T3"/>
                </a:cxn>
                <a:cxn ang="0">
                  <a:pos x="T4" y="T5"/>
                </a:cxn>
                <a:cxn ang="0">
                  <a:pos x="T6" y="T7"/>
                </a:cxn>
                <a:cxn ang="0">
                  <a:pos x="T8" y="T9"/>
                </a:cxn>
              </a:cxnLst>
              <a:rect l="0" t="0" r="r" b="b"/>
              <a:pathLst>
                <a:path w="25" h="27">
                  <a:moveTo>
                    <a:pt x="4" y="0"/>
                  </a:moveTo>
                  <a:lnTo>
                    <a:pt x="0" y="21"/>
                  </a:lnTo>
                  <a:lnTo>
                    <a:pt x="20" y="27"/>
                  </a:lnTo>
                  <a:lnTo>
                    <a:pt x="25"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iṩ1íḑè"/>
            <p:cNvSpPr/>
            <p:nvPr>
              <p:custDataLst>
                <p:tags r:id="rId116"/>
              </p:custDataLst>
            </p:nvPr>
          </p:nvSpPr>
          <p:spPr bwMode="auto">
            <a:xfrm>
              <a:off x="9632478" y="5013878"/>
              <a:ext cx="28155" cy="35500"/>
            </a:xfrm>
            <a:custGeom>
              <a:avLst/>
              <a:gdLst>
                <a:gd name="T0" fmla="*/ 4 w 23"/>
                <a:gd name="T1" fmla="*/ 0 h 29"/>
                <a:gd name="T2" fmla="*/ 0 w 23"/>
                <a:gd name="T3" fmla="*/ 20 h 29"/>
                <a:gd name="T4" fmla="*/ 19 w 23"/>
                <a:gd name="T5" fmla="*/ 29 h 29"/>
                <a:gd name="T6" fmla="*/ 23 w 23"/>
                <a:gd name="T7" fmla="*/ 8 h 29"/>
                <a:gd name="T8" fmla="*/ 4 w 23"/>
                <a:gd name="T9" fmla="*/ 0 h 29"/>
              </a:gdLst>
              <a:ahLst/>
              <a:cxnLst>
                <a:cxn ang="0">
                  <a:pos x="T0" y="T1"/>
                </a:cxn>
                <a:cxn ang="0">
                  <a:pos x="T2" y="T3"/>
                </a:cxn>
                <a:cxn ang="0">
                  <a:pos x="T4" y="T5"/>
                </a:cxn>
                <a:cxn ang="0">
                  <a:pos x="T6" y="T7"/>
                </a:cxn>
                <a:cxn ang="0">
                  <a:pos x="T8" y="T9"/>
                </a:cxn>
              </a:cxnLst>
              <a:rect l="0" t="0" r="r" b="b"/>
              <a:pathLst>
                <a:path w="23" h="29">
                  <a:moveTo>
                    <a:pt x="4" y="0"/>
                  </a:moveTo>
                  <a:lnTo>
                    <a:pt x="0" y="20"/>
                  </a:lnTo>
                  <a:lnTo>
                    <a:pt x="19" y="29"/>
                  </a:lnTo>
                  <a:lnTo>
                    <a:pt x="23" y="8"/>
                  </a:lnTo>
                  <a:lnTo>
                    <a:pt x="4" y="0"/>
                  </a:lnTo>
                  <a:close/>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íṥliḍê"/>
            <p:cNvSpPr/>
            <p:nvPr>
              <p:custDataLst>
                <p:tags r:id="rId117"/>
              </p:custDataLst>
            </p:nvPr>
          </p:nvSpPr>
          <p:spPr bwMode="auto">
            <a:xfrm>
              <a:off x="9632478" y="5013878"/>
              <a:ext cx="28155" cy="35500"/>
            </a:xfrm>
            <a:custGeom>
              <a:avLst/>
              <a:gdLst>
                <a:gd name="T0" fmla="*/ 4 w 23"/>
                <a:gd name="T1" fmla="*/ 0 h 29"/>
                <a:gd name="T2" fmla="*/ 0 w 23"/>
                <a:gd name="T3" fmla="*/ 20 h 29"/>
                <a:gd name="T4" fmla="*/ 19 w 23"/>
                <a:gd name="T5" fmla="*/ 29 h 29"/>
                <a:gd name="T6" fmla="*/ 23 w 23"/>
                <a:gd name="T7" fmla="*/ 8 h 29"/>
                <a:gd name="T8" fmla="*/ 4 w 23"/>
                <a:gd name="T9" fmla="*/ 0 h 29"/>
              </a:gdLst>
              <a:ahLst/>
              <a:cxnLst>
                <a:cxn ang="0">
                  <a:pos x="T0" y="T1"/>
                </a:cxn>
                <a:cxn ang="0">
                  <a:pos x="T2" y="T3"/>
                </a:cxn>
                <a:cxn ang="0">
                  <a:pos x="T4" y="T5"/>
                </a:cxn>
                <a:cxn ang="0">
                  <a:pos x="T6" y="T7"/>
                </a:cxn>
                <a:cxn ang="0">
                  <a:pos x="T8" y="T9"/>
                </a:cxn>
              </a:cxnLst>
              <a:rect l="0" t="0" r="r" b="b"/>
              <a:pathLst>
                <a:path w="23" h="29">
                  <a:moveTo>
                    <a:pt x="4" y="0"/>
                  </a:moveTo>
                  <a:lnTo>
                    <a:pt x="0" y="20"/>
                  </a:lnTo>
                  <a:lnTo>
                    <a:pt x="19" y="29"/>
                  </a:lnTo>
                  <a:lnTo>
                    <a:pt x="23" y="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iṣļíďê"/>
            <p:cNvSpPr/>
            <p:nvPr>
              <p:custDataLst>
                <p:tags r:id="rId118"/>
              </p:custDataLst>
            </p:nvPr>
          </p:nvSpPr>
          <p:spPr bwMode="auto">
            <a:xfrm>
              <a:off x="8272483" y="5231771"/>
              <a:ext cx="337857" cy="70999"/>
            </a:xfrm>
            <a:custGeom>
              <a:avLst/>
              <a:gdLst>
                <a:gd name="T0" fmla="*/ 2 w 276"/>
                <a:gd name="T1" fmla="*/ 0 h 58"/>
                <a:gd name="T2" fmla="*/ 0 w 276"/>
                <a:gd name="T3" fmla="*/ 6 h 58"/>
                <a:gd name="T4" fmla="*/ 274 w 276"/>
                <a:gd name="T5" fmla="*/ 58 h 58"/>
                <a:gd name="T6" fmla="*/ 276 w 276"/>
                <a:gd name="T7" fmla="*/ 54 h 58"/>
                <a:gd name="T8" fmla="*/ 214 w 276"/>
                <a:gd name="T9" fmla="*/ 42 h 58"/>
                <a:gd name="T10" fmla="*/ 2 w 276"/>
                <a:gd name="T11" fmla="*/ 0 h 58"/>
              </a:gdLst>
              <a:ahLst/>
              <a:cxnLst>
                <a:cxn ang="0">
                  <a:pos x="T0" y="T1"/>
                </a:cxn>
                <a:cxn ang="0">
                  <a:pos x="T2" y="T3"/>
                </a:cxn>
                <a:cxn ang="0">
                  <a:pos x="T4" y="T5"/>
                </a:cxn>
                <a:cxn ang="0">
                  <a:pos x="T6" y="T7"/>
                </a:cxn>
                <a:cxn ang="0">
                  <a:pos x="T8" y="T9"/>
                </a:cxn>
                <a:cxn ang="0">
                  <a:pos x="T10" y="T11"/>
                </a:cxn>
              </a:cxnLst>
              <a:rect l="0" t="0" r="r" b="b"/>
              <a:pathLst>
                <a:path w="276" h="58">
                  <a:moveTo>
                    <a:pt x="2" y="0"/>
                  </a:moveTo>
                  <a:lnTo>
                    <a:pt x="0" y="6"/>
                  </a:lnTo>
                  <a:lnTo>
                    <a:pt x="274" y="58"/>
                  </a:lnTo>
                  <a:lnTo>
                    <a:pt x="276" y="54"/>
                  </a:lnTo>
                  <a:lnTo>
                    <a:pt x="214" y="42"/>
                  </a:lnTo>
                  <a:lnTo>
                    <a:pt x="2" y="0"/>
                  </a:lnTo>
                  <a:close/>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išļïḍé"/>
            <p:cNvSpPr/>
            <p:nvPr>
              <p:custDataLst>
                <p:tags r:id="rId119"/>
              </p:custDataLst>
            </p:nvPr>
          </p:nvSpPr>
          <p:spPr bwMode="auto">
            <a:xfrm>
              <a:off x="8272483" y="5231771"/>
              <a:ext cx="337857" cy="70999"/>
            </a:xfrm>
            <a:custGeom>
              <a:avLst/>
              <a:gdLst>
                <a:gd name="T0" fmla="*/ 2 w 276"/>
                <a:gd name="T1" fmla="*/ 0 h 58"/>
                <a:gd name="T2" fmla="*/ 0 w 276"/>
                <a:gd name="T3" fmla="*/ 6 h 58"/>
                <a:gd name="T4" fmla="*/ 274 w 276"/>
                <a:gd name="T5" fmla="*/ 58 h 58"/>
                <a:gd name="T6" fmla="*/ 276 w 276"/>
                <a:gd name="T7" fmla="*/ 54 h 58"/>
                <a:gd name="T8" fmla="*/ 214 w 276"/>
                <a:gd name="T9" fmla="*/ 42 h 58"/>
                <a:gd name="T10" fmla="*/ 2 w 276"/>
                <a:gd name="T11" fmla="*/ 0 h 58"/>
              </a:gdLst>
              <a:ahLst/>
              <a:cxnLst>
                <a:cxn ang="0">
                  <a:pos x="T0" y="T1"/>
                </a:cxn>
                <a:cxn ang="0">
                  <a:pos x="T2" y="T3"/>
                </a:cxn>
                <a:cxn ang="0">
                  <a:pos x="T4" y="T5"/>
                </a:cxn>
                <a:cxn ang="0">
                  <a:pos x="T6" y="T7"/>
                </a:cxn>
                <a:cxn ang="0">
                  <a:pos x="T8" y="T9"/>
                </a:cxn>
                <a:cxn ang="0">
                  <a:pos x="T10" y="T11"/>
                </a:cxn>
              </a:cxnLst>
              <a:rect l="0" t="0" r="r" b="b"/>
              <a:pathLst>
                <a:path w="276" h="58">
                  <a:moveTo>
                    <a:pt x="2" y="0"/>
                  </a:moveTo>
                  <a:lnTo>
                    <a:pt x="0" y="6"/>
                  </a:lnTo>
                  <a:lnTo>
                    <a:pt x="274" y="58"/>
                  </a:lnTo>
                  <a:lnTo>
                    <a:pt x="276" y="54"/>
                  </a:lnTo>
                  <a:lnTo>
                    <a:pt x="214" y="4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îṩḻïḑé"/>
            <p:cNvSpPr/>
            <p:nvPr>
              <p:custDataLst>
                <p:tags r:id="rId120"/>
              </p:custDataLst>
            </p:nvPr>
          </p:nvSpPr>
          <p:spPr bwMode="auto">
            <a:xfrm>
              <a:off x="8633598" y="5163220"/>
              <a:ext cx="996433" cy="319495"/>
            </a:xfrm>
            <a:custGeom>
              <a:avLst/>
              <a:gdLst>
                <a:gd name="T0" fmla="*/ 383 w 392"/>
                <a:gd name="T1" fmla="*/ 0 h 126"/>
                <a:gd name="T2" fmla="*/ 375 w 392"/>
                <a:gd name="T3" fmla="*/ 38 h 126"/>
                <a:gd name="T4" fmla="*/ 377 w 392"/>
                <a:gd name="T5" fmla="*/ 39 h 126"/>
                <a:gd name="T6" fmla="*/ 380 w 392"/>
                <a:gd name="T7" fmla="*/ 45 h 126"/>
                <a:gd name="T8" fmla="*/ 375 w 392"/>
                <a:gd name="T9" fmla="*/ 49 h 126"/>
                <a:gd name="T10" fmla="*/ 374 w 392"/>
                <a:gd name="T11" fmla="*/ 48 h 126"/>
                <a:gd name="T12" fmla="*/ 373 w 392"/>
                <a:gd name="T13" fmla="*/ 48 h 126"/>
                <a:gd name="T14" fmla="*/ 360 w 392"/>
                <a:gd name="T15" fmla="*/ 114 h 126"/>
                <a:gd name="T16" fmla="*/ 344 w 392"/>
                <a:gd name="T17" fmla="*/ 111 h 126"/>
                <a:gd name="T18" fmla="*/ 342 w 392"/>
                <a:gd name="T19" fmla="*/ 121 h 126"/>
                <a:gd name="T20" fmla="*/ 1 w 392"/>
                <a:gd name="T21" fmla="*/ 55 h 126"/>
                <a:gd name="T22" fmla="*/ 0 w 392"/>
                <a:gd name="T23" fmla="*/ 57 h 126"/>
                <a:gd name="T24" fmla="*/ 368 w 392"/>
                <a:gd name="T25" fmla="*/ 126 h 126"/>
                <a:gd name="T26" fmla="*/ 369 w 392"/>
                <a:gd name="T27" fmla="*/ 121 h 126"/>
                <a:gd name="T28" fmla="*/ 392 w 392"/>
                <a:gd name="T29" fmla="*/ 3 h 126"/>
                <a:gd name="T30" fmla="*/ 392 w 392"/>
                <a:gd name="T31" fmla="*/ 3 h 126"/>
                <a:gd name="T32" fmla="*/ 383 w 392"/>
                <a:gd name="T3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2" h="126">
                  <a:moveTo>
                    <a:pt x="383" y="0"/>
                  </a:moveTo>
                  <a:cubicBezTo>
                    <a:pt x="375" y="38"/>
                    <a:pt x="375" y="38"/>
                    <a:pt x="375" y="38"/>
                  </a:cubicBezTo>
                  <a:cubicBezTo>
                    <a:pt x="377" y="39"/>
                    <a:pt x="377" y="39"/>
                    <a:pt x="377" y="39"/>
                  </a:cubicBezTo>
                  <a:cubicBezTo>
                    <a:pt x="380" y="40"/>
                    <a:pt x="381" y="43"/>
                    <a:pt x="380" y="45"/>
                  </a:cubicBezTo>
                  <a:cubicBezTo>
                    <a:pt x="379" y="47"/>
                    <a:pt x="377" y="49"/>
                    <a:pt x="375" y="49"/>
                  </a:cubicBezTo>
                  <a:cubicBezTo>
                    <a:pt x="375" y="49"/>
                    <a:pt x="374" y="48"/>
                    <a:pt x="374" y="48"/>
                  </a:cubicBezTo>
                  <a:cubicBezTo>
                    <a:pt x="373" y="48"/>
                    <a:pt x="373" y="48"/>
                    <a:pt x="373" y="48"/>
                  </a:cubicBezTo>
                  <a:cubicBezTo>
                    <a:pt x="360" y="114"/>
                    <a:pt x="360" y="114"/>
                    <a:pt x="360" y="114"/>
                  </a:cubicBezTo>
                  <a:cubicBezTo>
                    <a:pt x="344" y="111"/>
                    <a:pt x="344" y="111"/>
                    <a:pt x="344" y="111"/>
                  </a:cubicBezTo>
                  <a:cubicBezTo>
                    <a:pt x="342" y="121"/>
                    <a:pt x="342" y="121"/>
                    <a:pt x="342" y="121"/>
                  </a:cubicBezTo>
                  <a:cubicBezTo>
                    <a:pt x="1" y="55"/>
                    <a:pt x="1" y="55"/>
                    <a:pt x="1" y="55"/>
                  </a:cubicBezTo>
                  <a:cubicBezTo>
                    <a:pt x="0" y="57"/>
                    <a:pt x="0" y="57"/>
                    <a:pt x="0" y="57"/>
                  </a:cubicBezTo>
                  <a:cubicBezTo>
                    <a:pt x="368" y="126"/>
                    <a:pt x="368" y="126"/>
                    <a:pt x="368" y="126"/>
                  </a:cubicBezTo>
                  <a:cubicBezTo>
                    <a:pt x="369" y="121"/>
                    <a:pt x="369" y="121"/>
                    <a:pt x="369" y="121"/>
                  </a:cubicBezTo>
                  <a:cubicBezTo>
                    <a:pt x="392" y="3"/>
                    <a:pt x="392" y="3"/>
                    <a:pt x="392" y="3"/>
                  </a:cubicBezTo>
                  <a:cubicBezTo>
                    <a:pt x="392" y="3"/>
                    <a:pt x="392" y="3"/>
                    <a:pt x="392" y="3"/>
                  </a:cubicBezTo>
                  <a:cubicBezTo>
                    <a:pt x="383" y="0"/>
                    <a:pt x="383" y="0"/>
                    <a:pt x="383"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iṣ1îḑè"/>
            <p:cNvSpPr/>
            <p:nvPr>
              <p:custDataLst>
                <p:tags r:id="rId121"/>
              </p:custDataLst>
            </p:nvPr>
          </p:nvSpPr>
          <p:spPr bwMode="auto">
            <a:xfrm>
              <a:off x="8607891" y="5297873"/>
              <a:ext cx="28155" cy="9793"/>
            </a:xfrm>
            <a:custGeom>
              <a:avLst/>
              <a:gdLst>
                <a:gd name="T0" fmla="*/ 2 w 23"/>
                <a:gd name="T1" fmla="*/ 0 h 8"/>
                <a:gd name="T2" fmla="*/ 0 w 23"/>
                <a:gd name="T3" fmla="*/ 4 h 8"/>
                <a:gd name="T4" fmla="*/ 21 w 23"/>
                <a:gd name="T5" fmla="*/ 8 h 8"/>
                <a:gd name="T6" fmla="*/ 23 w 23"/>
                <a:gd name="T7" fmla="*/ 4 h 8"/>
                <a:gd name="T8" fmla="*/ 2 w 23"/>
                <a:gd name="T9" fmla="*/ 0 h 8"/>
              </a:gdLst>
              <a:ahLst/>
              <a:cxnLst>
                <a:cxn ang="0">
                  <a:pos x="T0" y="T1"/>
                </a:cxn>
                <a:cxn ang="0">
                  <a:pos x="T2" y="T3"/>
                </a:cxn>
                <a:cxn ang="0">
                  <a:pos x="T4" y="T5"/>
                </a:cxn>
                <a:cxn ang="0">
                  <a:pos x="T6" y="T7"/>
                </a:cxn>
                <a:cxn ang="0">
                  <a:pos x="T8" y="T9"/>
                </a:cxn>
              </a:cxnLst>
              <a:rect l="0" t="0" r="r" b="b"/>
              <a:pathLst>
                <a:path w="23" h="8">
                  <a:moveTo>
                    <a:pt x="2" y="0"/>
                  </a:moveTo>
                  <a:lnTo>
                    <a:pt x="0" y="4"/>
                  </a:lnTo>
                  <a:lnTo>
                    <a:pt x="21" y="8"/>
                  </a:lnTo>
                  <a:lnTo>
                    <a:pt x="23" y="4"/>
                  </a:lnTo>
                  <a:lnTo>
                    <a:pt x="2"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ïşlîḑe"/>
            <p:cNvSpPr/>
            <p:nvPr>
              <p:custDataLst>
                <p:tags r:id="rId122"/>
              </p:custDataLst>
            </p:nvPr>
          </p:nvSpPr>
          <p:spPr bwMode="auto">
            <a:xfrm>
              <a:off x="8607891" y="5297873"/>
              <a:ext cx="28155" cy="9793"/>
            </a:xfrm>
            <a:custGeom>
              <a:avLst/>
              <a:gdLst>
                <a:gd name="T0" fmla="*/ 2 w 23"/>
                <a:gd name="T1" fmla="*/ 0 h 8"/>
                <a:gd name="T2" fmla="*/ 0 w 23"/>
                <a:gd name="T3" fmla="*/ 4 h 8"/>
                <a:gd name="T4" fmla="*/ 21 w 23"/>
                <a:gd name="T5" fmla="*/ 8 h 8"/>
                <a:gd name="T6" fmla="*/ 23 w 23"/>
                <a:gd name="T7" fmla="*/ 4 h 8"/>
                <a:gd name="T8" fmla="*/ 2 w 23"/>
                <a:gd name="T9" fmla="*/ 0 h 8"/>
              </a:gdLst>
              <a:ahLst/>
              <a:cxnLst>
                <a:cxn ang="0">
                  <a:pos x="T0" y="T1"/>
                </a:cxn>
                <a:cxn ang="0">
                  <a:pos x="T2" y="T3"/>
                </a:cxn>
                <a:cxn ang="0">
                  <a:pos x="T4" y="T5"/>
                </a:cxn>
                <a:cxn ang="0">
                  <a:pos x="T6" y="T7"/>
                </a:cxn>
                <a:cxn ang="0">
                  <a:pos x="T8" y="T9"/>
                </a:cxn>
              </a:cxnLst>
              <a:rect l="0" t="0" r="r" b="b"/>
              <a:pathLst>
                <a:path w="23" h="8">
                  <a:moveTo>
                    <a:pt x="2" y="0"/>
                  </a:moveTo>
                  <a:lnTo>
                    <a:pt x="0" y="4"/>
                  </a:lnTo>
                  <a:lnTo>
                    <a:pt x="21" y="8"/>
                  </a:lnTo>
                  <a:lnTo>
                    <a:pt x="23" y="4"/>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ṥḻïďé"/>
            <p:cNvSpPr/>
            <p:nvPr>
              <p:custDataLst>
                <p:tags r:id="rId123"/>
              </p:custDataLst>
            </p:nvPr>
          </p:nvSpPr>
          <p:spPr bwMode="auto">
            <a:xfrm>
              <a:off x="9606772" y="5137513"/>
              <a:ext cx="28155" cy="33052"/>
            </a:xfrm>
            <a:custGeom>
              <a:avLst/>
              <a:gdLst>
                <a:gd name="T0" fmla="*/ 2 w 11"/>
                <a:gd name="T1" fmla="*/ 0 h 13"/>
                <a:gd name="T2" fmla="*/ 0 w 11"/>
                <a:gd name="T3" fmla="*/ 10 h 13"/>
                <a:gd name="T4" fmla="*/ 9 w 11"/>
                <a:gd name="T5" fmla="*/ 13 h 13"/>
                <a:gd name="T6" fmla="*/ 9 w 11"/>
                <a:gd name="T7" fmla="*/ 13 h 13"/>
                <a:gd name="T8" fmla="*/ 11 w 11"/>
                <a:gd name="T9" fmla="*/ 3 h 13"/>
                <a:gd name="T10" fmla="*/ 2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2" y="0"/>
                  </a:moveTo>
                  <a:cubicBezTo>
                    <a:pt x="0" y="10"/>
                    <a:pt x="0" y="10"/>
                    <a:pt x="0" y="10"/>
                  </a:cubicBezTo>
                  <a:cubicBezTo>
                    <a:pt x="9" y="13"/>
                    <a:pt x="9" y="13"/>
                    <a:pt x="9" y="13"/>
                  </a:cubicBezTo>
                  <a:cubicBezTo>
                    <a:pt x="9" y="13"/>
                    <a:pt x="9" y="13"/>
                    <a:pt x="9" y="13"/>
                  </a:cubicBezTo>
                  <a:cubicBezTo>
                    <a:pt x="11" y="3"/>
                    <a:pt x="11" y="3"/>
                    <a:pt x="11" y="3"/>
                  </a:cubicBezTo>
                  <a:cubicBezTo>
                    <a:pt x="2" y="0"/>
                    <a:pt x="2" y="0"/>
                    <a:pt x="2" y="0"/>
                  </a:cubicBezTo>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ṥ1iḑè"/>
            <p:cNvSpPr/>
            <p:nvPr>
              <p:custDataLst>
                <p:tags r:id="rId124"/>
              </p:custDataLst>
            </p:nvPr>
          </p:nvSpPr>
          <p:spPr bwMode="auto">
            <a:xfrm>
              <a:off x="9581065" y="5259925"/>
              <a:ext cx="20810" cy="28155"/>
            </a:xfrm>
            <a:custGeom>
              <a:avLst/>
              <a:gdLst>
                <a:gd name="T0" fmla="*/ 2 w 8"/>
                <a:gd name="T1" fmla="*/ 0 h 11"/>
                <a:gd name="T2" fmla="*/ 0 w 8"/>
                <a:gd name="T3" fmla="*/ 10 h 11"/>
                <a:gd name="T4" fmla="*/ 1 w 8"/>
                <a:gd name="T5" fmla="*/ 10 h 11"/>
                <a:gd name="T6" fmla="*/ 2 w 8"/>
                <a:gd name="T7" fmla="*/ 11 h 11"/>
                <a:gd name="T8" fmla="*/ 7 w 8"/>
                <a:gd name="T9" fmla="*/ 7 h 11"/>
                <a:gd name="T10" fmla="*/ 4 w 8"/>
                <a:gd name="T11" fmla="*/ 1 h 11"/>
                <a:gd name="T12" fmla="*/ 2 w 8"/>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2" y="0"/>
                  </a:moveTo>
                  <a:cubicBezTo>
                    <a:pt x="0" y="10"/>
                    <a:pt x="0" y="10"/>
                    <a:pt x="0" y="10"/>
                  </a:cubicBezTo>
                  <a:cubicBezTo>
                    <a:pt x="1" y="10"/>
                    <a:pt x="1" y="10"/>
                    <a:pt x="1" y="10"/>
                  </a:cubicBezTo>
                  <a:cubicBezTo>
                    <a:pt x="1" y="10"/>
                    <a:pt x="2" y="11"/>
                    <a:pt x="2" y="11"/>
                  </a:cubicBezTo>
                  <a:cubicBezTo>
                    <a:pt x="4" y="11"/>
                    <a:pt x="6" y="9"/>
                    <a:pt x="7" y="7"/>
                  </a:cubicBezTo>
                  <a:cubicBezTo>
                    <a:pt x="8" y="5"/>
                    <a:pt x="7" y="2"/>
                    <a:pt x="4" y="1"/>
                  </a:cubicBezTo>
                  <a:cubicBezTo>
                    <a:pt x="2" y="0"/>
                    <a:pt x="2" y="0"/>
                    <a:pt x="2" y="0"/>
                  </a:cubicBezTo>
                </a:path>
              </a:pathLst>
            </a:custGeom>
            <a:solidFill>
              <a:srgbClr val="C5A3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śḻíḓe"/>
            <p:cNvSpPr/>
            <p:nvPr>
              <p:custDataLst>
                <p:tags r:id="rId125"/>
              </p:custDataLst>
            </p:nvPr>
          </p:nvSpPr>
          <p:spPr bwMode="auto">
            <a:xfrm>
              <a:off x="8282276" y="3083442"/>
              <a:ext cx="1598699" cy="2372343"/>
            </a:xfrm>
            <a:custGeom>
              <a:avLst/>
              <a:gdLst>
                <a:gd name="T0" fmla="*/ 1306 w 1306"/>
                <a:gd name="T1" fmla="*/ 191 h 1938"/>
                <a:gd name="T2" fmla="*/ 989 w 1306"/>
                <a:gd name="T3" fmla="*/ 1938 h 1938"/>
                <a:gd name="T4" fmla="*/ 208 w 1306"/>
                <a:gd name="T5" fmla="*/ 1786 h 1938"/>
                <a:gd name="T6" fmla="*/ 0 w 1306"/>
                <a:gd name="T7" fmla="*/ 1747 h 1938"/>
                <a:gd name="T8" fmla="*/ 320 w 1306"/>
                <a:gd name="T9" fmla="*/ 0 h 1938"/>
                <a:gd name="T10" fmla="*/ 974 w 1306"/>
                <a:gd name="T11" fmla="*/ 126 h 1938"/>
                <a:gd name="T12" fmla="*/ 1306 w 1306"/>
                <a:gd name="T13" fmla="*/ 191 h 1938"/>
              </a:gdLst>
              <a:ahLst/>
              <a:cxnLst>
                <a:cxn ang="0">
                  <a:pos x="T0" y="T1"/>
                </a:cxn>
                <a:cxn ang="0">
                  <a:pos x="T2" y="T3"/>
                </a:cxn>
                <a:cxn ang="0">
                  <a:pos x="T4" y="T5"/>
                </a:cxn>
                <a:cxn ang="0">
                  <a:pos x="T6" y="T7"/>
                </a:cxn>
                <a:cxn ang="0">
                  <a:pos x="T8" y="T9"/>
                </a:cxn>
                <a:cxn ang="0">
                  <a:pos x="T10" y="T11"/>
                </a:cxn>
                <a:cxn ang="0">
                  <a:pos x="T12" y="T13"/>
                </a:cxn>
              </a:cxnLst>
              <a:rect l="0" t="0" r="r" b="b"/>
              <a:pathLst>
                <a:path w="1306" h="1938">
                  <a:moveTo>
                    <a:pt x="1306" y="191"/>
                  </a:moveTo>
                  <a:lnTo>
                    <a:pt x="989" y="1938"/>
                  </a:lnTo>
                  <a:lnTo>
                    <a:pt x="208" y="1786"/>
                  </a:lnTo>
                  <a:lnTo>
                    <a:pt x="0" y="1747"/>
                  </a:lnTo>
                  <a:lnTo>
                    <a:pt x="320" y="0"/>
                  </a:lnTo>
                  <a:lnTo>
                    <a:pt x="974" y="126"/>
                  </a:lnTo>
                  <a:lnTo>
                    <a:pt x="1306" y="191"/>
                  </a:ln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íṣḻíďê"/>
            <p:cNvSpPr/>
            <p:nvPr>
              <p:custDataLst>
                <p:tags r:id="rId126"/>
              </p:custDataLst>
            </p:nvPr>
          </p:nvSpPr>
          <p:spPr bwMode="auto">
            <a:xfrm>
              <a:off x="8282276" y="3083442"/>
              <a:ext cx="1598699" cy="2372343"/>
            </a:xfrm>
            <a:custGeom>
              <a:avLst/>
              <a:gdLst>
                <a:gd name="T0" fmla="*/ 1306 w 1306"/>
                <a:gd name="T1" fmla="*/ 191 h 1938"/>
                <a:gd name="T2" fmla="*/ 989 w 1306"/>
                <a:gd name="T3" fmla="*/ 1938 h 1938"/>
                <a:gd name="T4" fmla="*/ 208 w 1306"/>
                <a:gd name="T5" fmla="*/ 1786 h 1938"/>
                <a:gd name="T6" fmla="*/ 0 w 1306"/>
                <a:gd name="T7" fmla="*/ 1747 h 1938"/>
                <a:gd name="T8" fmla="*/ 320 w 1306"/>
                <a:gd name="T9" fmla="*/ 0 h 1938"/>
                <a:gd name="T10" fmla="*/ 974 w 1306"/>
                <a:gd name="T11" fmla="*/ 126 h 1938"/>
                <a:gd name="T12" fmla="*/ 1306 w 1306"/>
                <a:gd name="T13" fmla="*/ 191 h 1938"/>
              </a:gdLst>
              <a:ahLst/>
              <a:cxnLst>
                <a:cxn ang="0">
                  <a:pos x="T0" y="T1"/>
                </a:cxn>
                <a:cxn ang="0">
                  <a:pos x="T2" y="T3"/>
                </a:cxn>
                <a:cxn ang="0">
                  <a:pos x="T4" y="T5"/>
                </a:cxn>
                <a:cxn ang="0">
                  <a:pos x="T6" y="T7"/>
                </a:cxn>
                <a:cxn ang="0">
                  <a:pos x="T8" y="T9"/>
                </a:cxn>
                <a:cxn ang="0">
                  <a:pos x="T10" y="T11"/>
                </a:cxn>
                <a:cxn ang="0">
                  <a:pos x="T12" y="T13"/>
                </a:cxn>
              </a:cxnLst>
              <a:rect l="0" t="0" r="r" b="b"/>
              <a:pathLst>
                <a:path w="1306" h="1938">
                  <a:moveTo>
                    <a:pt x="1306" y="191"/>
                  </a:moveTo>
                  <a:lnTo>
                    <a:pt x="989" y="1938"/>
                  </a:lnTo>
                  <a:lnTo>
                    <a:pt x="208" y="1786"/>
                  </a:lnTo>
                  <a:lnTo>
                    <a:pt x="0" y="1747"/>
                  </a:lnTo>
                  <a:lnTo>
                    <a:pt x="320" y="0"/>
                  </a:lnTo>
                  <a:lnTo>
                    <a:pt x="974" y="126"/>
                  </a:lnTo>
                  <a:lnTo>
                    <a:pt x="1306" y="1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ïṩ1íḑê"/>
            <p:cNvSpPr/>
            <p:nvPr>
              <p:custDataLst>
                <p:tags r:id="rId127"/>
              </p:custDataLst>
            </p:nvPr>
          </p:nvSpPr>
          <p:spPr bwMode="auto">
            <a:xfrm>
              <a:off x="8270035" y="3067528"/>
              <a:ext cx="1626854" cy="2402946"/>
            </a:xfrm>
            <a:custGeom>
              <a:avLst/>
              <a:gdLst>
                <a:gd name="T0" fmla="*/ 1316 w 1329"/>
                <a:gd name="T1" fmla="*/ 204 h 1963"/>
                <a:gd name="T2" fmla="*/ 1306 w 1329"/>
                <a:gd name="T3" fmla="*/ 202 h 1963"/>
                <a:gd name="T4" fmla="*/ 990 w 1329"/>
                <a:gd name="T5" fmla="*/ 1938 h 1963"/>
                <a:gd name="T6" fmla="*/ 220 w 1329"/>
                <a:gd name="T7" fmla="*/ 1789 h 1963"/>
                <a:gd name="T8" fmla="*/ 23 w 1329"/>
                <a:gd name="T9" fmla="*/ 1751 h 1963"/>
                <a:gd name="T10" fmla="*/ 338 w 1329"/>
                <a:gd name="T11" fmla="*/ 25 h 1963"/>
                <a:gd name="T12" fmla="*/ 982 w 1329"/>
                <a:gd name="T13" fmla="*/ 150 h 1963"/>
                <a:gd name="T14" fmla="*/ 1314 w 1329"/>
                <a:gd name="T15" fmla="*/ 214 h 1963"/>
                <a:gd name="T16" fmla="*/ 1316 w 1329"/>
                <a:gd name="T17" fmla="*/ 204 h 1963"/>
                <a:gd name="T18" fmla="*/ 1306 w 1329"/>
                <a:gd name="T19" fmla="*/ 202 h 1963"/>
                <a:gd name="T20" fmla="*/ 1316 w 1329"/>
                <a:gd name="T21" fmla="*/ 204 h 1963"/>
                <a:gd name="T22" fmla="*/ 1319 w 1329"/>
                <a:gd name="T23" fmla="*/ 193 h 1963"/>
                <a:gd name="T24" fmla="*/ 986 w 1329"/>
                <a:gd name="T25" fmla="*/ 129 h 1963"/>
                <a:gd name="T26" fmla="*/ 322 w 1329"/>
                <a:gd name="T27" fmla="*/ 0 h 1963"/>
                <a:gd name="T28" fmla="*/ 0 w 1329"/>
                <a:gd name="T29" fmla="*/ 1768 h 1963"/>
                <a:gd name="T30" fmla="*/ 216 w 1329"/>
                <a:gd name="T31" fmla="*/ 1810 h 1963"/>
                <a:gd name="T32" fmla="*/ 1007 w 1329"/>
                <a:gd name="T33" fmla="*/ 1963 h 1963"/>
                <a:gd name="T34" fmla="*/ 1329 w 1329"/>
                <a:gd name="T35" fmla="*/ 195 h 1963"/>
                <a:gd name="T36" fmla="*/ 1319 w 1329"/>
                <a:gd name="T37" fmla="*/ 193 h 1963"/>
                <a:gd name="T38" fmla="*/ 1316 w 1329"/>
                <a:gd name="T39" fmla="*/ 204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9" h="1963">
                  <a:moveTo>
                    <a:pt x="1316" y="204"/>
                  </a:moveTo>
                  <a:lnTo>
                    <a:pt x="1306" y="202"/>
                  </a:lnTo>
                  <a:lnTo>
                    <a:pt x="990" y="1938"/>
                  </a:lnTo>
                  <a:lnTo>
                    <a:pt x="220" y="1789"/>
                  </a:lnTo>
                  <a:lnTo>
                    <a:pt x="23" y="1751"/>
                  </a:lnTo>
                  <a:lnTo>
                    <a:pt x="338" y="25"/>
                  </a:lnTo>
                  <a:lnTo>
                    <a:pt x="982" y="150"/>
                  </a:lnTo>
                  <a:lnTo>
                    <a:pt x="1314" y="214"/>
                  </a:lnTo>
                  <a:lnTo>
                    <a:pt x="1316" y="204"/>
                  </a:lnTo>
                  <a:lnTo>
                    <a:pt x="1306" y="202"/>
                  </a:lnTo>
                  <a:lnTo>
                    <a:pt x="1316" y="204"/>
                  </a:lnTo>
                  <a:lnTo>
                    <a:pt x="1319" y="193"/>
                  </a:lnTo>
                  <a:lnTo>
                    <a:pt x="986" y="129"/>
                  </a:lnTo>
                  <a:lnTo>
                    <a:pt x="322" y="0"/>
                  </a:lnTo>
                  <a:lnTo>
                    <a:pt x="0" y="1768"/>
                  </a:lnTo>
                  <a:lnTo>
                    <a:pt x="216" y="1810"/>
                  </a:lnTo>
                  <a:lnTo>
                    <a:pt x="1007" y="1963"/>
                  </a:lnTo>
                  <a:lnTo>
                    <a:pt x="1329" y="195"/>
                  </a:lnTo>
                  <a:lnTo>
                    <a:pt x="1319" y="193"/>
                  </a:lnTo>
                  <a:lnTo>
                    <a:pt x="1316" y="204"/>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îślíḓê"/>
            <p:cNvSpPr/>
            <p:nvPr>
              <p:custDataLst>
                <p:tags r:id="rId128"/>
              </p:custDataLst>
            </p:nvPr>
          </p:nvSpPr>
          <p:spPr bwMode="auto">
            <a:xfrm>
              <a:off x="8270035" y="3067528"/>
              <a:ext cx="1626854" cy="2402946"/>
            </a:xfrm>
            <a:custGeom>
              <a:avLst/>
              <a:gdLst>
                <a:gd name="T0" fmla="*/ 1316 w 1329"/>
                <a:gd name="T1" fmla="*/ 204 h 1963"/>
                <a:gd name="T2" fmla="*/ 1306 w 1329"/>
                <a:gd name="T3" fmla="*/ 202 h 1963"/>
                <a:gd name="T4" fmla="*/ 990 w 1329"/>
                <a:gd name="T5" fmla="*/ 1938 h 1963"/>
                <a:gd name="T6" fmla="*/ 220 w 1329"/>
                <a:gd name="T7" fmla="*/ 1789 h 1963"/>
                <a:gd name="T8" fmla="*/ 23 w 1329"/>
                <a:gd name="T9" fmla="*/ 1751 h 1963"/>
                <a:gd name="T10" fmla="*/ 338 w 1329"/>
                <a:gd name="T11" fmla="*/ 25 h 1963"/>
                <a:gd name="T12" fmla="*/ 982 w 1329"/>
                <a:gd name="T13" fmla="*/ 150 h 1963"/>
                <a:gd name="T14" fmla="*/ 1314 w 1329"/>
                <a:gd name="T15" fmla="*/ 214 h 1963"/>
                <a:gd name="T16" fmla="*/ 1316 w 1329"/>
                <a:gd name="T17" fmla="*/ 204 h 1963"/>
                <a:gd name="T18" fmla="*/ 1306 w 1329"/>
                <a:gd name="T19" fmla="*/ 202 h 1963"/>
                <a:gd name="T20" fmla="*/ 1316 w 1329"/>
                <a:gd name="T21" fmla="*/ 204 h 1963"/>
                <a:gd name="T22" fmla="*/ 1319 w 1329"/>
                <a:gd name="T23" fmla="*/ 193 h 1963"/>
                <a:gd name="T24" fmla="*/ 986 w 1329"/>
                <a:gd name="T25" fmla="*/ 129 h 1963"/>
                <a:gd name="T26" fmla="*/ 322 w 1329"/>
                <a:gd name="T27" fmla="*/ 0 h 1963"/>
                <a:gd name="T28" fmla="*/ 0 w 1329"/>
                <a:gd name="T29" fmla="*/ 1768 h 1963"/>
                <a:gd name="T30" fmla="*/ 216 w 1329"/>
                <a:gd name="T31" fmla="*/ 1810 h 1963"/>
                <a:gd name="T32" fmla="*/ 1007 w 1329"/>
                <a:gd name="T33" fmla="*/ 1963 h 1963"/>
                <a:gd name="T34" fmla="*/ 1329 w 1329"/>
                <a:gd name="T35" fmla="*/ 195 h 1963"/>
                <a:gd name="T36" fmla="*/ 1319 w 1329"/>
                <a:gd name="T37" fmla="*/ 193 h 1963"/>
                <a:gd name="T38" fmla="*/ 1316 w 1329"/>
                <a:gd name="T39" fmla="*/ 204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9" h="1963">
                  <a:moveTo>
                    <a:pt x="1316" y="204"/>
                  </a:moveTo>
                  <a:lnTo>
                    <a:pt x="1306" y="202"/>
                  </a:lnTo>
                  <a:lnTo>
                    <a:pt x="990" y="1938"/>
                  </a:lnTo>
                  <a:lnTo>
                    <a:pt x="220" y="1789"/>
                  </a:lnTo>
                  <a:lnTo>
                    <a:pt x="23" y="1751"/>
                  </a:lnTo>
                  <a:lnTo>
                    <a:pt x="338" y="25"/>
                  </a:lnTo>
                  <a:lnTo>
                    <a:pt x="982" y="150"/>
                  </a:lnTo>
                  <a:lnTo>
                    <a:pt x="1314" y="214"/>
                  </a:lnTo>
                  <a:lnTo>
                    <a:pt x="1316" y="204"/>
                  </a:lnTo>
                  <a:lnTo>
                    <a:pt x="1306" y="202"/>
                  </a:lnTo>
                  <a:lnTo>
                    <a:pt x="1316" y="204"/>
                  </a:lnTo>
                  <a:lnTo>
                    <a:pt x="1319" y="193"/>
                  </a:lnTo>
                  <a:lnTo>
                    <a:pt x="986" y="129"/>
                  </a:lnTo>
                  <a:lnTo>
                    <a:pt x="322" y="0"/>
                  </a:lnTo>
                  <a:lnTo>
                    <a:pt x="0" y="1768"/>
                  </a:lnTo>
                  <a:lnTo>
                    <a:pt x="216" y="1810"/>
                  </a:lnTo>
                  <a:lnTo>
                    <a:pt x="1007" y="1963"/>
                  </a:lnTo>
                  <a:lnTo>
                    <a:pt x="1329" y="195"/>
                  </a:lnTo>
                  <a:lnTo>
                    <a:pt x="1319" y="193"/>
                  </a:lnTo>
                  <a:lnTo>
                    <a:pt x="1316" y="2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îṧļíde"/>
            <p:cNvSpPr/>
            <p:nvPr>
              <p:custDataLst>
                <p:tags r:id="rId129"/>
              </p:custDataLst>
            </p:nvPr>
          </p:nvSpPr>
          <p:spPr bwMode="auto">
            <a:xfrm>
              <a:off x="8327568" y="3334386"/>
              <a:ext cx="1528925" cy="2057744"/>
            </a:xfrm>
            <a:custGeom>
              <a:avLst/>
              <a:gdLst>
                <a:gd name="T0" fmla="*/ 582 w 601"/>
                <a:gd name="T1" fmla="*/ 0 h 810"/>
                <a:gd name="T2" fmla="*/ 582 w 601"/>
                <a:gd name="T3" fmla="*/ 0 h 810"/>
                <a:gd name="T4" fmla="*/ 442 w 601"/>
                <a:gd name="T5" fmla="*/ 770 h 810"/>
                <a:gd name="T6" fmla="*/ 438 w 601"/>
                <a:gd name="T7" fmla="*/ 774 h 810"/>
                <a:gd name="T8" fmla="*/ 437 w 601"/>
                <a:gd name="T9" fmla="*/ 774 h 810"/>
                <a:gd name="T10" fmla="*/ 433 w 601"/>
                <a:gd name="T11" fmla="*/ 769 h 810"/>
                <a:gd name="T12" fmla="*/ 430 w 601"/>
                <a:gd name="T13" fmla="*/ 722 h 810"/>
                <a:gd name="T14" fmla="*/ 31 w 601"/>
                <a:gd name="T15" fmla="*/ 649 h 810"/>
                <a:gd name="T16" fmla="*/ 0 w 601"/>
                <a:gd name="T17" fmla="*/ 686 h 810"/>
                <a:gd name="T18" fmla="*/ 30 w 601"/>
                <a:gd name="T19" fmla="*/ 726 h 810"/>
                <a:gd name="T20" fmla="*/ 458 w 601"/>
                <a:gd name="T21" fmla="*/ 810 h 810"/>
                <a:gd name="T22" fmla="*/ 601 w 601"/>
                <a:gd name="T23" fmla="*/ 22 h 810"/>
                <a:gd name="T24" fmla="*/ 582 w 601"/>
                <a:gd name="T2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1" h="810">
                  <a:moveTo>
                    <a:pt x="582" y="0"/>
                  </a:moveTo>
                  <a:cubicBezTo>
                    <a:pt x="582" y="0"/>
                    <a:pt x="582" y="0"/>
                    <a:pt x="582" y="0"/>
                  </a:cubicBezTo>
                  <a:cubicBezTo>
                    <a:pt x="442" y="770"/>
                    <a:pt x="442" y="770"/>
                    <a:pt x="442" y="770"/>
                  </a:cubicBezTo>
                  <a:cubicBezTo>
                    <a:pt x="442" y="772"/>
                    <a:pt x="440" y="774"/>
                    <a:pt x="438" y="774"/>
                  </a:cubicBezTo>
                  <a:cubicBezTo>
                    <a:pt x="437" y="774"/>
                    <a:pt x="437" y="774"/>
                    <a:pt x="437" y="774"/>
                  </a:cubicBezTo>
                  <a:cubicBezTo>
                    <a:pt x="435" y="774"/>
                    <a:pt x="433" y="771"/>
                    <a:pt x="433" y="769"/>
                  </a:cubicBezTo>
                  <a:cubicBezTo>
                    <a:pt x="430" y="722"/>
                    <a:pt x="430" y="722"/>
                    <a:pt x="430" y="722"/>
                  </a:cubicBezTo>
                  <a:cubicBezTo>
                    <a:pt x="31" y="649"/>
                    <a:pt x="31" y="649"/>
                    <a:pt x="31" y="649"/>
                  </a:cubicBezTo>
                  <a:cubicBezTo>
                    <a:pt x="0" y="686"/>
                    <a:pt x="0" y="686"/>
                    <a:pt x="0" y="686"/>
                  </a:cubicBezTo>
                  <a:cubicBezTo>
                    <a:pt x="30" y="726"/>
                    <a:pt x="30" y="726"/>
                    <a:pt x="30" y="726"/>
                  </a:cubicBezTo>
                  <a:cubicBezTo>
                    <a:pt x="458" y="810"/>
                    <a:pt x="458" y="810"/>
                    <a:pt x="458" y="810"/>
                  </a:cubicBezTo>
                  <a:cubicBezTo>
                    <a:pt x="601" y="22"/>
                    <a:pt x="601" y="22"/>
                    <a:pt x="601" y="22"/>
                  </a:cubicBezTo>
                  <a:cubicBezTo>
                    <a:pt x="582" y="0"/>
                    <a:pt x="582" y="0"/>
                    <a:pt x="582" y="0"/>
                  </a:cubicBezTo>
                </a:path>
              </a:pathLst>
            </a:custGeom>
            <a:solidFill>
              <a:srgbClr val="DAA5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îS1îḑe"/>
            <p:cNvSpPr/>
            <p:nvPr>
              <p:custDataLst>
                <p:tags r:id="rId130"/>
              </p:custDataLst>
            </p:nvPr>
          </p:nvSpPr>
          <p:spPr bwMode="auto">
            <a:xfrm>
              <a:off x="9492929" y="3390696"/>
              <a:ext cx="378253" cy="2003883"/>
            </a:xfrm>
            <a:custGeom>
              <a:avLst/>
              <a:gdLst>
                <a:gd name="T0" fmla="*/ 297 w 309"/>
                <a:gd name="T1" fmla="*/ 0 h 1637"/>
                <a:gd name="T2" fmla="*/ 0 w 309"/>
                <a:gd name="T3" fmla="*/ 1635 h 1637"/>
                <a:gd name="T4" fmla="*/ 8 w 309"/>
                <a:gd name="T5" fmla="*/ 1637 h 1637"/>
                <a:gd name="T6" fmla="*/ 309 w 309"/>
                <a:gd name="T7" fmla="*/ 14 h 1637"/>
                <a:gd name="T8" fmla="*/ 297 w 309"/>
                <a:gd name="T9" fmla="*/ 0 h 1637"/>
              </a:gdLst>
              <a:ahLst/>
              <a:cxnLst>
                <a:cxn ang="0">
                  <a:pos x="T0" y="T1"/>
                </a:cxn>
                <a:cxn ang="0">
                  <a:pos x="T2" y="T3"/>
                </a:cxn>
                <a:cxn ang="0">
                  <a:pos x="T4" y="T5"/>
                </a:cxn>
                <a:cxn ang="0">
                  <a:pos x="T6" y="T7"/>
                </a:cxn>
                <a:cxn ang="0">
                  <a:pos x="T8" y="T9"/>
                </a:cxn>
              </a:cxnLst>
              <a:rect l="0" t="0" r="r" b="b"/>
              <a:pathLst>
                <a:path w="309" h="1637">
                  <a:moveTo>
                    <a:pt x="297" y="0"/>
                  </a:moveTo>
                  <a:lnTo>
                    <a:pt x="0" y="1635"/>
                  </a:lnTo>
                  <a:lnTo>
                    <a:pt x="8" y="1637"/>
                  </a:lnTo>
                  <a:lnTo>
                    <a:pt x="309" y="14"/>
                  </a:lnTo>
                  <a:lnTo>
                    <a:pt x="297"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íṩliḋê"/>
            <p:cNvSpPr/>
            <p:nvPr>
              <p:custDataLst>
                <p:tags r:id="rId131"/>
              </p:custDataLst>
            </p:nvPr>
          </p:nvSpPr>
          <p:spPr bwMode="auto">
            <a:xfrm>
              <a:off x="9492929" y="3390696"/>
              <a:ext cx="378253" cy="2003883"/>
            </a:xfrm>
            <a:custGeom>
              <a:avLst/>
              <a:gdLst>
                <a:gd name="T0" fmla="*/ 297 w 309"/>
                <a:gd name="T1" fmla="*/ 0 h 1637"/>
                <a:gd name="T2" fmla="*/ 0 w 309"/>
                <a:gd name="T3" fmla="*/ 1635 h 1637"/>
                <a:gd name="T4" fmla="*/ 8 w 309"/>
                <a:gd name="T5" fmla="*/ 1637 h 1637"/>
                <a:gd name="T6" fmla="*/ 309 w 309"/>
                <a:gd name="T7" fmla="*/ 14 h 1637"/>
                <a:gd name="T8" fmla="*/ 297 w 309"/>
                <a:gd name="T9" fmla="*/ 0 h 1637"/>
              </a:gdLst>
              <a:ahLst/>
              <a:cxnLst>
                <a:cxn ang="0">
                  <a:pos x="T0" y="T1"/>
                </a:cxn>
                <a:cxn ang="0">
                  <a:pos x="T2" y="T3"/>
                </a:cxn>
                <a:cxn ang="0">
                  <a:pos x="T4" y="T5"/>
                </a:cxn>
                <a:cxn ang="0">
                  <a:pos x="T6" y="T7"/>
                </a:cxn>
                <a:cxn ang="0">
                  <a:pos x="T8" y="T9"/>
                </a:cxn>
              </a:cxnLst>
              <a:rect l="0" t="0" r="r" b="b"/>
              <a:pathLst>
                <a:path w="309" h="1637">
                  <a:moveTo>
                    <a:pt x="297" y="0"/>
                  </a:moveTo>
                  <a:lnTo>
                    <a:pt x="0" y="1635"/>
                  </a:lnTo>
                  <a:lnTo>
                    <a:pt x="8" y="1637"/>
                  </a:lnTo>
                  <a:lnTo>
                    <a:pt x="309" y="14"/>
                  </a:lnTo>
                  <a:lnTo>
                    <a:pt x="2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iṣḷidè"/>
            <p:cNvSpPr/>
            <p:nvPr>
              <p:custDataLst>
                <p:tags r:id="rId132"/>
              </p:custDataLst>
            </p:nvPr>
          </p:nvSpPr>
          <p:spPr bwMode="auto">
            <a:xfrm>
              <a:off x="9186899" y="3210750"/>
              <a:ext cx="608387" cy="2077330"/>
            </a:xfrm>
            <a:custGeom>
              <a:avLst/>
              <a:gdLst>
                <a:gd name="T0" fmla="*/ 208 w 497"/>
                <a:gd name="T1" fmla="*/ 1697 h 1697"/>
                <a:gd name="T2" fmla="*/ 497 w 497"/>
                <a:gd name="T3" fmla="*/ 99 h 1697"/>
                <a:gd name="T4" fmla="*/ 497 w 497"/>
                <a:gd name="T5" fmla="*/ 0 h 1697"/>
                <a:gd name="T6" fmla="*/ 0 w 497"/>
                <a:gd name="T7" fmla="*/ 738 h 1697"/>
                <a:gd name="T8" fmla="*/ 202 w 497"/>
                <a:gd name="T9" fmla="*/ 1589 h 1697"/>
                <a:gd name="T10" fmla="*/ 208 w 497"/>
                <a:gd name="T11" fmla="*/ 1697 h 1697"/>
              </a:gdLst>
              <a:ahLst/>
              <a:cxnLst>
                <a:cxn ang="0">
                  <a:pos x="T0" y="T1"/>
                </a:cxn>
                <a:cxn ang="0">
                  <a:pos x="T2" y="T3"/>
                </a:cxn>
                <a:cxn ang="0">
                  <a:pos x="T4" y="T5"/>
                </a:cxn>
                <a:cxn ang="0">
                  <a:pos x="T6" y="T7"/>
                </a:cxn>
                <a:cxn ang="0">
                  <a:pos x="T8" y="T9"/>
                </a:cxn>
                <a:cxn ang="0">
                  <a:pos x="T10" y="T11"/>
                </a:cxn>
              </a:cxnLst>
              <a:rect l="0" t="0" r="r" b="b"/>
              <a:pathLst>
                <a:path w="497" h="1697">
                  <a:moveTo>
                    <a:pt x="208" y="1697"/>
                  </a:moveTo>
                  <a:lnTo>
                    <a:pt x="497" y="99"/>
                  </a:lnTo>
                  <a:lnTo>
                    <a:pt x="497" y="0"/>
                  </a:lnTo>
                  <a:lnTo>
                    <a:pt x="0" y="738"/>
                  </a:lnTo>
                  <a:lnTo>
                    <a:pt x="202" y="1589"/>
                  </a:lnTo>
                  <a:lnTo>
                    <a:pt x="208" y="1697"/>
                  </a:lnTo>
                  <a:close/>
                </a:path>
              </a:pathLst>
            </a:custGeom>
            <a:solidFill>
              <a:srgbClr val="E2D5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íṩ1iḍè"/>
            <p:cNvSpPr/>
            <p:nvPr>
              <p:custDataLst>
                <p:tags r:id="rId133"/>
              </p:custDataLst>
            </p:nvPr>
          </p:nvSpPr>
          <p:spPr bwMode="auto">
            <a:xfrm>
              <a:off x="9186899" y="3210750"/>
              <a:ext cx="608387" cy="2077330"/>
            </a:xfrm>
            <a:custGeom>
              <a:avLst/>
              <a:gdLst>
                <a:gd name="T0" fmla="*/ 208 w 497"/>
                <a:gd name="T1" fmla="*/ 1697 h 1697"/>
                <a:gd name="T2" fmla="*/ 497 w 497"/>
                <a:gd name="T3" fmla="*/ 99 h 1697"/>
                <a:gd name="T4" fmla="*/ 497 w 497"/>
                <a:gd name="T5" fmla="*/ 0 h 1697"/>
                <a:gd name="T6" fmla="*/ 0 w 497"/>
                <a:gd name="T7" fmla="*/ 738 h 1697"/>
                <a:gd name="T8" fmla="*/ 202 w 497"/>
                <a:gd name="T9" fmla="*/ 1589 h 1697"/>
                <a:gd name="T10" fmla="*/ 208 w 497"/>
                <a:gd name="T11" fmla="*/ 1697 h 1697"/>
              </a:gdLst>
              <a:ahLst/>
              <a:cxnLst>
                <a:cxn ang="0">
                  <a:pos x="T0" y="T1"/>
                </a:cxn>
                <a:cxn ang="0">
                  <a:pos x="T2" y="T3"/>
                </a:cxn>
                <a:cxn ang="0">
                  <a:pos x="T4" y="T5"/>
                </a:cxn>
                <a:cxn ang="0">
                  <a:pos x="T6" y="T7"/>
                </a:cxn>
                <a:cxn ang="0">
                  <a:pos x="T8" y="T9"/>
                </a:cxn>
                <a:cxn ang="0">
                  <a:pos x="T10" y="T11"/>
                </a:cxn>
              </a:cxnLst>
              <a:rect l="0" t="0" r="r" b="b"/>
              <a:pathLst>
                <a:path w="497" h="1697">
                  <a:moveTo>
                    <a:pt x="208" y="1697"/>
                  </a:moveTo>
                  <a:lnTo>
                    <a:pt x="497" y="99"/>
                  </a:lnTo>
                  <a:lnTo>
                    <a:pt x="497" y="0"/>
                  </a:lnTo>
                  <a:lnTo>
                    <a:pt x="0" y="738"/>
                  </a:lnTo>
                  <a:lnTo>
                    <a:pt x="202" y="1589"/>
                  </a:lnTo>
                  <a:lnTo>
                    <a:pt x="208" y="16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iṩļiḓê"/>
            <p:cNvSpPr/>
            <p:nvPr>
              <p:custDataLst>
                <p:tags r:id="rId134"/>
              </p:custDataLst>
            </p:nvPr>
          </p:nvSpPr>
          <p:spPr bwMode="auto">
            <a:xfrm>
              <a:off x="9174658" y="3194837"/>
              <a:ext cx="632870" cy="2105485"/>
            </a:xfrm>
            <a:custGeom>
              <a:avLst/>
              <a:gdLst>
                <a:gd name="T0" fmla="*/ 105 w 249"/>
                <a:gd name="T1" fmla="*/ 824 h 829"/>
                <a:gd name="T2" fmla="*/ 109 w 249"/>
                <a:gd name="T3" fmla="*/ 825 h 829"/>
                <a:gd name="T4" fmla="*/ 249 w 249"/>
                <a:gd name="T5" fmla="*/ 55 h 829"/>
                <a:gd name="T6" fmla="*/ 249 w 249"/>
                <a:gd name="T7" fmla="*/ 54 h 829"/>
                <a:gd name="T8" fmla="*/ 249 w 249"/>
                <a:gd name="T9" fmla="*/ 6 h 829"/>
                <a:gd name="T10" fmla="*/ 246 w 249"/>
                <a:gd name="T11" fmla="*/ 1 h 829"/>
                <a:gd name="T12" fmla="*/ 240 w 249"/>
                <a:gd name="T13" fmla="*/ 3 h 829"/>
                <a:gd name="T14" fmla="*/ 1 w 249"/>
                <a:gd name="T15" fmla="*/ 360 h 829"/>
                <a:gd name="T16" fmla="*/ 0 w 249"/>
                <a:gd name="T17" fmla="*/ 364 h 829"/>
                <a:gd name="T18" fmla="*/ 97 w 249"/>
                <a:gd name="T19" fmla="*/ 773 h 829"/>
                <a:gd name="T20" fmla="*/ 100 w 249"/>
                <a:gd name="T21" fmla="*/ 824 h 829"/>
                <a:gd name="T22" fmla="*/ 104 w 249"/>
                <a:gd name="T23" fmla="*/ 829 h 829"/>
                <a:gd name="T24" fmla="*/ 109 w 249"/>
                <a:gd name="T25" fmla="*/ 825 h 829"/>
                <a:gd name="T26" fmla="*/ 105 w 249"/>
                <a:gd name="T27" fmla="*/ 824 h 829"/>
                <a:gd name="T28" fmla="*/ 110 w 249"/>
                <a:gd name="T29" fmla="*/ 823 h 829"/>
                <a:gd name="T30" fmla="*/ 107 w 249"/>
                <a:gd name="T31" fmla="*/ 772 h 829"/>
                <a:gd name="T32" fmla="*/ 107 w 249"/>
                <a:gd name="T33" fmla="*/ 771 h 829"/>
                <a:gd name="T34" fmla="*/ 10 w 249"/>
                <a:gd name="T35" fmla="*/ 363 h 829"/>
                <a:gd name="T36" fmla="*/ 239 w 249"/>
                <a:gd name="T37" fmla="*/ 22 h 829"/>
                <a:gd name="T38" fmla="*/ 239 w 249"/>
                <a:gd name="T39" fmla="*/ 54 h 829"/>
                <a:gd name="T40" fmla="*/ 100 w 249"/>
                <a:gd name="T41" fmla="*/ 823 h 829"/>
                <a:gd name="T42" fmla="*/ 105 w 249"/>
                <a:gd name="T43" fmla="*/ 824 h 829"/>
                <a:gd name="T44" fmla="*/ 110 w 249"/>
                <a:gd name="T45" fmla="*/ 823 h 829"/>
                <a:gd name="T46" fmla="*/ 105 w 249"/>
                <a:gd name="T47" fmla="*/ 824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9" h="829">
                  <a:moveTo>
                    <a:pt x="105" y="824"/>
                  </a:moveTo>
                  <a:cubicBezTo>
                    <a:pt x="109" y="825"/>
                    <a:pt x="109" y="825"/>
                    <a:pt x="109" y="825"/>
                  </a:cubicBezTo>
                  <a:cubicBezTo>
                    <a:pt x="249" y="55"/>
                    <a:pt x="249" y="55"/>
                    <a:pt x="249" y="55"/>
                  </a:cubicBezTo>
                  <a:cubicBezTo>
                    <a:pt x="249" y="54"/>
                    <a:pt x="249" y="54"/>
                    <a:pt x="249" y="54"/>
                  </a:cubicBezTo>
                  <a:cubicBezTo>
                    <a:pt x="249" y="6"/>
                    <a:pt x="249" y="6"/>
                    <a:pt x="249" y="6"/>
                  </a:cubicBezTo>
                  <a:cubicBezTo>
                    <a:pt x="249" y="4"/>
                    <a:pt x="248" y="2"/>
                    <a:pt x="246" y="1"/>
                  </a:cubicBezTo>
                  <a:cubicBezTo>
                    <a:pt x="244" y="0"/>
                    <a:pt x="242" y="1"/>
                    <a:pt x="240" y="3"/>
                  </a:cubicBezTo>
                  <a:cubicBezTo>
                    <a:pt x="1" y="360"/>
                    <a:pt x="1" y="360"/>
                    <a:pt x="1" y="360"/>
                  </a:cubicBezTo>
                  <a:cubicBezTo>
                    <a:pt x="0" y="361"/>
                    <a:pt x="0" y="362"/>
                    <a:pt x="0" y="364"/>
                  </a:cubicBezTo>
                  <a:cubicBezTo>
                    <a:pt x="97" y="773"/>
                    <a:pt x="97" y="773"/>
                    <a:pt x="97" y="773"/>
                  </a:cubicBezTo>
                  <a:cubicBezTo>
                    <a:pt x="100" y="824"/>
                    <a:pt x="100" y="824"/>
                    <a:pt x="100" y="824"/>
                  </a:cubicBezTo>
                  <a:cubicBezTo>
                    <a:pt x="100" y="826"/>
                    <a:pt x="102" y="829"/>
                    <a:pt x="104" y="829"/>
                  </a:cubicBezTo>
                  <a:cubicBezTo>
                    <a:pt x="107" y="829"/>
                    <a:pt x="109" y="827"/>
                    <a:pt x="109" y="825"/>
                  </a:cubicBezTo>
                  <a:cubicBezTo>
                    <a:pt x="105" y="824"/>
                    <a:pt x="105" y="824"/>
                    <a:pt x="105" y="824"/>
                  </a:cubicBezTo>
                  <a:cubicBezTo>
                    <a:pt x="110" y="823"/>
                    <a:pt x="110" y="823"/>
                    <a:pt x="110" y="823"/>
                  </a:cubicBezTo>
                  <a:cubicBezTo>
                    <a:pt x="107" y="772"/>
                    <a:pt x="107" y="772"/>
                    <a:pt x="107" y="772"/>
                  </a:cubicBezTo>
                  <a:cubicBezTo>
                    <a:pt x="107" y="771"/>
                    <a:pt x="107" y="771"/>
                    <a:pt x="107" y="771"/>
                  </a:cubicBezTo>
                  <a:cubicBezTo>
                    <a:pt x="10" y="363"/>
                    <a:pt x="10" y="363"/>
                    <a:pt x="10" y="363"/>
                  </a:cubicBezTo>
                  <a:cubicBezTo>
                    <a:pt x="239" y="22"/>
                    <a:pt x="239" y="22"/>
                    <a:pt x="239" y="22"/>
                  </a:cubicBezTo>
                  <a:cubicBezTo>
                    <a:pt x="239" y="54"/>
                    <a:pt x="239" y="54"/>
                    <a:pt x="239" y="54"/>
                  </a:cubicBezTo>
                  <a:cubicBezTo>
                    <a:pt x="100" y="823"/>
                    <a:pt x="100" y="823"/>
                    <a:pt x="100" y="823"/>
                  </a:cubicBezTo>
                  <a:cubicBezTo>
                    <a:pt x="105" y="824"/>
                    <a:pt x="105" y="824"/>
                    <a:pt x="105" y="824"/>
                  </a:cubicBezTo>
                  <a:cubicBezTo>
                    <a:pt x="110" y="823"/>
                    <a:pt x="110" y="823"/>
                    <a:pt x="110" y="823"/>
                  </a:cubicBezTo>
                  <a:cubicBezTo>
                    <a:pt x="105" y="824"/>
                    <a:pt x="105" y="824"/>
                    <a:pt x="105" y="8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îsļïḓê"/>
            <p:cNvSpPr/>
            <p:nvPr>
              <p:custDataLst>
                <p:tags r:id="rId135"/>
              </p:custDataLst>
            </p:nvPr>
          </p:nvSpPr>
          <p:spPr bwMode="auto">
            <a:xfrm>
              <a:off x="8317775" y="2998978"/>
              <a:ext cx="1472615" cy="2156898"/>
            </a:xfrm>
            <a:custGeom>
              <a:avLst/>
              <a:gdLst>
                <a:gd name="T0" fmla="*/ 912 w 1203"/>
                <a:gd name="T1" fmla="*/ 1762 h 1762"/>
                <a:gd name="T2" fmla="*/ 0 w 1203"/>
                <a:gd name="T3" fmla="*/ 1596 h 1762"/>
                <a:gd name="T4" fmla="*/ 291 w 1203"/>
                <a:gd name="T5" fmla="*/ 0 h 1762"/>
                <a:gd name="T6" fmla="*/ 1203 w 1203"/>
                <a:gd name="T7" fmla="*/ 166 h 1762"/>
                <a:gd name="T8" fmla="*/ 912 w 1203"/>
                <a:gd name="T9" fmla="*/ 1762 h 1762"/>
              </a:gdLst>
              <a:ahLst/>
              <a:cxnLst>
                <a:cxn ang="0">
                  <a:pos x="T0" y="T1"/>
                </a:cxn>
                <a:cxn ang="0">
                  <a:pos x="T2" y="T3"/>
                </a:cxn>
                <a:cxn ang="0">
                  <a:pos x="T4" y="T5"/>
                </a:cxn>
                <a:cxn ang="0">
                  <a:pos x="T6" y="T7"/>
                </a:cxn>
                <a:cxn ang="0">
                  <a:pos x="T8" y="T9"/>
                </a:cxn>
              </a:cxnLst>
              <a:rect l="0" t="0" r="r" b="b"/>
              <a:pathLst>
                <a:path w="1203" h="1762">
                  <a:moveTo>
                    <a:pt x="912" y="1762"/>
                  </a:moveTo>
                  <a:lnTo>
                    <a:pt x="0" y="1596"/>
                  </a:lnTo>
                  <a:lnTo>
                    <a:pt x="291" y="0"/>
                  </a:lnTo>
                  <a:lnTo>
                    <a:pt x="1203" y="166"/>
                  </a:lnTo>
                  <a:lnTo>
                    <a:pt x="912" y="176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ï$ḻïďe"/>
            <p:cNvSpPr/>
            <p:nvPr>
              <p:custDataLst>
                <p:tags r:id="rId136"/>
              </p:custDataLst>
            </p:nvPr>
          </p:nvSpPr>
          <p:spPr bwMode="auto">
            <a:xfrm>
              <a:off x="8317775" y="2998978"/>
              <a:ext cx="1472615" cy="2156898"/>
            </a:xfrm>
            <a:custGeom>
              <a:avLst/>
              <a:gdLst>
                <a:gd name="T0" fmla="*/ 912 w 1203"/>
                <a:gd name="T1" fmla="*/ 1762 h 1762"/>
                <a:gd name="T2" fmla="*/ 0 w 1203"/>
                <a:gd name="T3" fmla="*/ 1596 h 1762"/>
                <a:gd name="T4" fmla="*/ 291 w 1203"/>
                <a:gd name="T5" fmla="*/ 0 h 1762"/>
                <a:gd name="T6" fmla="*/ 1203 w 1203"/>
                <a:gd name="T7" fmla="*/ 166 h 1762"/>
                <a:gd name="T8" fmla="*/ 912 w 1203"/>
                <a:gd name="T9" fmla="*/ 1762 h 1762"/>
              </a:gdLst>
              <a:ahLst/>
              <a:cxnLst>
                <a:cxn ang="0">
                  <a:pos x="T0" y="T1"/>
                </a:cxn>
                <a:cxn ang="0">
                  <a:pos x="T2" y="T3"/>
                </a:cxn>
                <a:cxn ang="0">
                  <a:pos x="T4" y="T5"/>
                </a:cxn>
                <a:cxn ang="0">
                  <a:pos x="T6" y="T7"/>
                </a:cxn>
                <a:cxn ang="0">
                  <a:pos x="T8" y="T9"/>
                </a:cxn>
              </a:cxnLst>
              <a:rect l="0" t="0" r="r" b="b"/>
              <a:pathLst>
                <a:path w="1203" h="1762">
                  <a:moveTo>
                    <a:pt x="912" y="1762"/>
                  </a:moveTo>
                  <a:lnTo>
                    <a:pt x="0" y="1596"/>
                  </a:lnTo>
                  <a:lnTo>
                    <a:pt x="291" y="0"/>
                  </a:lnTo>
                  <a:lnTo>
                    <a:pt x="1203" y="166"/>
                  </a:lnTo>
                  <a:lnTo>
                    <a:pt x="912" y="17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ïŝ1íḋe"/>
            <p:cNvSpPr/>
            <p:nvPr>
              <p:custDataLst>
                <p:tags r:id="rId137"/>
              </p:custDataLst>
            </p:nvPr>
          </p:nvSpPr>
          <p:spPr bwMode="auto">
            <a:xfrm>
              <a:off x="8303086" y="2986737"/>
              <a:ext cx="1499546" cy="2183828"/>
            </a:xfrm>
            <a:custGeom>
              <a:avLst/>
              <a:gdLst>
                <a:gd name="T0" fmla="*/ 445 w 590"/>
                <a:gd name="T1" fmla="*/ 854 h 860"/>
                <a:gd name="T2" fmla="*/ 446 w 590"/>
                <a:gd name="T3" fmla="*/ 849 h 860"/>
                <a:gd name="T4" fmla="*/ 11 w 590"/>
                <a:gd name="T5" fmla="*/ 770 h 860"/>
                <a:gd name="T6" fmla="*/ 150 w 590"/>
                <a:gd name="T7" fmla="*/ 11 h 860"/>
                <a:gd name="T8" fmla="*/ 579 w 590"/>
                <a:gd name="T9" fmla="*/ 89 h 860"/>
                <a:gd name="T10" fmla="*/ 440 w 590"/>
                <a:gd name="T11" fmla="*/ 853 h 860"/>
                <a:gd name="T12" fmla="*/ 445 w 590"/>
                <a:gd name="T13" fmla="*/ 854 h 860"/>
                <a:gd name="T14" fmla="*/ 446 w 590"/>
                <a:gd name="T15" fmla="*/ 849 h 860"/>
                <a:gd name="T16" fmla="*/ 445 w 590"/>
                <a:gd name="T17" fmla="*/ 854 h 860"/>
                <a:gd name="T18" fmla="*/ 450 w 590"/>
                <a:gd name="T19" fmla="*/ 855 h 860"/>
                <a:gd name="T20" fmla="*/ 590 w 590"/>
                <a:gd name="T21" fmla="*/ 86 h 860"/>
                <a:gd name="T22" fmla="*/ 589 w 590"/>
                <a:gd name="T23" fmla="*/ 82 h 860"/>
                <a:gd name="T24" fmla="*/ 586 w 590"/>
                <a:gd name="T25" fmla="*/ 80 h 860"/>
                <a:gd name="T26" fmla="*/ 146 w 590"/>
                <a:gd name="T27" fmla="*/ 0 h 860"/>
                <a:gd name="T28" fmla="*/ 141 w 590"/>
                <a:gd name="T29" fmla="*/ 4 h 860"/>
                <a:gd name="T30" fmla="*/ 1 w 590"/>
                <a:gd name="T31" fmla="*/ 774 h 860"/>
                <a:gd name="T32" fmla="*/ 1 w 590"/>
                <a:gd name="T33" fmla="*/ 777 h 860"/>
                <a:gd name="T34" fmla="*/ 5 w 590"/>
                <a:gd name="T35" fmla="*/ 779 h 860"/>
                <a:gd name="T36" fmla="*/ 444 w 590"/>
                <a:gd name="T37" fmla="*/ 859 h 860"/>
                <a:gd name="T38" fmla="*/ 448 w 590"/>
                <a:gd name="T39" fmla="*/ 858 h 860"/>
                <a:gd name="T40" fmla="*/ 450 w 590"/>
                <a:gd name="T41" fmla="*/ 855 h 860"/>
                <a:gd name="T42" fmla="*/ 445 w 590"/>
                <a:gd name="T43" fmla="*/ 854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0" h="860">
                  <a:moveTo>
                    <a:pt x="445" y="854"/>
                  </a:moveTo>
                  <a:cubicBezTo>
                    <a:pt x="446" y="849"/>
                    <a:pt x="446" y="849"/>
                    <a:pt x="446" y="849"/>
                  </a:cubicBezTo>
                  <a:cubicBezTo>
                    <a:pt x="11" y="770"/>
                    <a:pt x="11" y="770"/>
                    <a:pt x="11" y="770"/>
                  </a:cubicBezTo>
                  <a:cubicBezTo>
                    <a:pt x="150" y="11"/>
                    <a:pt x="150" y="11"/>
                    <a:pt x="150" y="11"/>
                  </a:cubicBezTo>
                  <a:cubicBezTo>
                    <a:pt x="579" y="89"/>
                    <a:pt x="579" y="89"/>
                    <a:pt x="579" y="89"/>
                  </a:cubicBezTo>
                  <a:cubicBezTo>
                    <a:pt x="440" y="853"/>
                    <a:pt x="440" y="853"/>
                    <a:pt x="440" y="853"/>
                  </a:cubicBezTo>
                  <a:cubicBezTo>
                    <a:pt x="445" y="854"/>
                    <a:pt x="445" y="854"/>
                    <a:pt x="445" y="854"/>
                  </a:cubicBezTo>
                  <a:cubicBezTo>
                    <a:pt x="446" y="849"/>
                    <a:pt x="446" y="849"/>
                    <a:pt x="446" y="849"/>
                  </a:cubicBezTo>
                  <a:cubicBezTo>
                    <a:pt x="445" y="854"/>
                    <a:pt x="445" y="854"/>
                    <a:pt x="445" y="854"/>
                  </a:cubicBezTo>
                  <a:cubicBezTo>
                    <a:pt x="450" y="855"/>
                    <a:pt x="450" y="855"/>
                    <a:pt x="450" y="855"/>
                  </a:cubicBezTo>
                  <a:cubicBezTo>
                    <a:pt x="590" y="86"/>
                    <a:pt x="590" y="86"/>
                    <a:pt x="590" y="86"/>
                  </a:cubicBezTo>
                  <a:cubicBezTo>
                    <a:pt x="590" y="84"/>
                    <a:pt x="590" y="83"/>
                    <a:pt x="589" y="82"/>
                  </a:cubicBezTo>
                  <a:cubicBezTo>
                    <a:pt x="588" y="81"/>
                    <a:pt x="587" y="80"/>
                    <a:pt x="586" y="80"/>
                  </a:cubicBezTo>
                  <a:cubicBezTo>
                    <a:pt x="146" y="0"/>
                    <a:pt x="146" y="0"/>
                    <a:pt x="146" y="0"/>
                  </a:cubicBezTo>
                  <a:cubicBezTo>
                    <a:pt x="144" y="0"/>
                    <a:pt x="141" y="1"/>
                    <a:pt x="141" y="4"/>
                  </a:cubicBezTo>
                  <a:cubicBezTo>
                    <a:pt x="1" y="774"/>
                    <a:pt x="1" y="774"/>
                    <a:pt x="1" y="774"/>
                  </a:cubicBezTo>
                  <a:cubicBezTo>
                    <a:pt x="0" y="775"/>
                    <a:pt x="1" y="776"/>
                    <a:pt x="1" y="777"/>
                  </a:cubicBezTo>
                  <a:cubicBezTo>
                    <a:pt x="2" y="778"/>
                    <a:pt x="3" y="779"/>
                    <a:pt x="5" y="779"/>
                  </a:cubicBezTo>
                  <a:cubicBezTo>
                    <a:pt x="444" y="859"/>
                    <a:pt x="444" y="859"/>
                    <a:pt x="444" y="859"/>
                  </a:cubicBezTo>
                  <a:cubicBezTo>
                    <a:pt x="445" y="860"/>
                    <a:pt x="447" y="859"/>
                    <a:pt x="448" y="858"/>
                  </a:cubicBezTo>
                  <a:cubicBezTo>
                    <a:pt x="449" y="858"/>
                    <a:pt x="450" y="857"/>
                    <a:pt x="450" y="855"/>
                  </a:cubicBezTo>
                  <a:cubicBezTo>
                    <a:pt x="445" y="854"/>
                    <a:pt x="445" y="854"/>
                    <a:pt x="445" y="85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iṣḷiďé"/>
            <p:cNvSpPr/>
            <p:nvPr>
              <p:custDataLst>
                <p:tags r:id="rId138"/>
              </p:custDataLst>
            </p:nvPr>
          </p:nvSpPr>
          <p:spPr bwMode="auto">
            <a:xfrm>
              <a:off x="8622581" y="3014891"/>
              <a:ext cx="1151896" cy="520251"/>
            </a:xfrm>
            <a:custGeom>
              <a:avLst/>
              <a:gdLst>
                <a:gd name="T0" fmla="*/ 50 w 941"/>
                <a:gd name="T1" fmla="*/ 0 h 425"/>
                <a:gd name="T2" fmla="*/ 0 w 941"/>
                <a:gd name="T3" fmla="*/ 263 h 425"/>
                <a:gd name="T4" fmla="*/ 893 w 941"/>
                <a:gd name="T5" fmla="*/ 425 h 425"/>
                <a:gd name="T6" fmla="*/ 941 w 941"/>
                <a:gd name="T7" fmla="*/ 162 h 425"/>
                <a:gd name="T8" fmla="*/ 50 w 941"/>
                <a:gd name="T9" fmla="*/ 0 h 425"/>
              </a:gdLst>
              <a:ahLst/>
              <a:cxnLst>
                <a:cxn ang="0">
                  <a:pos x="T0" y="T1"/>
                </a:cxn>
                <a:cxn ang="0">
                  <a:pos x="T2" y="T3"/>
                </a:cxn>
                <a:cxn ang="0">
                  <a:pos x="T4" y="T5"/>
                </a:cxn>
                <a:cxn ang="0">
                  <a:pos x="T6" y="T7"/>
                </a:cxn>
                <a:cxn ang="0">
                  <a:pos x="T8" y="T9"/>
                </a:cxn>
              </a:cxnLst>
              <a:rect l="0" t="0" r="r" b="b"/>
              <a:pathLst>
                <a:path w="941" h="425">
                  <a:moveTo>
                    <a:pt x="50" y="0"/>
                  </a:moveTo>
                  <a:lnTo>
                    <a:pt x="0" y="263"/>
                  </a:lnTo>
                  <a:lnTo>
                    <a:pt x="893" y="425"/>
                  </a:lnTo>
                  <a:lnTo>
                    <a:pt x="941" y="162"/>
                  </a:lnTo>
                  <a:lnTo>
                    <a:pt x="50"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iṣļîḑe"/>
            <p:cNvSpPr/>
            <p:nvPr>
              <p:custDataLst>
                <p:tags r:id="rId139"/>
              </p:custDataLst>
            </p:nvPr>
          </p:nvSpPr>
          <p:spPr bwMode="auto">
            <a:xfrm>
              <a:off x="8622581" y="3014891"/>
              <a:ext cx="1151896" cy="520251"/>
            </a:xfrm>
            <a:custGeom>
              <a:avLst/>
              <a:gdLst>
                <a:gd name="T0" fmla="*/ 50 w 941"/>
                <a:gd name="T1" fmla="*/ 0 h 425"/>
                <a:gd name="T2" fmla="*/ 0 w 941"/>
                <a:gd name="T3" fmla="*/ 263 h 425"/>
                <a:gd name="T4" fmla="*/ 893 w 941"/>
                <a:gd name="T5" fmla="*/ 425 h 425"/>
                <a:gd name="T6" fmla="*/ 941 w 941"/>
                <a:gd name="T7" fmla="*/ 162 h 425"/>
                <a:gd name="T8" fmla="*/ 50 w 941"/>
                <a:gd name="T9" fmla="*/ 0 h 425"/>
              </a:gdLst>
              <a:ahLst/>
              <a:cxnLst>
                <a:cxn ang="0">
                  <a:pos x="T0" y="T1"/>
                </a:cxn>
                <a:cxn ang="0">
                  <a:pos x="T2" y="T3"/>
                </a:cxn>
                <a:cxn ang="0">
                  <a:pos x="T4" y="T5"/>
                </a:cxn>
                <a:cxn ang="0">
                  <a:pos x="T6" y="T7"/>
                </a:cxn>
                <a:cxn ang="0">
                  <a:pos x="T8" y="T9"/>
                </a:cxn>
              </a:cxnLst>
              <a:rect l="0" t="0" r="r" b="b"/>
              <a:pathLst>
                <a:path w="941" h="425">
                  <a:moveTo>
                    <a:pt x="50" y="0"/>
                  </a:moveTo>
                  <a:lnTo>
                    <a:pt x="0" y="263"/>
                  </a:lnTo>
                  <a:lnTo>
                    <a:pt x="893" y="425"/>
                  </a:lnTo>
                  <a:lnTo>
                    <a:pt x="941" y="162"/>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ṡḷíḑe"/>
            <p:cNvSpPr/>
            <p:nvPr>
              <p:custDataLst>
                <p:tags r:id="rId140"/>
              </p:custDataLst>
            </p:nvPr>
          </p:nvSpPr>
          <p:spPr bwMode="auto">
            <a:xfrm>
              <a:off x="8612788" y="2998978"/>
              <a:ext cx="1177602" cy="538612"/>
            </a:xfrm>
            <a:custGeom>
              <a:avLst/>
              <a:gdLst>
                <a:gd name="T0" fmla="*/ 50 w 962"/>
                <a:gd name="T1" fmla="*/ 0 h 440"/>
                <a:gd name="T2" fmla="*/ 0 w 962"/>
                <a:gd name="T3" fmla="*/ 274 h 440"/>
                <a:gd name="T4" fmla="*/ 8 w 962"/>
                <a:gd name="T5" fmla="*/ 276 h 440"/>
                <a:gd name="T6" fmla="*/ 58 w 962"/>
                <a:gd name="T7" fmla="*/ 13 h 440"/>
                <a:gd name="T8" fmla="*/ 949 w 962"/>
                <a:gd name="T9" fmla="*/ 175 h 440"/>
                <a:gd name="T10" fmla="*/ 901 w 962"/>
                <a:gd name="T11" fmla="*/ 438 h 440"/>
                <a:gd name="T12" fmla="*/ 912 w 962"/>
                <a:gd name="T13" fmla="*/ 440 h 440"/>
                <a:gd name="T14" fmla="*/ 962 w 962"/>
                <a:gd name="T15" fmla="*/ 166 h 440"/>
                <a:gd name="T16" fmla="*/ 50 w 962"/>
                <a:gd name="T1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2" h="440">
                  <a:moveTo>
                    <a:pt x="50" y="0"/>
                  </a:moveTo>
                  <a:lnTo>
                    <a:pt x="0" y="274"/>
                  </a:lnTo>
                  <a:lnTo>
                    <a:pt x="8" y="276"/>
                  </a:lnTo>
                  <a:lnTo>
                    <a:pt x="58" y="13"/>
                  </a:lnTo>
                  <a:lnTo>
                    <a:pt x="949" y="175"/>
                  </a:lnTo>
                  <a:lnTo>
                    <a:pt x="901" y="438"/>
                  </a:lnTo>
                  <a:lnTo>
                    <a:pt x="912" y="440"/>
                  </a:lnTo>
                  <a:lnTo>
                    <a:pt x="962" y="166"/>
                  </a:lnTo>
                  <a:lnTo>
                    <a:pt x="50"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íṡḻïḋê"/>
            <p:cNvSpPr/>
            <p:nvPr>
              <p:custDataLst>
                <p:tags r:id="rId141"/>
              </p:custDataLst>
            </p:nvPr>
          </p:nvSpPr>
          <p:spPr bwMode="auto">
            <a:xfrm>
              <a:off x="8612788" y="2998978"/>
              <a:ext cx="1177602" cy="538612"/>
            </a:xfrm>
            <a:custGeom>
              <a:avLst/>
              <a:gdLst>
                <a:gd name="T0" fmla="*/ 50 w 962"/>
                <a:gd name="T1" fmla="*/ 0 h 440"/>
                <a:gd name="T2" fmla="*/ 0 w 962"/>
                <a:gd name="T3" fmla="*/ 274 h 440"/>
                <a:gd name="T4" fmla="*/ 8 w 962"/>
                <a:gd name="T5" fmla="*/ 276 h 440"/>
                <a:gd name="T6" fmla="*/ 58 w 962"/>
                <a:gd name="T7" fmla="*/ 13 h 440"/>
                <a:gd name="T8" fmla="*/ 949 w 962"/>
                <a:gd name="T9" fmla="*/ 175 h 440"/>
                <a:gd name="T10" fmla="*/ 901 w 962"/>
                <a:gd name="T11" fmla="*/ 438 h 440"/>
                <a:gd name="T12" fmla="*/ 912 w 962"/>
                <a:gd name="T13" fmla="*/ 440 h 440"/>
                <a:gd name="T14" fmla="*/ 962 w 962"/>
                <a:gd name="T15" fmla="*/ 166 h 440"/>
                <a:gd name="T16" fmla="*/ 50 w 962"/>
                <a:gd name="T1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2" h="440">
                  <a:moveTo>
                    <a:pt x="50" y="0"/>
                  </a:moveTo>
                  <a:lnTo>
                    <a:pt x="0" y="274"/>
                  </a:lnTo>
                  <a:lnTo>
                    <a:pt x="8" y="276"/>
                  </a:lnTo>
                  <a:lnTo>
                    <a:pt x="58" y="13"/>
                  </a:lnTo>
                  <a:lnTo>
                    <a:pt x="949" y="175"/>
                  </a:lnTo>
                  <a:lnTo>
                    <a:pt x="901" y="438"/>
                  </a:lnTo>
                  <a:lnTo>
                    <a:pt x="912" y="440"/>
                  </a:lnTo>
                  <a:lnTo>
                    <a:pt x="962" y="166"/>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íṣļïḋê"/>
            <p:cNvSpPr/>
            <p:nvPr>
              <p:custDataLst>
                <p:tags r:id="rId142"/>
              </p:custDataLst>
            </p:nvPr>
          </p:nvSpPr>
          <p:spPr bwMode="auto">
            <a:xfrm>
              <a:off x="8744993" y="3131183"/>
              <a:ext cx="94258" cy="82016"/>
            </a:xfrm>
            <a:custGeom>
              <a:avLst/>
              <a:gdLst>
                <a:gd name="T0" fmla="*/ 36 w 37"/>
                <a:gd name="T1" fmla="*/ 19 h 32"/>
                <a:gd name="T2" fmla="*/ 16 w 37"/>
                <a:gd name="T3" fmla="*/ 31 h 32"/>
                <a:gd name="T4" fmla="*/ 2 w 37"/>
                <a:gd name="T5" fmla="*/ 13 h 32"/>
                <a:gd name="T6" fmla="*/ 21 w 37"/>
                <a:gd name="T7" fmla="*/ 2 h 32"/>
                <a:gd name="T8" fmla="*/ 36 w 37"/>
                <a:gd name="T9" fmla="*/ 19 h 32"/>
              </a:gdLst>
              <a:ahLst/>
              <a:cxnLst>
                <a:cxn ang="0">
                  <a:pos x="T0" y="T1"/>
                </a:cxn>
                <a:cxn ang="0">
                  <a:pos x="T2" y="T3"/>
                </a:cxn>
                <a:cxn ang="0">
                  <a:pos x="T4" y="T5"/>
                </a:cxn>
                <a:cxn ang="0">
                  <a:pos x="T6" y="T7"/>
                </a:cxn>
                <a:cxn ang="0">
                  <a:pos x="T8" y="T9"/>
                </a:cxn>
              </a:cxnLst>
              <a:rect l="0" t="0" r="r" b="b"/>
              <a:pathLst>
                <a:path w="37" h="32">
                  <a:moveTo>
                    <a:pt x="36" y="19"/>
                  </a:moveTo>
                  <a:cubicBezTo>
                    <a:pt x="34" y="27"/>
                    <a:pt x="25" y="32"/>
                    <a:pt x="16" y="31"/>
                  </a:cubicBezTo>
                  <a:cubicBezTo>
                    <a:pt x="7" y="29"/>
                    <a:pt x="0" y="21"/>
                    <a:pt x="2" y="13"/>
                  </a:cubicBezTo>
                  <a:cubicBezTo>
                    <a:pt x="3" y="5"/>
                    <a:pt x="12" y="0"/>
                    <a:pt x="21" y="2"/>
                  </a:cubicBezTo>
                  <a:cubicBezTo>
                    <a:pt x="31" y="3"/>
                    <a:pt x="37" y="11"/>
                    <a:pt x="36" y="19"/>
                  </a:cubicBezTo>
                  <a:close/>
                </a:path>
              </a:pathLst>
            </a:custGeom>
            <a:solidFill>
              <a:srgbClr val="C632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íṧlíďe"/>
            <p:cNvSpPr/>
            <p:nvPr>
              <p:custDataLst>
                <p:tags r:id="rId143"/>
              </p:custDataLst>
            </p:nvPr>
          </p:nvSpPr>
          <p:spPr bwMode="auto">
            <a:xfrm>
              <a:off x="8882094" y="3156889"/>
              <a:ext cx="94258" cy="80792"/>
            </a:xfrm>
            <a:custGeom>
              <a:avLst/>
              <a:gdLst>
                <a:gd name="T0" fmla="*/ 35 w 37"/>
                <a:gd name="T1" fmla="*/ 19 h 32"/>
                <a:gd name="T2" fmla="*/ 16 w 37"/>
                <a:gd name="T3" fmla="*/ 31 h 32"/>
                <a:gd name="T4" fmla="*/ 2 w 37"/>
                <a:gd name="T5" fmla="*/ 13 h 32"/>
                <a:gd name="T6" fmla="*/ 21 w 37"/>
                <a:gd name="T7" fmla="*/ 1 h 32"/>
                <a:gd name="T8" fmla="*/ 35 w 37"/>
                <a:gd name="T9" fmla="*/ 19 h 32"/>
              </a:gdLst>
              <a:ahLst/>
              <a:cxnLst>
                <a:cxn ang="0">
                  <a:pos x="T0" y="T1"/>
                </a:cxn>
                <a:cxn ang="0">
                  <a:pos x="T2" y="T3"/>
                </a:cxn>
                <a:cxn ang="0">
                  <a:pos x="T4" y="T5"/>
                </a:cxn>
                <a:cxn ang="0">
                  <a:pos x="T6" y="T7"/>
                </a:cxn>
                <a:cxn ang="0">
                  <a:pos x="T8" y="T9"/>
                </a:cxn>
              </a:cxnLst>
              <a:rect l="0" t="0" r="r" b="b"/>
              <a:pathLst>
                <a:path w="37" h="32">
                  <a:moveTo>
                    <a:pt x="35" y="19"/>
                  </a:moveTo>
                  <a:cubicBezTo>
                    <a:pt x="34" y="27"/>
                    <a:pt x="25" y="32"/>
                    <a:pt x="16" y="31"/>
                  </a:cubicBezTo>
                  <a:cubicBezTo>
                    <a:pt x="7" y="29"/>
                    <a:pt x="0" y="21"/>
                    <a:pt x="2" y="13"/>
                  </a:cubicBezTo>
                  <a:cubicBezTo>
                    <a:pt x="3" y="5"/>
                    <a:pt x="12" y="0"/>
                    <a:pt x="21" y="1"/>
                  </a:cubicBezTo>
                  <a:cubicBezTo>
                    <a:pt x="31" y="3"/>
                    <a:pt x="37" y="11"/>
                    <a:pt x="35" y="19"/>
                  </a:cubicBezTo>
                  <a:close/>
                </a:path>
              </a:pathLst>
            </a:custGeom>
            <a:solidFill>
              <a:srgbClr val="C632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íṡlïḓe"/>
            <p:cNvSpPr/>
            <p:nvPr>
              <p:custDataLst>
                <p:tags r:id="rId144"/>
              </p:custDataLst>
            </p:nvPr>
          </p:nvSpPr>
          <p:spPr bwMode="auto">
            <a:xfrm>
              <a:off x="9019195" y="3180147"/>
              <a:ext cx="91809" cy="83240"/>
            </a:xfrm>
            <a:custGeom>
              <a:avLst/>
              <a:gdLst>
                <a:gd name="T0" fmla="*/ 35 w 36"/>
                <a:gd name="T1" fmla="*/ 20 h 33"/>
                <a:gd name="T2" fmla="*/ 15 w 36"/>
                <a:gd name="T3" fmla="*/ 31 h 33"/>
                <a:gd name="T4" fmla="*/ 1 w 36"/>
                <a:gd name="T5" fmla="*/ 14 h 33"/>
                <a:gd name="T6" fmla="*/ 21 w 36"/>
                <a:gd name="T7" fmla="*/ 2 h 33"/>
                <a:gd name="T8" fmla="*/ 35 w 36"/>
                <a:gd name="T9" fmla="*/ 20 h 33"/>
              </a:gdLst>
              <a:ahLst/>
              <a:cxnLst>
                <a:cxn ang="0">
                  <a:pos x="T0" y="T1"/>
                </a:cxn>
                <a:cxn ang="0">
                  <a:pos x="T2" y="T3"/>
                </a:cxn>
                <a:cxn ang="0">
                  <a:pos x="T4" y="T5"/>
                </a:cxn>
                <a:cxn ang="0">
                  <a:pos x="T6" y="T7"/>
                </a:cxn>
                <a:cxn ang="0">
                  <a:pos x="T8" y="T9"/>
                </a:cxn>
              </a:cxnLst>
              <a:rect l="0" t="0" r="r" b="b"/>
              <a:pathLst>
                <a:path w="36" h="33">
                  <a:moveTo>
                    <a:pt x="35" y="20"/>
                  </a:moveTo>
                  <a:cubicBezTo>
                    <a:pt x="33" y="28"/>
                    <a:pt x="25" y="33"/>
                    <a:pt x="15" y="31"/>
                  </a:cubicBezTo>
                  <a:cubicBezTo>
                    <a:pt x="6" y="30"/>
                    <a:pt x="0" y="22"/>
                    <a:pt x="1" y="14"/>
                  </a:cubicBezTo>
                  <a:cubicBezTo>
                    <a:pt x="3" y="6"/>
                    <a:pt x="11" y="0"/>
                    <a:pt x="21" y="2"/>
                  </a:cubicBezTo>
                  <a:cubicBezTo>
                    <a:pt x="30" y="4"/>
                    <a:pt x="36" y="12"/>
                    <a:pt x="35" y="20"/>
                  </a:cubicBezTo>
                  <a:close/>
                </a:path>
              </a:pathLst>
            </a:custGeom>
            <a:solidFill>
              <a:srgbClr val="C632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sḷïḋé"/>
            <p:cNvSpPr/>
            <p:nvPr>
              <p:custDataLst>
                <p:tags r:id="rId145"/>
              </p:custDataLst>
            </p:nvPr>
          </p:nvSpPr>
          <p:spPr bwMode="auto">
            <a:xfrm>
              <a:off x="9157520" y="3204630"/>
              <a:ext cx="90585" cy="84465"/>
            </a:xfrm>
            <a:custGeom>
              <a:avLst/>
              <a:gdLst>
                <a:gd name="T0" fmla="*/ 35 w 36"/>
                <a:gd name="T1" fmla="*/ 20 h 33"/>
                <a:gd name="T2" fmla="*/ 15 w 36"/>
                <a:gd name="T3" fmla="*/ 31 h 33"/>
                <a:gd name="T4" fmla="*/ 1 w 36"/>
                <a:gd name="T5" fmla="*/ 13 h 33"/>
                <a:gd name="T6" fmla="*/ 21 w 36"/>
                <a:gd name="T7" fmla="*/ 2 h 33"/>
                <a:gd name="T8" fmla="*/ 35 w 36"/>
                <a:gd name="T9" fmla="*/ 20 h 33"/>
              </a:gdLst>
              <a:ahLst/>
              <a:cxnLst>
                <a:cxn ang="0">
                  <a:pos x="T0" y="T1"/>
                </a:cxn>
                <a:cxn ang="0">
                  <a:pos x="T2" y="T3"/>
                </a:cxn>
                <a:cxn ang="0">
                  <a:pos x="T4" y="T5"/>
                </a:cxn>
                <a:cxn ang="0">
                  <a:pos x="T6" y="T7"/>
                </a:cxn>
                <a:cxn ang="0">
                  <a:pos x="T8" y="T9"/>
                </a:cxn>
              </a:cxnLst>
              <a:rect l="0" t="0" r="r" b="b"/>
              <a:pathLst>
                <a:path w="36" h="33">
                  <a:moveTo>
                    <a:pt x="35" y="20"/>
                  </a:moveTo>
                  <a:cubicBezTo>
                    <a:pt x="33" y="28"/>
                    <a:pt x="25" y="33"/>
                    <a:pt x="15" y="31"/>
                  </a:cubicBezTo>
                  <a:cubicBezTo>
                    <a:pt x="6" y="29"/>
                    <a:pt x="0" y="21"/>
                    <a:pt x="1" y="13"/>
                  </a:cubicBezTo>
                  <a:cubicBezTo>
                    <a:pt x="3" y="5"/>
                    <a:pt x="11" y="0"/>
                    <a:pt x="21" y="2"/>
                  </a:cubicBezTo>
                  <a:cubicBezTo>
                    <a:pt x="30" y="4"/>
                    <a:pt x="36" y="11"/>
                    <a:pt x="35" y="20"/>
                  </a:cubicBezTo>
                  <a:close/>
                </a:path>
              </a:pathLst>
            </a:custGeom>
            <a:solidFill>
              <a:srgbClr val="C632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íṥ1ïďê"/>
            <p:cNvSpPr/>
            <p:nvPr>
              <p:custDataLst>
                <p:tags r:id="rId146"/>
              </p:custDataLst>
            </p:nvPr>
          </p:nvSpPr>
          <p:spPr bwMode="auto">
            <a:xfrm>
              <a:off x="9294622" y="3230336"/>
              <a:ext cx="90585" cy="84465"/>
            </a:xfrm>
            <a:custGeom>
              <a:avLst/>
              <a:gdLst>
                <a:gd name="T0" fmla="*/ 35 w 36"/>
                <a:gd name="T1" fmla="*/ 19 h 33"/>
                <a:gd name="T2" fmla="*/ 15 w 36"/>
                <a:gd name="T3" fmla="*/ 31 h 33"/>
                <a:gd name="T4" fmla="*/ 1 w 36"/>
                <a:gd name="T5" fmla="*/ 13 h 33"/>
                <a:gd name="T6" fmla="*/ 21 w 36"/>
                <a:gd name="T7" fmla="*/ 2 h 33"/>
                <a:gd name="T8" fmla="*/ 35 w 36"/>
                <a:gd name="T9" fmla="*/ 19 h 33"/>
              </a:gdLst>
              <a:ahLst/>
              <a:cxnLst>
                <a:cxn ang="0">
                  <a:pos x="T0" y="T1"/>
                </a:cxn>
                <a:cxn ang="0">
                  <a:pos x="T2" y="T3"/>
                </a:cxn>
                <a:cxn ang="0">
                  <a:pos x="T4" y="T5"/>
                </a:cxn>
                <a:cxn ang="0">
                  <a:pos x="T6" y="T7"/>
                </a:cxn>
                <a:cxn ang="0">
                  <a:pos x="T8" y="T9"/>
                </a:cxn>
              </a:cxnLst>
              <a:rect l="0" t="0" r="r" b="b"/>
              <a:pathLst>
                <a:path w="36" h="33">
                  <a:moveTo>
                    <a:pt x="35" y="19"/>
                  </a:moveTo>
                  <a:cubicBezTo>
                    <a:pt x="33" y="27"/>
                    <a:pt x="25" y="33"/>
                    <a:pt x="15" y="31"/>
                  </a:cubicBezTo>
                  <a:cubicBezTo>
                    <a:pt x="6" y="29"/>
                    <a:pt x="0" y="21"/>
                    <a:pt x="1" y="13"/>
                  </a:cubicBezTo>
                  <a:cubicBezTo>
                    <a:pt x="3" y="5"/>
                    <a:pt x="11" y="0"/>
                    <a:pt x="21" y="2"/>
                  </a:cubicBezTo>
                  <a:cubicBezTo>
                    <a:pt x="30" y="3"/>
                    <a:pt x="36" y="11"/>
                    <a:pt x="35" y="19"/>
                  </a:cubicBezTo>
                  <a:close/>
                </a:path>
              </a:pathLst>
            </a:custGeom>
            <a:solidFill>
              <a:srgbClr val="C632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íṡľïḓè"/>
            <p:cNvSpPr/>
            <p:nvPr>
              <p:custDataLst>
                <p:tags r:id="rId147"/>
              </p:custDataLst>
            </p:nvPr>
          </p:nvSpPr>
          <p:spPr bwMode="auto">
            <a:xfrm>
              <a:off x="9431723" y="3256043"/>
              <a:ext cx="91809" cy="80792"/>
            </a:xfrm>
            <a:custGeom>
              <a:avLst/>
              <a:gdLst>
                <a:gd name="T0" fmla="*/ 35 w 36"/>
                <a:gd name="T1" fmla="*/ 19 h 32"/>
                <a:gd name="T2" fmla="*/ 15 w 36"/>
                <a:gd name="T3" fmla="*/ 31 h 32"/>
                <a:gd name="T4" fmla="*/ 1 w 36"/>
                <a:gd name="T5" fmla="*/ 13 h 32"/>
                <a:gd name="T6" fmla="*/ 21 w 36"/>
                <a:gd name="T7" fmla="*/ 2 h 32"/>
                <a:gd name="T8" fmla="*/ 35 w 36"/>
                <a:gd name="T9" fmla="*/ 19 h 32"/>
              </a:gdLst>
              <a:ahLst/>
              <a:cxnLst>
                <a:cxn ang="0">
                  <a:pos x="T0" y="T1"/>
                </a:cxn>
                <a:cxn ang="0">
                  <a:pos x="T2" y="T3"/>
                </a:cxn>
                <a:cxn ang="0">
                  <a:pos x="T4" y="T5"/>
                </a:cxn>
                <a:cxn ang="0">
                  <a:pos x="T6" y="T7"/>
                </a:cxn>
                <a:cxn ang="0">
                  <a:pos x="T8" y="T9"/>
                </a:cxn>
              </a:cxnLst>
              <a:rect l="0" t="0" r="r" b="b"/>
              <a:pathLst>
                <a:path w="36" h="32">
                  <a:moveTo>
                    <a:pt x="35" y="19"/>
                  </a:moveTo>
                  <a:cubicBezTo>
                    <a:pt x="33" y="27"/>
                    <a:pt x="25" y="32"/>
                    <a:pt x="15" y="31"/>
                  </a:cubicBezTo>
                  <a:cubicBezTo>
                    <a:pt x="6" y="29"/>
                    <a:pt x="0" y="21"/>
                    <a:pt x="1" y="13"/>
                  </a:cubicBezTo>
                  <a:cubicBezTo>
                    <a:pt x="3" y="5"/>
                    <a:pt x="11" y="0"/>
                    <a:pt x="21" y="2"/>
                  </a:cubicBezTo>
                  <a:cubicBezTo>
                    <a:pt x="30" y="3"/>
                    <a:pt x="36" y="11"/>
                    <a:pt x="35" y="19"/>
                  </a:cubicBezTo>
                  <a:close/>
                </a:path>
              </a:pathLst>
            </a:custGeom>
            <a:solidFill>
              <a:srgbClr val="C632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isľïḍê"/>
            <p:cNvSpPr/>
            <p:nvPr>
              <p:custDataLst>
                <p:tags r:id="rId148"/>
              </p:custDataLst>
            </p:nvPr>
          </p:nvSpPr>
          <p:spPr bwMode="auto">
            <a:xfrm>
              <a:off x="9568824" y="3281749"/>
              <a:ext cx="91809" cy="80792"/>
            </a:xfrm>
            <a:custGeom>
              <a:avLst/>
              <a:gdLst>
                <a:gd name="T0" fmla="*/ 35 w 36"/>
                <a:gd name="T1" fmla="*/ 19 h 32"/>
                <a:gd name="T2" fmla="*/ 15 w 36"/>
                <a:gd name="T3" fmla="*/ 30 h 32"/>
                <a:gd name="T4" fmla="*/ 1 w 36"/>
                <a:gd name="T5" fmla="*/ 13 h 32"/>
                <a:gd name="T6" fmla="*/ 20 w 36"/>
                <a:gd name="T7" fmla="*/ 1 h 32"/>
                <a:gd name="T8" fmla="*/ 35 w 36"/>
                <a:gd name="T9" fmla="*/ 19 h 32"/>
              </a:gdLst>
              <a:ahLst/>
              <a:cxnLst>
                <a:cxn ang="0">
                  <a:pos x="T0" y="T1"/>
                </a:cxn>
                <a:cxn ang="0">
                  <a:pos x="T2" y="T3"/>
                </a:cxn>
                <a:cxn ang="0">
                  <a:pos x="T4" y="T5"/>
                </a:cxn>
                <a:cxn ang="0">
                  <a:pos x="T6" y="T7"/>
                </a:cxn>
                <a:cxn ang="0">
                  <a:pos x="T8" y="T9"/>
                </a:cxn>
              </a:cxnLst>
              <a:rect l="0" t="0" r="r" b="b"/>
              <a:pathLst>
                <a:path w="36" h="32">
                  <a:moveTo>
                    <a:pt x="35" y="19"/>
                  </a:moveTo>
                  <a:cubicBezTo>
                    <a:pt x="33" y="27"/>
                    <a:pt x="24" y="32"/>
                    <a:pt x="15" y="30"/>
                  </a:cubicBezTo>
                  <a:cubicBezTo>
                    <a:pt x="6" y="29"/>
                    <a:pt x="0" y="21"/>
                    <a:pt x="1" y="13"/>
                  </a:cubicBezTo>
                  <a:cubicBezTo>
                    <a:pt x="2" y="5"/>
                    <a:pt x="11" y="0"/>
                    <a:pt x="20" y="1"/>
                  </a:cubicBezTo>
                  <a:cubicBezTo>
                    <a:pt x="30" y="3"/>
                    <a:pt x="36" y="11"/>
                    <a:pt x="35" y="19"/>
                  </a:cubicBezTo>
                  <a:close/>
                </a:path>
              </a:pathLst>
            </a:custGeom>
            <a:solidFill>
              <a:srgbClr val="C632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ïśļîďe"/>
            <p:cNvSpPr/>
            <p:nvPr>
              <p:custDataLst>
                <p:tags r:id="rId149"/>
              </p:custDataLst>
            </p:nvPr>
          </p:nvSpPr>
          <p:spPr bwMode="auto">
            <a:xfrm>
              <a:off x="8793957" y="2918186"/>
              <a:ext cx="45293" cy="253393"/>
            </a:xfrm>
            <a:custGeom>
              <a:avLst/>
              <a:gdLst>
                <a:gd name="T0" fmla="*/ 37 w 37"/>
                <a:gd name="T1" fmla="*/ 0 h 207"/>
                <a:gd name="T2" fmla="*/ 0 w 37"/>
                <a:gd name="T3" fmla="*/ 207 h 207"/>
                <a:gd name="T4" fmla="*/ 37 w 37"/>
                <a:gd name="T5" fmla="*/ 0 h 207"/>
              </a:gdLst>
              <a:ahLst/>
              <a:cxnLst>
                <a:cxn ang="0">
                  <a:pos x="T0" y="T1"/>
                </a:cxn>
                <a:cxn ang="0">
                  <a:pos x="T2" y="T3"/>
                </a:cxn>
                <a:cxn ang="0">
                  <a:pos x="T4" y="T5"/>
                </a:cxn>
              </a:cxnLst>
              <a:rect l="0" t="0" r="r" b="b"/>
              <a:pathLst>
                <a:path w="37" h="207">
                  <a:moveTo>
                    <a:pt x="37" y="0"/>
                  </a:moveTo>
                  <a:lnTo>
                    <a:pt x="0" y="207"/>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ïṣļîḑe"/>
            <p:cNvSpPr/>
            <p:nvPr>
              <p:custDataLst>
                <p:tags r:id="rId150"/>
              </p:custDataLst>
            </p:nvPr>
          </p:nvSpPr>
          <p:spPr bwMode="auto">
            <a:xfrm flipH="1">
              <a:off x="8793957" y="2918186"/>
              <a:ext cx="45293" cy="2533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iṣľiḑé"/>
            <p:cNvSpPr/>
            <p:nvPr>
              <p:custDataLst>
                <p:tags r:id="rId151"/>
              </p:custDataLst>
            </p:nvPr>
          </p:nvSpPr>
          <p:spPr bwMode="auto">
            <a:xfrm flipH="1">
              <a:off x="8793957" y="2918186"/>
              <a:ext cx="45293" cy="253393"/>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58" name="îṡḷídè"/>
            <p:cNvSpPr/>
            <p:nvPr>
              <p:custDataLst>
                <p:tags r:id="rId152"/>
              </p:custDataLst>
            </p:nvPr>
          </p:nvSpPr>
          <p:spPr bwMode="auto">
            <a:xfrm>
              <a:off x="8931059" y="2943892"/>
              <a:ext cx="45293" cy="253393"/>
            </a:xfrm>
            <a:custGeom>
              <a:avLst/>
              <a:gdLst>
                <a:gd name="T0" fmla="*/ 37 w 37"/>
                <a:gd name="T1" fmla="*/ 0 h 207"/>
                <a:gd name="T2" fmla="*/ 0 w 37"/>
                <a:gd name="T3" fmla="*/ 207 h 207"/>
                <a:gd name="T4" fmla="*/ 37 w 37"/>
                <a:gd name="T5" fmla="*/ 0 h 207"/>
              </a:gdLst>
              <a:ahLst/>
              <a:cxnLst>
                <a:cxn ang="0">
                  <a:pos x="T0" y="T1"/>
                </a:cxn>
                <a:cxn ang="0">
                  <a:pos x="T2" y="T3"/>
                </a:cxn>
                <a:cxn ang="0">
                  <a:pos x="T4" y="T5"/>
                </a:cxn>
              </a:cxnLst>
              <a:rect l="0" t="0" r="r" b="b"/>
              <a:pathLst>
                <a:path w="37" h="207">
                  <a:moveTo>
                    <a:pt x="37" y="0"/>
                  </a:moveTo>
                  <a:lnTo>
                    <a:pt x="0" y="207"/>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îṡļïḑé"/>
            <p:cNvSpPr/>
            <p:nvPr>
              <p:custDataLst>
                <p:tags r:id="rId153"/>
              </p:custDataLst>
            </p:nvPr>
          </p:nvSpPr>
          <p:spPr bwMode="auto">
            <a:xfrm flipH="1">
              <a:off x="8931059" y="2943892"/>
              <a:ext cx="45293" cy="2533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ïṩḷïdê"/>
            <p:cNvSpPr/>
            <p:nvPr>
              <p:custDataLst>
                <p:tags r:id="rId154"/>
              </p:custDataLst>
            </p:nvPr>
          </p:nvSpPr>
          <p:spPr bwMode="auto">
            <a:xfrm flipH="1">
              <a:off x="8931059" y="2943892"/>
              <a:ext cx="45293" cy="253393"/>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61" name="iṥļïďè"/>
            <p:cNvSpPr/>
            <p:nvPr>
              <p:custDataLst>
                <p:tags r:id="rId155"/>
              </p:custDataLst>
            </p:nvPr>
          </p:nvSpPr>
          <p:spPr bwMode="auto">
            <a:xfrm>
              <a:off x="8931059" y="2943892"/>
              <a:ext cx="45293" cy="253393"/>
            </a:xfrm>
            <a:custGeom>
              <a:avLst/>
              <a:gdLst>
                <a:gd name="T0" fmla="*/ 37 w 37"/>
                <a:gd name="T1" fmla="*/ 0 h 207"/>
                <a:gd name="T2" fmla="*/ 0 w 37"/>
                <a:gd name="T3" fmla="*/ 207 h 207"/>
                <a:gd name="T4" fmla="*/ 37 w 37"/>
                <a:gd name="T5" fmla="*/ 0 h 207"/>
              </a:gdLst>
              <a:ahLst/>
              <a:cxnLst>
                <a:cxn ang="0">
                  <a:pos x="T0" y="T1"/>
                </a:cxn>
                <a:cxn ang="0">
                  <a:pos x="T2" y="T3"/>
                </a:cxn>
                <a:cxn ang="0">
                  <a:pos x="T4" y="T5"/>
                </a:cxn>
              </a:cxnLst>
              <a:rect l="0" t="0" r="r" b="b"/>
              <a:pathLst>
                <a:path w="37" h="207">
                  <a:moveTo>
                    <a:pt x="37" y="0"/>
                  </a:moveTo>
                  <a:lnTo>
                    <a:pt x="0" y="207"/>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iṣḻiḓe"/>
            <p:cNvSpPr/>
            <p:nvPr>
              <p:custDataLst>
                <p:tags r:id="rId156"/>
              </p:custDataLst>
            </p:nvPr>
          </p:nvSpPr>
          <p:spPr bwMode="auto">
            <a:xfrm flipH="1">
              <a:off x="8931059" y="2943892"/>
              <a:ext cx="45293" cy="2533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ïsľîḋe"/>
            <p:cNvSpPr/>
            <p:nvPr>
              <p:custDataLst>
                <p:tags r:id="rId157"/>
              </p:custDataLst>
            </p:nvPr>
          </p:nvSpPr>
          <p:spPr bwMode="auto">
            <a:xfrm flipH="1">
              <a:off x="8931059" y="2943892"/>
              <a:ext cx="45293" cy="253393"/>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64" name="ïṩlidé"/>
            <p:cNvSpPr/>
            <p:nvPr>
              <p:custDataLst>
                <p:tags r:id="rId158"/>
              </p:custDataLst>
            </p:nvPr>
          </p:nvSpPr>
          <p:spPr bwMode="auto">
            <a:xfrm>
              <a:off x="9068160" y="2968374"/>
              <a:ext cx="45293" cy="254617"/>
            </a:xfrm>
            <a:custGeom>
              <a:avLst/>
              <a:gdLst>
                <a:gd name="T0" fmla="*/ 37 w 37"/>
                <a:gd name="T1" fmla="*/ 0 h 208"/>
                <a:gd name="T2" fmla="*/ 0 w 37"/>
                <a:gd name="T3" fmla="*/ 208 h 208"/>
                <a:gd name="T4" fmla="*/ 37 w 37"/>
                <a:gd name="T5" fmla="*/ 0 h 208"/>
              </a:gdLst>
              <a:ahLst/>
              <a:cxnLst>
                <a:cxn ang="0">
                  <a:pos x="T0" y="T1"/>
                </a:cxn>
                <a:cxn ang="0">
                  <a:pos x="T2" y="T3"/>
                </a:cxn>
                <a:cxn ang="0">
                  <a:pos x="T4" y="T5"/>
                </a:cxn>
              </a:cxnLst>
              <a:rect l="0" t="0" r="r" b="b"/>
              <a:pathLst>
                <a:path w="37" h="208">
                  <a:moveTo>
                    <a:pt x="37" y="0"/>
                  </a:moveTo>
                  <a:lnTo>
                    <a:pt x="0" y="208"/>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îsḻiďe"/>
            <p:cNvSpPr/>
            <p:nvPr>
              <p:custDataLst>
                <p:tags r:id="rId159"/>
              </p:custDataLst>
            </p:nvPr>
          </p:nvSpPr>
          <p:spPr bwMode="auto">
            <a:xfrm flipH="1">
              <a:off x="9068160" y="2968374"/>
              <a:ext cx="45293" cy="25461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í$ļîde"/>
            <p:cNvSpPr/>
            <p:nvPr>
              <p:custDataLst>
                <p:tags r:id="rId160"/>
              </p:custDataLst>
            </p:nvPr>
          </p:nvSpPr>
          <p:spPr bwMode="auto">
            <a:xfrm flipH="1">
              <a:off x="9068160" y="2968374"/>
              <a:ext cx="45293" cy="254617"/>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67" name="iṣļídè"/>
            <p:cNvSpPr/>
            <p:nvPr>
              <p:custDataLst>
                <p:tags r:id="rId161"/>
              </p:custDataLst>
            </p:nvPr>
          </p:nvSpPr>
          <p:spPr bwMode="auto">
            <a:xfrm>
              <a:off x="9202813" y="2994081"/>
              <a:ext cx="45293" cy="252169"/>
            </a:xfrm>
            <a:custGeom>
              <a:avLst/>
              <a:gdLst>
                <a:gd name="T0" fmla="*/ 37 w 37"/>
                <a:gd name="T1" fmla="*/ 0 h 206"/>
                <a:gd name="T2" fmla="*/ 0 w 37"/>
                <a:gd name="T3" fmla="*/ 206 h 206"/>
                <a:gd name="T4" fmla="*/ 37 w 37"/>
                <a:gd name="T5" fmla="*/ 0 h 206"/>
              </a:gdLst>
              <a:ahLst/>
              <a:cxnLst>
                <a:cxn ang="0">
                  <a:pos x="T0" y="T1"/>
                </a:cxn>
                <a:cxn ang="0">
                  <a:pos x="T2" y="T3"/>
                </a:cxn>
                <a:cxn ang="0">
                  <a:pos x="T4" y="T5"/>
                </a:cxn>
              </a:cxnLst>
              <a:rect l="0" t="0" r="r" b="b"/>
              <a:pathLst>
                <a:path w="37" h="206">
                  <a:moveTo>
                    <a:pt x="37" y="0"/>
                  </a:moveTo>
                  <a:lnTo>
                    <a:pt x="0" y="206"/>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îṩļîďé"/>
            <p:cNvSpPr/>
            <p:nvPr>
              <p:custDataLst>
                <p:tags r:id="rId162"/>
              </p:custDataLst>
            </p:nvPr>
          </p:nvSpPr>
          <p:spPr bwMode="auto">
            <a:xfrm flipH="1">
              <a:off x="9202813" y="2994081"/>
              <a:ext cx="45293" cy="25216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i$lîďé"/>
            <p:cNvSpPr/>
            <p:nvPr>
              <p:custDataLst>
                <p:tags r:id="rId163"/>
              </p:custDataLst>
            </p:nvPr>
          </p:nvSpPr>
          <p:spPr bwMode="auto">
            <a:xfrm flipH="1">
              <a:off x="9202813" y="2994081"/>
              <a:ext cx="45293" cy="252169"/>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70" name="îşļïḍê"/>
            <p:cNvSpPr/>
            <p:nvPr>
              <p:custDataLst>
                <p:tags r:id="rId164"/>
              </p:custDataLst>
            </p:nvPr>
          </p:nvSpPr>
          <p:spPr bwMode="auto">
            <a:xfrm>
              <a:off x="9202813" y="2994081"/>
              <a:ext cx="45293" cy="252169"/>
            </a:xfrm>
            <a:custGeom>
              <a:avLst/>
              <a:gdLst>
                <a:gd name="T0" fmla="*/ 37 w 37"/>
                <a:gd name="T1" fmla="*/ 0 h 206"/>
                <a:gd name="T2" fmla="*/ 0 w 37"/>
                <a:gd name="T3" fmla="*/ 206 h 206"/>
                <a:gd name="T4" fmla="*/ 37 w 37"/>
                <a:gd name="T5" fmla="*/ 0 h 206"/>
              </a:gdLst>
              <a:ahLst/>
              <a:cxnLst>
                <a:cxn ang="0">
                  <a:pos x="T0" y="T1"/>
                </a:cxn>
                <a:cxn ang="0">
                  <a:pos x="T2" y="T3"/>
                </a:cxn>
                <a:cxn ang="0">
                  <a:pos x="T4" y="T5"/>
                </a:cxn>
              </a:cxnLst>
              <a:rect l="0" t="0" r="r" b="b"/>
              <a:pathLst>
                <a:path w="37" h="206">
                  <a:moveTo>
                    <a:pt x="37" y="0"/>
                  </a:moveTo>
                  <a:lnTo>
                    <a:pt x="0" y="206"/>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í$ḷïḓé"/>
            <p:cNvSpPr/>
            <p:nvPr>
              <p:custDataLst>
                <p:tags r:id="rId165"/>
              </p:custDataLst>
            </p:nvPr>
          </p:nvSpPr>
          <p:spPr bwMode="auto">
            <a:xfrm flipH="1">
              <a:off x="9202813" y="2994081"/>
              <a:ext cx="45293" cy="25216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íṡ1íḍé"/>
            <p:cNvSpPr/>
            <p:nvPr>
              <p:custDataLst>
                <p:tags r:id="rId166"/>
              </p:custDataLst>
            </p:nvPr>
          </p:nvSpPr>
          <p:spPr bwMode="auto">
            <a:xfrm flipH="1">
              <a:off x="9202813" y="2994081"/>
              <a:ext cx="45293" cy="252169"/>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73" name="îṣlïḍé"/>
            <p:cNvSpPr/>
            <p:nvPr>
              <p:custDataLst>
                <p:tags r:id="rId167"/>
              </p:custDataLst>
            </p:nvPr>
          </p:nvSpPr>
          <p:spPr bwMode="auto">
            <a:xfrm>
              <a:off x="9339914" y="3019787"/>
              <a:ext cx="45293" cy="250945"/>
            </a:xfrm>
            <a:custGeom>
              <a:avLst/>
              <a:gdLst>
                <a:gd name="T0" fmla="*/ 37 w 37"/>
                <a:gd name="T1" fmla="*/ 0 h 205"/>
                <a:gd name="T2" fmla="*/ 0 w 37"/>
                <a:gd name="T3" fmla="*/ 205 h 205"/>
                <a:gd name="T4" fmla="*/ 37 w 37"/>
                <a:gd name="T5" fmla="*/ 0 h 205"/>
              </a:gdLst>
              <a:ahLst/>
              <a:cxnLst>
                <a:cxn ang="0">
                  <a:pos x="T0" y="T1"/>
                </a:cxn>
                <a:cxn ang="0">
                  <a:pos x="T2" y="T3"/>
                </a:cxn>
                <a:cxn ang="0">
                  <a:pos x="T4" y="T5"/>
                </a:cxn>
              </a:cxnLst>
              <a:rect l="0" t="0" r="r" b="b"/>
              <a:pathLst>
                <a:path w="37" h="205">
                  <a:moveTo>
                    <a:pt x="37" y="0"/>
                  </a:moveTo>
                  <a:lnTo>
                    <a:pt x="0" y="205"/>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ïS1íďé"/>
            <p:cNvSpPr/>
            <p:nvPr>
              <p:custDataLst>
                <p:tags r:id="rId168"/>
              </p:custDataLst>
            </p:nvPr>
          </p:nvSpPr>
          <p:spPr bwMode="auto">
            <a:xfrm flipH="1">
              <a:off x="9339914" y="3019787"/>
              <a:ext cx="45293" cy="25094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ïṧliďe"/>
            <p:cNvSpPr/>
            <p:nvPr>
              <p:custDataLst>
                <p:tags r:id="rId169"/>
              </p:custDataLst>
            </p:nvPr>
          </p:nvSpPr>
          <p:spPr bwMode="auto">
            <a:xfrm flipH="1">
              <a:off x="9339914" y="3019787"/>
              <a:ext cx="45293" cy="250945"/>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76" name="íślîďê"/>
            <p:cNvSpPr/>
            <p:nvPr>
              <p:custDataLst>
                <p:tags r:id="rId170"/>
              </p:custDataLst>
            </p:nvPr>
          </p:nvSpPr>
          <p:spPr bwMode="auto">
            <a:xfrm>
              <a:off x="9339914" y="3019787"/>
              <a:ext cx="45293" cy="250945"/>
            </a:xfrm>
            <a:custGeom>
              <a:avLst/>
              <a:gdLst>
                <a:gd name="T0" fmla="*/ 37 w 37"/>
                <a:gd name="T1" fmla="*/ 0 h 205"/>
                <a:gd name="T2" fmla="*/ 0 w 37"/>
                <a:gd name="T3" fmla="*/ 205 h 205"/>
                <a:gd name="T4" fmla="*/ 37 w 37"/>
                <a:gd name="T5" fmla="*/ 0 h 205"/>
              </a:gdLst>
              <a:ahLst/>
              <a:cxnLst>
                <a:cxn ang="0">
                  <a:pos x="T0" y="T1"/>
                </a:cxn>
                <a:cxn ang="0">
                  <a:pos x="T2" y="T3"/>
                </a:cxn>
                <a:cxn ang="0">
                  <a:pos x="T4" y="T5"/>
                </a:cxn>
              </a:cxnLst>
              <a:rect l="0" t="0" r="r" b="b"/>
              <a:pathLst>
                <a:path w="37" h="205">
                  <a:moveTo>
                    <a:pt x="37" y="0"/>
                  </a:moveTo>
                  <a:lnTo>
                    <a:pt x="0" y="205"/>
                  </a:lnTo>
                  <a:lnTo>
                    <a:pt x="3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îṧḷidé"/>
            <p:cNvSpPr/>
            <p:nvPr>
              <p:custDataLst>
                <p:tags r:id="rId171"/>
              </p:custDataLst>
            </p:nvPr>
          </p:nvSpPr>
          <p:spPr bwMode="auto">
            <a:xfrm flipH="1">
              <a:off x="9339914" y="3019787"/>
              <a:ext cx="45293" cy="25094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íŝḷïdè"/>
            <p:cNvSpPr/>
            <p:nvPr>
              <p:custDataLst>
                <p:tags r:id="rId172"/>
              </p:custDataLst>
            </p:nvPr>
          </p:nvSpPr>
          <p:spPr bwMode="auto">
            <a:xfrm flipH="1">
              <a:off x="9339914" y="3019787"/>
              <a:ext cx="45293" cy="250945"/>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79" name="išľïďè"/>
            <p:cNvSpPr/>
            <p:nvPr>
              <p:custDataLst>
                <p:tags r:id="rId173"/>
              </p:custDataLst>
            </p:nvPr>
          </p:nvSpPr>
          <p:spPr bwMode="auto">
            <a:xfrm>
              <a:off x="9477016" y="3043046"/>
              <a:ext cx="46517" cy="253393"/>
            </a:xfrm>
            <a:custGeom>
              <a:avLst/>
              <a:gdLst>
                <a:gd name="T0" fmla="*/ 38 w 38"/>
                <a:gd name="T1" fmla="*/ 0 h 207"/>
                <a:gd name="T2" fmla="*/ 0 w 38"/>
                <a:gd name="T3" fmla="*/ 207 h 207"/>
                <a:gd name="T4" fmla="*/ 38 w 38"/>
                <a:gd name="T5" fmla="*/ 0 h 207"/>
              </a:gdLst>
              <a:ahLst/>
              <a:cxnLst>
                <a:cxn ang="0">
                  <a:pos x="T0" y="T1"/>
                </a:cxn>
                <a:cxn ang="0">
                  <a:pos x="T2" y="T3"/>
                </a:cxn>
                <a:cxn ang="0">
                  <a:pos x="T4" y="T5"/>
                </a:cxn>
              </a:cxnLst>
              <a:rect l="0" t="0" r="r" b="b"/>
              <a:pathLst>
                <a:path w="38" h="207">
                  <a:moveTo>
                    <a:pt x="38" y="0"/>
                  </a:moveTo>
                  <a:lnTo>
                    <a:pt x="0" y="207"/>
                  </a:lnTo>
                  <a:lnTo>
                    <a:pt x="38"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îSlidê"/>
            <p:cNvSpPr/>
            <p:nvPr>
              <p:custDataLst>
                <p:tags r:id="rId174"/>
              </p:custDataLst>
            </p:nvPr>
          </p:nvSpPr>
          <p:spPr bwMode="auto">
            <a:xfrm flipH="1">
              <a:off x="9477016" y="3043046"/>
              <a:ext cx="46517" cy="2533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íṡľiďe"/>
            <p:cNvSpPr/>
            <p:nvPr>
              <p:custDataLst>
                <p:tags r:id="rId175"/>
              </p:custDataLst>
            </p:nvPr>
          </p:nvSpPr>
          <p:spPr bwMode="auto">
            <a:xfrm flipH="1">
              <a:off x="9477016" y="3043046"/>
              <a:ext cx="46517" cy="253393"/>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82" name="íṧļídé"/>
            <p:cNvSpPr/>
            <p:nvPr>
              <p:custDataLst>
                <p:tags r:id="rId176"/>
              </p:custDataLst>
            </p:nvPr>
          </p:nvSpPr>
          <p:spPr bwMode="auto">
            <a:xfrm>
              <a:off x="9477016" y="3043046"/>
              <a:ext cx="46517" cy="253393"/>
            </a:xfrm>
            <a:custGeom>
              <a:avLst/>
              <a:gdLst>
                <a:gd name="T0" fmla="*/ 38 w 38"/>
                <a:gd name="T1" fmla="*/ 0 h 207"/>
                <a:gd name="T2" fmla="*/ 0 w 38"/>
                <a:gd name="T3" fmla="*/ 207 h 207"/>
                <a:gd name="T4" fmla="*/ 38 w 38"/>
                <a:gd name="T5" fmla="*/ 0 h 207"/>
              </a:gdLst>
              <a:ahLst/>
              <a:cxnLst>
                <a:cxn ang="0">
                  <a:pos x="T0" y="T1"/>
                </a:cxn>
                <a:cxn ang="0">
                  <a:pos x="T2" y="T3"/>
                </a:cxn>
                <a:cxn ang="0">
                  <a:pos x="T4" y="T5"/>
                </a:cxn>
              </a:cxnLst>
              <a:rect l="0" t="0" r="r" b="b"/>
              <a:pathLst>
                <a:path w="38" h="207">
                  <a:moveTo>
                    <a:pt x="38" y="0"/>
                  </a:moveTo>
                  <a:lnTo>
                    <a:pt x="0" y="207"/>
                  </a:lnTo>
                  <a:lnTo>
                    <a:pt x="38"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ïšḻîde"/>
            <p:cNvSpPr/>
            <p:nvPr>
              <p:custDataLst>
                <p:tags r:id="rId177"/>
              </p:custDataLst>
            </p:nvPr>
          </p:nvSpPr>
          <p:spPr bwMode="auto">
            <a:xfrm flipH="1">
              <a:off x="9477016" y="3043046"/>
              <a:ext cx="46517" cy="2533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ïşḷïḓe"/>
            <p:cNvSpPr/>
            <p:nvPr>
              <p:custDataLst>
                <p:tags r:id="rId178"/>
              </p:custDataLst>
            </p:nvPr>
          </p:nvSpPr>
          <p:spPr bwMode="auto">
            <a:xfrm flipH="1">
              <a:off x="9477016" y="3043046"/>
              <a:ext cx="46517" cy="253393"/>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85" name="îṥľïdê"/>
            <p:cNvSpPr/>
            <p:nvPr>
              <p:custDataLst>
                <p:tags r:id="rId179"/>
              </p:custDataLst>
            </p:nvPr>
          </p:nvSpPr>
          <p:spPr bwMode="auto">
            <a:xfrm>
              <a:off x="9614117" y="3067528"/>
              <a:ext cx="46517" cy="254617"/>
            </a:xfrm>
            <a:custGeom>
              <a:avLst/>
              <a:gdLst>
                <a:gd name="T0" fmla="*/ 38 w 38"/>
                <a:gd name="T1" fmla="*/ 0 h 208"/>
                <a:gd name="T2" fmla="*/ 0 w 38"/>
                <a:gd name="T3" fmla="*/ 208 h 208"/>
                <a:gd name="T4" fmla="*/ 38 w 38"/>
                <a:gd name="T5" fmla="*/ 0 h 208"/>
              </a:gdLst>
              <a:ahLst/>
              <a:cxnLst>
                <a:cxn ang="0">
                  <a:pos x="T0" y="T1"/>
                </a:cxn>
                <a:cxn ang="0">
                  <a:pos x="T2" y="T3"/>
                </a:cxn>
                <a:cxn ang="0">
                  <a:pos x="T4" y="T5"/>
                </a:cxn>
              </a:cxnLst>
              <a:rect l="0" t="0" r="r" b="b"/>
              <a:pathLst>
                <a:path w="38" h="208">
                  <a:moveTo>
                    <a:pt x="38" y="0"/>
                  </a:moveTo>
                  <a:lnTo>
                    <a:pt x="0" y="208"/>
                  </a:lnTo>
                  <a:lnTo>
                    <a:pt x="38"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îṥḷîḓé"/>
            <p:cNvSpPr/>
            <p:nvPr>
              <p:custDataLst>
                <p:tags r:id="rId180"/>
              </p:custDataLst>
            </p:nvPr>
          </p:nvSpPr>
          <p:spPr bwMode="auto">
            <a:xfrm flipH="1">
              <a:off x="9614117" y="3067528"/>
              <a:ext cx="46517" cy="25461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iśḷîḑè"/>
            <p:cNvSpPr/>
            <p:nvPr>
              <p:custDataLst>
                <p:tags r:id="rId181"/>
              </p:custDataLst>
            </p:nvPr>
          </p:nvSpPr>
          <p:spPr bwMode="auto">
            <a:xfrm flipH="1">
              <a:off x="9614117" y="3067528"/>
              <a:ext cx="46517" cy="254617"/>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88" name="îšḷïde"/>
            <p:cNvSpPr/>
            <p:nvPr>
              <p:custDataLst>
                <p:tags r:id="rId182"/>
              </p:custDataLst>
            </p:nvPr>
          </p:nvSpPr>
          <p:spPr bwMode="auto">
            <a:xfrm>
              <a:off x="8317775" y="4952672"/>
              <a:ext cx="1116396" cy="340305"/>
            </a:xfrm>
            <a:custGeom>
              <a:avLst/>
              <a:gdLst>
                <a:gd name="T0" fmla="*/ 912 w 912"/>
                <a:gd name="T1" fmla="*/ 278 h 278"/>
                <a:gd name="T2" fmla="*/ 0 w 912"/>
                <a:gd name="T3" fmla="*/ 101 h 278"/>
                <a:gd name="T4" fmla="*/ 0 w 912"/>
                <a:gd name="T5" fmla="*/ 0 h 278"/>
                <a:gd name="T6" fmla="*/ 912 w 912"/>
                <a:gd name="T7" fmla="*/ 166 h 278"/>
                <a:gd name="T8" fmla="*/ 912 w 912"/>
                <a:gd name="T9" fmla="*/ 278 h 278"/>
              </a:gdLst>
              <a:ahLst/>
              <a:cxnLst>
                <a:cxn ang="0">
                  <a:pos x="T0" y="T1"/>
                </a:cxn>
                <a:cxn ang="0">
                  <a:pos x="T2" y="T3"/>
                </a:cxn>
                <a:cxn ang="0">
                  <a:pos x="T4" y="T5"/>
                </a:cxn>
                <a:cxn ang="0">
                  <a:pos x="T6" y="T7"/>
                </a:cxn>
                <a:cxn ang="0">
                  <a:pos x="T8" y="T9"/>
                </a:cxn>
              </a:cxnLst>
              <a:rect l="0" t="0" r="r" b="b"/>
              <a:pathLst>
                <a:path w="912" h="278">
                  <a:moveTo>
                    <a:pt x="912" y="278"/>
                  </a:moveTo>
                  <a:lnTo>
                    <a:pt x="0" y="101"/>
                  </a:lnTo>
                  <a:lnTo>
                    <a:pt x="0" y="0"/>
                  </a:lnTo>
                  <a:lnTo>
                    <a:pt x="912" y="166"/>
                  </a:lnTo>
                  <a:lnTo>
                    <a:pt x="912" y="278"/>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S1iḋe"/>
            <p:cNvSpPr/>
            <p:nvPr>
              <p:custDataLst>
                <p:tags r:id="rId183"/>
              </p:custDataLst>
            </p:nvPr>
          </p:nvSpPr>
          <p:spPr bwMode="auto">
            <a:xfrm>
              <a:off x="8317775" y="4952672"/>
              <a:ext cx="1116396" cy="340305"/>
            </a:xfrm>
            <a:custGeom>
              <a:avLst/>
              <a:gdLst>
                <a:gd name="T0" fmla="*/ 912 w 912"/>
                <a:gd name="T1" fmla="*/ 278 h 278"/>
                <a:gd name="T2" fmla="*/ 0 w 912"/>
                <a:gd name="T3" fmla="*/ 101 h 278"/>
                <a:gd name="T4" fmla="*/ 0 w 912"/>
                <a:gd name="T5" fmla="*/ 0 h 278"/>
                <a:gd name="T6" fmla="*/ 912 w 912"/>
                <a:gd name="T7" fmla="*/ 166 h 278"/>
                <a:gd name="T8" fmla="*/ 912 w 912"/>
                <a:gd name="T9" fmla="*/ 278 h 278"/>
              </a:gdLst>
              <a:ahLst/>
              <a:cxnLst>
                <a:cxn ang="0">
                  <a:pos x="T0" y="T1"/>
                </a:cxn>
                <a:cxn ang="0">
                  <a:pos x="T2" y="T3"/>
                </a:cxn>
                <a:cxn ang="0">
                  <a:pos x="T4" y="T5"/>
                </a:cxn>
                <a:cxn ang="0">
                  <a:pos x="T6" y="T7"/>
                </a:cxn>
                <a:cxn ang="0">
                  <a:pos x="T8" y="T9"/>
                </a:cxn>
              </a:cxnLst>
              <a:rect l="0" t="0" r="r" b="b"/>
              <a:pathLst>
                <a:path w="912" h="278">
                  <a:moveTo>
                    <a:pt x="912" y="278"/>
                  </a:moveTo>
                  <a:lnTo>
                    <a:pt x="0" y="101"/>
                  </a:lnTo>
                  <a:lnTo>
                    <a:pt x="0" y="0"/>
                  </a:lnTo>
                  <a:lnTo>
                    <a:pt x="912" y="166"/>
                  </a:lnTo>
                  <a:lnTo>
                    <a:pt x="912" y="278"/>
                  </a:lnTo>
                  <a:close/>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0" name="iṡļíḑè"/>
            <p:cNvSpPr/>
            <p:nvPr>
              <p:custDataLst>
                <p:tags r:id="rId184"/>
              </p:custDataLst>
            </p:nvPr>
          </p:nvSpPr>
          <p:spPr bwMode="auto">
            <a:xfrm>
              <a:off x="8694803" y="3589003"/>
              <a:ext cx="848315" cy="175049"/>
            </a:xfrm>
            <a:custGeom>
              <a:avLst/>
              <a:gdLst>
                <a:gd name="T0" fmla="*/ 6 w 334"/>
                <a:gd name="T1" fmla="*/ 0 h 69"/>
                <a:gd name="T2" fmla="*/ 1 w 334"/>
                <a:gd name="T3" fmla="*/ 5 h 69"/>
                <a:gd name="T4" fmla="*/ 5 w 334"/>
                <a:gd name="T5" fmla="*/ 10 h 69"/>
                <a:gd name="T6" fmla="*/ 328 w 334"/>
                <a:gd name="T7" fmla="*/ 69 h 69"/>
                <a:gd name="T8" fmla="*/ 329 w 334"/>
                <a:gd name="T9" fmla="*/ 69 h 69"/>
                <a:gd name="T10" fmla="*/ 334 w 334"/>
                <a:gd name="T11" fmla="*/ 65 h 69"/>
                <a:gd name="T12" fmla="*/ 330 w 334"/>
                <a:gd name="T13" fmla="*/ 59 h 69"/>
                <a:gd name="T14" fmla="*/ 7 w 334"/>
                <a:gd name="T15" fmla="*/ 1 h 69"/>
                <a:gd name="T16" fmla="*/ 6 w 334"/>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69">
                  <a:moveTo>
                    <a:pt x="6" y="0"/>
                  </a:moveTo>
                  <a:cubicBezTo>
                    <a:pt x="3" y="0"/>
                    <a:pt x="1" y="2"/>
                    <a:pt x="1" y="5"/>
                  </a:cubicBezTo>
                  <a:cubicBezTo>
                    <a:pt x="0" y="7"/>
                    <a:pt x="2" y="10"/>
                    <a:pt x="5" y="10"/>
                  </a:cubicBezTo>
                  <a:cubicBezTo>
                    <a:pt x="328" y="69"/>
                    <a:pt x="328" y="69"/>
                    <a:pt x="328" y="69"/>
                  </a:cubicBezTo>
                  <a:cubicBezTo>
                    <a:pt x="328" y="69"/>
                    <a:pt x="329" y="69"/>
                    <a:pt x="329" y="69"/>
                  </a:cubicBezTo>
                  <a:cubicBezTo>
                    <a:pt x="331" y="69"/>
                    <a:pt x="333" y="68"/>
                    <a:pt x="334" y="65"/>
                  </a:cubicBezTo>
                  <a:cubicBezTo>
                    <a:pt x="334" y="62"/>
                    <a:pt x="332" y="60"/>
                    <a:pt x="330" y="59"/>
                  </a:cubicBezTo>
                  <a:cubicBezTo>
                    <a:pt x="7" y="1"/>
                    <a:pt x="7" y="1"/>
                    <a:pt x="7" y="1"/>
                  </a:cubicBezTo>
                  <a:cubicBezTo>
                    <a:pt x="6" y="0"/>
                    <a:pt x="6" y="0"/>
                    <a:pt x="6"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îṩḷïḓé"/>
            <p:cNvSpPr/>
            <p:nvPr>
              <p:custDataLst>
                <p:tags r:id="rId185"/>
              </p:custDataLst>
            </p:nvPr>
          </p:nvSpPr>
          <p:spPr bwMode="auto">
            <a:xfrm>
              <a:off x="8671546" y="3715087"/>
              <a:ext cx="849538" cy="176273"/>
            </a:xfrm>
            <a:custGeom>
              <a:avLst/>
              <a:gdLst>
                <a:gd name="T0" fmla="*/ 5 w 334"/>
                <a:gd name="T1" fmla="*/ 0 h 69"/>
                <a:gd name="T2" fmla="*/ 0 w 334"/>
                <a:gd name="T3" fmla="*/ 5 h 69"/>
                <a:gd name="T4" fmla="*/ 4 w 334"/>
                <a:gd name="T5" fmla="*/ 10 h 69"/>
                <a:gd name="T6" fmla="*/ 327 w 334"/>
                <a:gd name="T7" fmla="*/ 69 h 69"/>
                <a:gd name="T8" fmla="*/ 328 w 334"/>
                <a:gd name="T9" fmla="*/ 69 h 69"/>
                <a:gd name="T10" fmla="*/ 333 w 334"/>
                <a:gd name="T11" fmla="*/ 65 h 69"/>
                <a:gd name="T12" fmla="*/ 329 w 334"/>
                <a:gd name="T13" fmla="*/ 59 h 69"/>
                <a:gd name="T14" fmla="*/ 6 w 334"/>
                <a:gd name="T15" fmla="*/ 0 h 69"/>
                <a:gd name="T16" fmla="*/ 5 w 334"/>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69">
                  <a:moveTo>
                    <a:pt x="5" y="0"/>
                  </a:moveTo>
                  <a:cubicBezTo>
                    <a:pt x="3" y="0"/>
                    <a:pt x="1" y="2"/>
                    <a:pt x="0" y="5"/>
                  </a:cubicBezTo>
                  <a:cubicBezTo>
                    <a:pt x="0" y="7"/>
                    <a:pt x="2" y="10"/>
                    <a:pt x="4" y="10"/>
                  </a:cubicBezTo>
                  <a:cubicBezTo>
                    <a:pt x="327" y="69"/>
                    <a:pt x="327" y="69"/>
                    <a:pt x="327" y="69"/>
                  </a:cubicBezTo>
                  <a:cubicBezTo>
                    <a:pt x="328" y="69"/>
                    <a:pt x="328" y="69"/>
                    <a:pt x="328" y="69"/>
                  </a:cubicBezTo>
                  <a:cubicBezTo>
                    <a:pt x="331" y="69"/>
                    <a:pt x="333" y="68"/>
                    <a:pt x="333" y="65"/>
                  </a:cubicBezTo>
                  <a:cubicBezTo>
                    <a:pt x="334" y="62"/>
                    <a:pt x="332" y="60"/>
                    <a:pt x="329" y="59"/>
                  </a:cubicBezTo>
                  <a:cubicBezTo>
                    <a:pt x="6" y="0"/>
                    <a:pt x="6" y="0"/>
                    <a:pt x="6" y="0"/>
                  </a:cubicBezTo>
                  <a:cubicBezTo>
                    <a:pt x="6" y="0"/>
                    <a:pt x="5" y="0"/>
                    <a:pt x="5"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ï$1íḍé"/>
            <p:cNvSpPr/>
            <p:nvPr>
              <p:custDataLst>
                <p:tags r:id="rId186"/>
              </p:custDataLst>
            </p:nvPr>
          </p:nvSpPr>
          <p:spPr bwMode="auto">
            <a:xfrm>
              <a:off x="8650735" y="3849740"/>
              <a:ext cx="849538" cy="176273"/>
            </a:xfrm>
            <a:custGeom>
              <a:avLst/>
              <a:gdLst>
                <a:gd name="T0" fmla="*/ 5 w 334"/>
                <a:gd name="T1" fmla="*/ 0 h 69"/>
                <a:gd name="T2" fmla="*/ 0 w 334"/>
                <a:gd name="T3" fmla="*/ 4 h 69"/>
                <a:gd name="T4" fmla="*/ 4 w 334"/>
                <a:gd name="T5" fmla="*/ 10 h 69"/>
                <a:gd name="T6" fmla="*/ 327 w 334"/>
                <a:gd name="T7" fmla="*/ 68 h 69"/>
                <a:gd name="T8" fmla="*/ 328 w 334"/>
                <a:gd name="T9" fmla="*/ 69 h 69"/>
                <a:gd name="T10" fmla="*/ 333 w 334"/>
                <a:gd name="T11" fmla="*/ 64 h 69"/>
                <a:gd name="T12" fmla="*/ 329 w 334"/>
                <a:gd name="T13" fmla="*/ 59 h 69"/>
                <a:gd name="T14" fmla="*/ 6 w 334"/>
                <a:gd name="T15" fmla="*/ 0 h 69"/>
                <a:gd name="T16" fmla="*/ 5 w 334"/>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69">
                  <a:moveTo>
                    <a:pt x="5" y="0"/>
                  </a:moveTo>
                  <a:cubicBezTo>
                    <a:pt x="3" y="0"/>
                    <a:pt x="1" y="1"/>
                    <a:pt x="0" y="4"/>
                  </a:cubicBezTo>
                  <a:cubicBezTo>
                    <a:pt x="0" y="7"/>
                    <a:pt x="1" y="9"/>
                    <a:pt x="4" y="10"/>
                  </a:cubicBezTo>
                  <a:cubicBezTo>
                    <a:pt x="327" y="68"/>
                    <a:pt x="327" y="68"/>
                    <a:pt x="327" y="68"/>
                  </a:cubicBezTo>
                  <a:cubicBezTo>
                    <a:pt x="328" y="68"/>
                    <a:pt x="328" y="69"/>
                    <a:pt x="328" y="69"/>
                  </a:cubicBezTo>
                  <a:cubicBezTo>
                    <a:pt x="331" y="69"/>
                    <a:pt x="333" y="67"/>
                    <a:pt x="333" y="64"/>
                  </a:cubicBezTo>
                  <a:cubicBezTo>
                    <a:pt x="334" y="62"/>
                    <a:pt x="332" y="59"/>
                    <a:pt x="329" y="59"/>
                  </a:cubicBezTo>
                  <a:cubicBezTo>
                    <a:pt x="6" y="0"/>
                    <a:pt x="6" y="0"/>
                    <a:pt x="6" y="0"/>
                  </a:cubicBezTo>
                  <a:cubicBezTo>
                    <a:pt x="6" y="0"/>
                    <a:pt x="5" y="0"/>
                    <a:pt x="5" y="0"/>
                  </a:cubicBezTo>
                </a:path>
              </a:pathLst>
            </a:custGeom>
            <a:solidFill>
              <a:srgbClr val="E0CE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í$ľíḋê"/>
            <p:cNvSpPr/>
            <p:nvPr>
              <p:custDataLst>
                <p:tags r:id="rId187"/>
              </p:custDataLst>
            </p:nvPr>
          </p:nvSpPr>
          <p:spPr bwMode="auto">
            <a:xfrm>
              <a:off x="8636046" y="3336835"/>
              <a:ext cx="1067431" cy="198307"/>
            </a:xfrm>
            <a:custGeom>
              <a:avLst/>
              <a:gdLst>
                <a:gd name="T0" fmla="*/ 0 w 872"/>
                <a:gd name="T1" fmla="*/ 0 h 162"/>
                <a:gd name="T2" fmla="*/ 872 w 872"/>
                <a:gd name="T3" fmla="*/ 162 h 162"/>
                <a:gd name="T4" fmla="*/ 0 w 872"/>
                <a:gd name="T5" fmla="*/ 0 h 162"/>
              </a:gdLst>
              <a:ahLst/>
              <a:cxnLst>
                <a:cxn ang="0">
                  <a:pos x="T0" y="T1"/>
                </a:cxn>
                <a:cxn ang="0">
                  <a:pos x="T2" y="T3"/>
                </a:cxn>
                <a:cxn ang="0">
                  <a:pos x="T4" y="T5"/>
                </a:cxn>
              </a:cxnLst>
              <a:rect l="0" t="0" r="r" b="b"/>
              <a:pathLst>
                <a:path w="872" h="162">
                  <a:moveTo>
                    <a:pt x="0" y="0"/>
                  </a:moveTo>
                  <a:lnTo>
                    <a:pt x="872" y="16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iŝľíḍe"/>
            <p:cNvSpPr/>
            <p:nvPr>
              <p:custDataLst>
                <p:tags r:id="rId188"/>
              </p:custDataLst>
            </p:nvPr>
          </p:nvSpPr>
          <p:spPr bwMode="auto">
            <a:xfrm>
              <a:off x="8636046" y="3336835"/>
              <a:ext cx="1067431" cy="19830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ïṩlîḍè"/>
            <p:cNvSpPr/>
            <p:nvPr>
              <p:custDataLst>
                <p:tags r:id="rId189"/>
              </p:custDataLst>
            </p:nvPr>
          </p:nvSpPr>
          <p:spPr bwMode="auto">
            <a:xfrm>
              <a:off x="8636046" y="3336835"/>
              <a:ext cx="1067431" cy="198307"/>
            </a:xfrm>
            <a:prstGeom prst="line">
              <a:avLst/>
            </a:prstGeom>
            <a:noFill/>
            <a:ln w="33338" cap="rnd">
              <a:solidFill>
                <a:srgbClr val="640917"/>
              </a:solidFill>
              <a:prstDash val="solid"/>
              <a:round/>
            </a:ln>
            <a:extLst>
              <a:ext uri="{909E8E84-426E-40DD-AFC4-6F175D3DCCD1}">
                <a14:hiddenFill xmlns:a14="http://schemas.microsoft.com/office/drawing/2010/main">
                  <a:noFill/>
                </a14:hiddenFill>
              </a:ext>
            </a:extLst>
          </p:spPr>
          <p:txBody>
            <a:bodyPr anchor="ctr"/>
            <a:lstStyle/>
            <a:p>
              <a:pPr algn="ctr"/>
            </a:p>
          </p:txBody>
        </p:sp>
        <p:sp>
          <p:nvSpPr>
            <p:cNvPr id="196" name="iṣḷíďe"/>
            <p:cNvSpPr/>
            <p:nvPr>
              <p:custDataLst>
                <p:tags r:id="rId190"/>
              </p:custDataLst>
            </p:nvPr>
          </p:nvSpPr>
          <p:spPr bwMode="auto">
            <a:xfrm>
              <a:off x="8333689" y="1696515"/>
              <a:ext cx="217893" cy="1311032"/>
            </a:xfrm>
            <a:custGeom>
              <a:avLst/>
              <a:gdLst>
                <a:gd name="T0" fmla="*/ 35 w 86"/>
                <a:gd name="T1" fmla="*/ 515 h 516"/>
                <a:gd name="T2" fmla="*/ 12 w 86"/>
                <a:gd name="T3" fmla="*/ 513 h 516"/>
                <a:gd name="T4" fmla="*/ 1 w 86"/>
                <a:gd name="T5" fmla="*/ 500 h 516"/>
                <a:gd name="T6" fmla="*/ 38 w 86"/>
                <a:gd name="T7" fmla="*/ 0 h 516"/>
                <a:gd name="T8" fmla="*/ 86 w 86"/>
                <a:gd name="T9" fmla="*/ 4 h 516"/>
                <a:gd name="T10" fmla="*/ 48 w 86"/>
                <a:gd name="T11" fmla="*/ 504 h 516"/>
                <a:gd name="T12" fmla="*/ 35 w 86"/>
                <a:gd name="T13" fmla="*/ 515 h 516"/>
              </a:gdLst>
              <a:ahLst/>
              <a:cxnLst>
                <a:cxn ang="0">
                  <a:pos x="T0" y="T1"/>
                </a:cxn>
                <a:cxn ang="0">
                  <a:pos x="T2" y="T3"/>
                </a:cxn>
                <a:cxn ang="0">
                  <a:pos x="T4" y="T5"/>
                </a:cxn>
                <a:cxn ang="0">
                  <a:pos x="T6" y="T7"/>
                </a:cxn>
                <a:cxn ang="0">
                  <a:pos x="T8" y="T9"/>
                </a:cxn>
                <a:cxn ang="0">
                  <a:pos x="T10" y="T11"/>
                </a:cxn>
                <a:cxn ang="0">
                  <a:pos x="T12" y="T13"/>
                </a:cxn>
              </a:cxnLst>
              <a:rect l="0" t="0" r="r" b="b"/>
              <a:pathLst>
                <a:path w="86" h="516">
                  <a:moveTo>
                    <a:pt x="35" y="515"/>
                  </a:moveTo>
                  <a:cubicBezTo>
                    <a:pt x="12" y="513"/>
                    <a:pt x="12" y="513"/>
                    <a:pt x="12" y="513"/>
                  </a:cubicBezTo>
                  <a:cubicBezTo>
                    <a:pt x="5" y="513"/>
                    <a:pt x="0" y="507"/>
                    <a:pt x="1" y="500"/>
                  </a:cubicBezTo>
                  <a:cubicBezTo>
                    <a:pt x="38" y="0"/>
                    <a:pt x="38" y="0"/>
                    <a:pt x="38" y="0"/>
                  </a:cubicBezTo>
                  <a:cubicBezTo>
                    <a:pt x="86" y="4"/>
                    <a:pt x="86" y="4"/>
                    <a:pt x="86" y="4"/>
                  </a:cubicBezTo>
                  <a:cubicBezTo>
                    <a:pt x="48" y="504"/>
                    <a:pt x="48" y="504"/>
                    <a:pt x="48" y="504"/>
                  </a:cubicBezTo>
                  <a:cubicBezTo>
                    <a:pt x="48" y="510"/>
                    <a:pt x="42" y="516"/>
                    <a:pt x="35" y="515"/>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îşliďê"/>
            <p:cNvSpPr/>
            <p:nvPr>
              <p:custDataLst>
                <p:tags r:id="rId191"/>
              </p:custDataLst>
            </p:nvPr>
          </p:nvSpPr>
          <p:spPr bwMode="auto">
            <a:xfrm>
              <a:off x="8333689" y="1696515"/>
              <a:ext cx="217893" cy="1311032"/>
            </a:xfrm>
            <a:custGeom>
              <a:avLst/>
              <a:gdLst>
                <a:gd name="T0" fmla="*/ 35 w 86"/>
                <a:gd name="T1" fmla="*/ 515 h 516"/>
                <a:gd name="T2" fmla="*/ 12 w 86"/>
                <a:gd name="T3" fmla="*/ 513 h 516"/>
                <a:gd name="T4" fmla="*/ 1 w 86"/>
                <a:gd name="T5" fmla="*/ 500 h 516"/>
                <a:gd name="T6" fmla="*/ 38 w 86"/>
                <a:gd name="T7" fmla="*/ 0 h 516"/>
                <a:gd name="T8" fmla="*/ 86 w 86"/>
                <a:gd name="T9" fmla="*/ 4 h 516"/>
                <a:gd name="T10" fmla="*/ 48 w 86"/>
                <a:gd name="T11" fmla="*/ 504 h 516"/>
                <a:gd name="T12" fmla="*/ 35 w 86"/>
                <a:gd name="T13" fmla="*/ 515 h 516"/>
              </a:gdLst>
              <a:ahLst/>
              <a:cxnLst>
                <a:cxn ang="0">
                  <a:pos x="T0" y="T1"/>
                </a:cxn>
                <a:cxn ang="0">
                  <a:pos x="T2" y="T3"/>
                </a:cxn>
                <a:cxn ang="0">
                  <a:pos x="T4" y="T5"/>
                </a:cxn>
                <a:cxn ang="0">
                  <a:pos x="T6" y="T7"/>
                </a:cxn>
                <a:cxn ang="0">
                  <a:pos x="T8" y="T9"/>
                </a:cxn>
                <a:cxn ang="0">
                  <a:pos x="T10" y="T11"/>
                </a:cxn>
                <a:cxn ang="0">
                  <a:pos x="T12" y="T13"/>
                </a:cxn>
              </a:cxnLst>
              <a:rect l="0" t="0" r="r" b="b"/>
              <a:pathLst>
                <a:path w="86" h="516">
                  <a:moveTo>
                    <a:pt x="35" y="515"/>
                  </a:moveTo>
                  <a:cubicBezTo>
                    <a:pt x="12" y="513"/>
                    <a:pt x="12" y="513"/>
                    <a:pt x="12" y="513"/>
                  </a:cubicBezTo>
                  <a:cubicBezTo>
                    <a:pt x="5" y="513"/>
                    <a:pt x="0" y="507"/>
                    <a:pt x="1" y="500"/>
                  </a:cubicBezTo>
                  <a:cubicBezTo>
                    <a:pt x="38" y="0"/>
                    <a:pt x="38" y="0"/>
                    <a:pt x="38" y="0"/>
                  </a:cubicBezTo>
                  <a:cubicBezTo>
                    <a:pt x="86" y="4"/>
                    <a:pt x="86" y="4"/>
                    <a:pt x="86" y="4"/>
                  </a:cubicBezTo>
                  <a:cubicBezTo>
                    <a:pt x="48" y="504"/>
                    <a:pt x="48" y="504"/>
                    <a:pt x="48" y="504"/>
                  </a:cubicBezTo>
                  <a:cubicBezTo>
                    <a:pt x="48" y="510"/>
                    <a:pt x="42" y="516"/>
                    <a:pt x="35" y="515"/>
                  </a:cubicBezTo>
                  <a:close/>
                </a:path>
              </a:pathLst>
            </a:custGeom>
            <a:noFill/>
            <a:ln w="33338"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98" name="ï$ļíďe"/>
            <p:cNvSpPr/>
            <p:nvPr>
              <p:custDataLst>
                <p:tags r:id="rId192"/>
              </p:custDataLst>
            </p:nvPr>
          </p:nvSpPr>
          <p:spPr bwMode="auto">
            <a:xfrm>
              <a:off x="8383877" y="1579000"/>
              <a:ext cx="198307" cy="474958"/>
            </a:xfrm>
            <a:custGeom>
              <a:avLst/>
              <a:gdLst>
                <a:gd name="T0" fmla="*/ 64 w 78"/>
                <a:gd name="T1" fmla="*/ 187 h 187"/>
                <a:gd name="T2" fmla="*/ 0 w 78"/>
                <a:gd name="T3" fmla="*/ 182 h 187"/>
                <a:gd name="T4" fmla="*/ 13 w 78"/>
                <a:gd name="T5" fmla="*/ 21 h 187"/>
                <a:gd name="T6" fmla="*/ 36 w 78"/>
                <a:gd name="T7" fmla="*/ 1 h 187"/>
                <a:gd name="T8" fmla="*/ 57 w 78"/>
                <a:gd name="T9" fmla="*/ 3 h 187"/>
                <a:gd name="T10" fmla="*/ 77 w 78"/>
                <a:gd name="T11" fmla="*/ 26 h 187"/>
                <a:gd name="T12" fmla="*/ 64 w 78"/>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78" h="187">
                  <a:moveTo>
                    <a:pt x="64" y="187"/>
                  </a:moveTo>
                  <a:cubicBezTo>
                    <a:pt x="0" y="182"/>
                    <a:pt x="0" y="182"/>
                    <a:pt x="0" y="182"/>
                  </a:cubicBezTo>
                  <a:cubicBezTo>
                    <a:pt x="13" y="21"/>
                    <a:pt x="13" y="21"/>
                    <a:pt x="13" y="21"/>
                  </a:cubicBezTo>
                  <a:cubicBezTo>
                    <a:pt x="14" y="9"/>
                    <a:pt x="24" y="0"/>
                    <a:pt x="36" y="1"/>
                  </a:cubicBezTo>
                  <a:cubicBezTo>
                    <a:pt x="57" y="3"/>
                    <a:pt x="57" y="3"/>
                    <a:pt x="57" y="3"/>
                  </a:cubicBezTo>
                  <a:cubicBezTo>
                    <a:pt x="69" y="4"/>
                    <a:pt x="78" y="14"/>
                    <a:pt x="77" y="26"/>
                  </a:cubicBezTo>
                  <a:lnTo>
                    <a:pt x="64" y="187"/>
                  </a:ln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îṧ1îḋê"/>
            <p:cNvSpPr/>
            <p:nvPr>
              <p:custDataLst>
                <p:tags r:id="rId193"/>
              </p:custDataLst>
            </p:nvPr>
          </p:nvSpPr>
          <p:spPr bwMode="auto">
            <a:xfrm>
              <a:off x="8383877" y="1579000"/>
              <a:ext cx="198307" cy="474958"/>
            </a:xfrm>
            <a:custGeom>
              <a:avLst/>
              <a:gdLst>
                <a:gd name="T0" fmla="*/ 64 w 78"/>
                <a:gd name="T1" fmla="*/ 187 h 187"/>
                <a:gd name="T2" fmla="*/ 0 w 78"/>
                <a:gd name="T3" fmla="*/ 182 h 187"/>
                <a:gd name="T4" fmla="*/ 13 w 78"/>
                <a:gd name="T5" fmla="*/ 21 h 187"/>
                <a:gd name="T6" fmla="*/ 36 w 78"/>
                <a:gd name="T7" fmla="*/ 1 h 187"/>
                <a:gd name="T8" fmla="*/ 57 w 78"/>
                <a:gd name="T9" fmla="*/ 3 h 187"/>
                <a:gd name="T10" fmla="*/ 77 w 78"/>
                <a:gd name="T11" fmla="*/ 26 h 187"/>
                <a:gd name="T12" fmla="*/ 64 w 78"/>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78" h="187">
                  <a:moveTo>
                    <a:pt x="64" y="187"/>
                  </a:moveTo>
                  <a:cubicBezTo>
                    <a:pt x="0" y="182"/>
                    <a:pt x="0" y="182"/>
                    <a:pt x="0" y="182"/>
                  </a:cubicBezTo>
                  <a:cubicBezTo>
                    <a:pt x="13" y="21"/>
                    <a:pt x="13" y="21"/>
                    <a:pt x="13" y="21"/>
                  </a:cubicBezTo>
                  <a:cubicBezTo>
                    <a:pt x="14" y="9"/>
                    <a:pt x="24" y="0"/>
                    <a:pt x="36" y="1"/>
                  </a:cubicBezTo>
                  <a:cubicBezTo>
                    <a:pt x="57" y="3"/>
                    <a:pt x="57" y="3"/>
                    <a:pt x="57" y="3"/>
                  </a:cubicBezTo>
                  <a:cubicBezTo>
                    <a:pt x="69" y="4"/>
                    <a:pt x="78" y="14"/>
                    <a:pt x="77" y="26"/>
                  </a:cubicBezTo>
                  <a:lnTo>
                    <a:pt x="64" y="187"/>
                  </a:lnTo>
                  <a:close/>
                </a:path>
              </a:pathLst>
            </a:custGeom>
            <a:noFill/>
            <a:ln w="33338"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0" name="iṡ1ïďe"/>
            <p:cNvSpPr/>
            <p:nvPr>
              <p:custDataLst>
                <p:tags r:id="rId194"/>
              </p:custDataLst>
            </p:nvPr>
          </p:nvSpPr>
          <p:spPr bwMode="auto">
            <a:xfrm>
              <a:off x="8341034" y="1630413"/>
              <a:ext cx="75895" cy="408856"/>
            </a:xfrm>
            <a:custGeom>
              <a:avLst/>
              <a:gdLst>
                <a:gd name="T0" fmla="*/ 30 w 30"/>
                <a:gd name="T1" fmla="*/ 1 h 161"/>
                <a:gd name="T2" fmla="*/ 30 w 30"/>
                <a:gd name="T3" fmla="*/ 1 h 161"/>
                <a:gd name="T4" fmla="*/ 12 w 30"/>
                <a:gd name="T5" fmla="*/ 17 h 161"/>
                <a:gd name="T6" fmla="*/ 0 w 30"/>
                <a:gd name="T7" fmla="*/ 161 h 161"/>
              </a:gdLst>
              <a:ahLst/>
              <a:cxnLst>
                <a:cxn ang="0">
                  <a:pos x="T0" y="T1"/>
                </a:cxn>
                <a:cxn ang="0">
                  <a:pos x="T2" y="T3"/>
                </a:cxn>
                <a:cxn ang="0">
                  <a:pos x="T4" y="T5"/>
                </a:cxn>
                <a:cxn ang="0">
                  <a:pos x="T6" y="T7"/>
                </a:cxn>
              </a:cxnLst>
              <a:rect l="0" t="0" r="r" b="b"/>
              <a:pathLst>
                <a:path w="30" h="161">
                  <a:moveTo>
                    <a:pt x="30" y="1"/>
                  </a:moveTo>
                  <a:cubicBezTo>
                    <a:pt x="30" y="1"/>
                    <a:pt x="30" y="1"/>
                    <a:pt x="30" y="1"/>
                  </a:cubicBezTo>
                  <a:cubicBezTo>
                    <a:pt x="21" y="0"/>
                    <a:pt x="12" y="7"/>
                    <a:pt x="12" y="17"/>
                  </a:cubicBezTo>
                  <a:cubicBezTo>
                    <a:pt x="0" y="161"/>
                    <a:pt x="0" y="161"/>
                    <a:pt x="0" y="161"/>
                  </a:cubicBezTo>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1" name="isḷîḋê"/>
            <p:cNvSpPr/>
            <p:nvPr>
              <p:custDataLst>
                <p:tags r:id="rId195"/>
              </p:custDataLst>
            </p:nvPr>
          </p:nvSpPr>
          <p:spPr bwMode="auto">
            <a:xfrm>
              <a:off x="8331241" y="2948789"/>
              <a:ext cx="123636" cy="80792"/>
            </a:xfrm>
            <a:custGeom>
              <a:avLst/>
              <a:gdLst>
                <a:gd name="T0" fmla="*/ 49 w 49"/>
                <a:gd name="T1" fmla="*/ 18 h 32"/>
                <a:gd name="T2" fmla="*/ 24 w 49"/>
                <a:gd name="T3" fmla="*/ 31 h 32"/>
                <a:gd name="T4" fmla="*/ 1 w 49"/>
                <a:gd name="T5" fmla="*/ 14 h 32"/>
                <a:gd name="T6" fmla="*/ 26 w 49"/>
                <a:gd name="T7" fmla="*/ 1 h 32"/>
                <a:gd name="T8" fmla="*/ 49 w 49"/>
                <a:gd name="T9" fmla="*/ 18 h 32"/>
              </a:gdLst>
              <a:ahLst/>
              <a:cxnLst>
                <a:cxn ang="0">
                  <a:pos x="T0" y="T1"/>
                </a:cxn>
                <a:cxn ang="0">
                  <a:pos x="T2" y="T3"/>
                </a:cxn>
                <a:cxn ang="0">
                  <a:pos x="T4" y="T5"/>
                </a:cxn>
                <a:cxn ang="0">
                  <a:pos x="T6" y="T7"/>
                </a:cxn>
                <a:cxn ang="0">
                  <a:pos x="T8" y="T9"/>
                </a:cxn>
              </a:cxnLst>
              <a:rect l="0" t="0" r="r" b="b"/>
              <a:pathLst>
                <a:path w="49" h="32">
                  <a:moveTo>
                    <a:pt x="49" y="18"/>
                  </a:moveTo>
                  <a:cubicBezTo>
                    <a:pt x="48" y="26"/>
                    <a:pt x="37" y="32"/>
                    <a:pt x="24" y="31"/>
                  </a:cubicBezTo>
                  <a:cubicBezTo>
                    <a:pt x="11" y="30"/>
                    <a:pt x="0" y="23"/>
                    <a:pt x="1" y="14"/>
                  </a:cubicBezTo>
                  <a:cubicBezTo>
                    <a:pt x="2" y="6"/>
                    <a:pt x="13" y="0"/>
                    <a:pt x="26" y="1"/>
                  </a:cubicBezTo>
                  <a:cubicBezTo>
                    <a:pt x="39" y="2"/>
                    <a:pt x="49" y="10"/>
                    <a:pt x="49" y="18"/>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ïşlíďè"/>
            <p:cNvSpPr/>
            <p:nvPr>
              <p:custDataLst>
                <p:tags r:id="rId196"/>
              </p:custDataLst>
            </p:nvPr>
          </p:nvSpPr>
          <p:spPr bwMode="auto">
            <a:xfrm>
              <a:off x="8331241" y="2948789"/>
              <a:ext cx="123636" cy="80792"/>
            </a:xfrm>
            <a:custGeom>
              <a:avLst/>
              <a:gdLst>
                <a:gd name="T0" fmla="*/ 49 w 49"/>
                <a:gd name="T1" fmla="*/ 18 h 32"/>
                <a:gd name="T2" fmla="*/ 24 w 49"/>
                <a:gd name="T3" fmla="*/ 31 h 32"/>
                <a:gd name="T4" fmla="*/ 1 w 49"/>
                <a:gd name="T5" fmla="*/ 14 h 32"/>
                <a:gd name="T6" fmla="*/ 26 w 49"/>
                <a:gd name="T7" fmla="*/ 1 h 32"/>
                <a:gd name="T8" fmla="*/ 49 w 49"/>
                <a:gd name="T9" fmla="*/ 18 h 32"/>
              </a:gdLst>
              <a:ahLst/>
              <a:cxnLst>
                <a:cxn ang="0">
                  <a:pos x="T0" y="T1"/>
                </a:cxn>
                <a:cxn ang="0">
                  <a:pos x="T2" y="T3"/>
                </a:cxn>
                <a:cxn ang="0">
                  <a:pos x="T4" y="T5"/>
                </a:cxn>
                <a:cxn ang="0">
                  <a:pos x="T6" y="T7"/>
                </a:cxn>
                <a:cxn ang="0">
                  <a:pos x="T8" y="T9"/>
                </a:cxn>
              </a:cxnLst>
              <a:rect l="0" t="0" r="r" b="b"/>
              <a:pathLst>
                <a:path w="49" h="32">
                  <a:moveTo>
                    <a:pt x="49" y="18"/>
                  </a:moveTo>
                  <a:cubicBezTo>
                    <a:pt x="48" y="26"/>
                    <a:pt x="37" y="32"/>
                    <a:pt x="24" y="31"/>
                  </a:cubicBezTo>
                  <a:cubicBezTo>
                    <a:pt x="11" y="30"/>
                    <a:pt x="0" y="23"/>
                    <a:pt x="1" y="14"/>
                  </a:cubicBezTo>
                  <a:cubicBezTo>
                    <a:pt x="2" y="6"/>
                    <a:pt x="13" y="0"/>
                    <a:pt x="26" y="1"/>
                  </a:cubicBezTo>
                  <a:cubicBezTo>
                    <a:pt x="39" y="2"/>
                    <a:pt x="49" y="10"/>
                    <a:pt x="49" y="18"/>
                  </a:cubicBezTo>
                  <a:close/>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3" name="îSḷíḍe"/>
            <p:cNvSpPr/>
            <p:nvPr>
              <p:custDataLst>
                <p:tags r:id="rId197"/>
              </p:custDataLst>
            </p:nvPr>
          </p:nvSpPr>
          <p:spPr bwMode="auto">
            <a:xfrm>
              <a:off x="8381429" y="2006217"/>
              <a:ext cx="167705" cy="94258"/>
            </a:xfrm>
            <a:custGeom>
              <a:avLst/>
              <a:gdLst>
                <a:gd name="T0" fmla="*/ 7 w 66"/>
                <a:gd name="T1" fmla="*/ 32 h 37"/>
                <a:gd name="T2" fmla="*/ 1 w 66"/>
                <a:gd name="T3" fmla="*/ 19 h 37"/>
                <a:gd name="T4" fmla="*/ 34 w 66"/>
                <a:gd name="T5" fmla="*/ 1 h 37"/>
                <a:gd name="T6" fmla="*/ 65 w 66"/>
                <a:gd name="T7" fmla="*/ 24 h 37"/>
                <a:gd name="T8" fmla="*/ 55 w 66"/>
                <a:gd name="T9" fmla="*/ 37 h 37"/>
              </a:gdLst>
              <a:ahLst/>
              <a:cxnLst>
                <a:cxn ang="0">
                  <a:pos x="T0" y="T1"/>
                </a:cxn>
                <a:cxn ang="0">
                  <a:pos x="T2" y="T3"/>
                </a:cxn>
                <a:cxn ang="0">
                  <a:pos x="T4" y="T5"/>
                </a:cxn>
                <a:cxn ang="0">
                  <a:pos x="T6" y="T7"/>
                </a:cxn>
                <a:cxn ang="0">
                  <a:pos x="T8" y="T9"/>
                </a:cxn>
              </a:cxnLst>
              <a:rect l="0" t="0" r="r" b="b"/>
              <a:pathLst>
                <a:path w="66" h="37">
                  <a:moveTo>
                    <a:pt x="7" y="32"/>
                  </a:moveTo>
                  <a:cubicBezTo>
                    <a:pt x="3" y="28"/>
                    <a:pt x="0" y="24"/>
                    <a:pt x="1" y="19"/>
                  </a:cubicBezTo>
                  <a:cubicBezTo>
                    <a:pt x="2" y="8"/>
                    <a:pt x="17" y="0"/>
                    <a:pt x="34" y="1"/>
                  </a:cubicBezTo>
                  <a:cubicBezTo>
                    <a:pt x="52" y="3"/>
                    <a:pt x="66" y="13"/>
                    <a:pt x="65" y="24"/>
                  </a:cubicBezTo>
                  <a:cubicBezTo>
                    <a:pt x="65" y="30"/>
                    <a:pt x="61" y="34"/>
                    <a:pt x="55" y="37"/>
                  </a:cubicBezTo>
                </a:path>
              </a:pathLst>
            </a:custGeom>
            <a:solidFill>
              <a:srgbClr val="99C6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íṩļídé"/>
            <p:cNvSpPr/>
            <p:nvPr>
              <p:custDataLst>
                <p:tags r:id="rId198"/>
              </p:custDataLst>
            </p:nvPr>
          </p:nvSpPr>
          <p:spPr bwMode="auto">
            <a:xfrm>
              <a:off x="8381429" y="2006217"/>
              <a:ext cx="167705" cy="94258"/>
            </a:xfrm>
            <a:custGeom>
              <a:avLst/>
              <a:gdLst>
                <a:gd name="T0" fmla="*/ 7 w 66"/>
                <a:gd name="T1" fmla="*/ 32 h 37"/>
                <a:gd name="T2" fmla="*/ 1 w 66"/>
                <a:gd name="T3" fmla="*/ 19 h 37"/>
                <a:gd name="T4" fmla="*/ 34 w 66"/>
                <a:gd name="T5" fmla="*/ 1 h 37"/>
                <a:gd name="T6" fmla="*/ 65 w 66"/>
                <a:gd name="T7" fmla="*/ 24 h 37"/>
                <a:gd name="T8" fmla="*/ 55 w 66"/>
                <a:gd name="T9" fmla="*/ 37 h 37"/>
              </a:gdLst>
              <a:ahLst/>
              <a:cxnLst>
                <a:cxn ang="0">
                  <a:pos x="T0" y="T1"/>
                </a:cxn>
                <a:cxn ang="0">
                  <a:pos x="T2" y="T3"/>
                </a:cxn>
                <a:cxn ang="0">
                  <a:pos x="T4" y="T5"/>
                </a:cxn>
                <a:cxn ang="0">
                  <a:pos x="T6" y="T7"/>
                </a:cxn>
                <a:cxn ang="0">
                  <a:pos x="T8" y="T9"/>
                </a:cxn>
              </a:cxnLst>
              <a:rect l="0" t="0" r="r" b="b"/>
              <a:pathLst>
                <a:path w="66" h="37">
                  <a:moveTo>
                    <a:pt x="7" y="32"/>
                  </a:moveTo>
                  <a:cubicBezTo>
                    <a:pt x="3" y="28"/>
                    <a:pt x="0" y="24"/>
                    <a:pt x="1" y="19"/>
                  </a:cubicBezTo>
                  <a:cubicBezTo>
                    <a:pt x="2" y="8"/>
                    <a:pt x="17" y="0"/>
                    <a:pt x="34" y="1"/>
                  </a:cubicBezTo>
                  <a:cubicBezTo>
                    <a:pt x="52" y="3"/>
                    <a:pt x="66" y="13"/>
                    <a:pt x="65" y="24"/>
                  </a:cubicBezTo>
                  <a:cubicBezTo>
                    <a:pt x="65" y="30"/>
                    <a:pt x="61" y="34"/>
                    <a:pt x="55" y="37"/>
                  </a:cubicBezTo>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5" name="íṡľïḍé"/>
            <p:cNvSpPr/>
            <p:nvPr>
              <p:custDataLst>
                <p:tags r:id="rId199"/>
              </p:custDataLst>
            </p:nvPr>
          </p:nvSpPr>
          <p:spPr bwMode="auto">
            <a:xfrm>
              <a:off x="8397343" y="2046613"/>
              <a:ext cx="123636" cy="82016"/>
            </a:xfrm>
            <a:custGeom>
              <a:avLst/>
              <a:gdLst>
                <a:gd name="T0" fmla="*/ 48 w 49"/>
                <a:gd name="T1" fmla="*/ 28 h 32"/>
                <a:gd name="T2" fmla="*/ 49 w 49"/>
                <a:gd name="T3" fmla="*/ 17 h 32"/>
                <a:gd name="T4" fmla="*/ 26 w 49"/>
                <a:gd name="T5" fmla="*/ 1 h 32"/>
                <a:gd name="T6" fmla="*/ 1 w 49"/>
                <a:gd name="T7" fmla="*/ 14 h 32"/>
                <a:gd name="T8" fmla="*/ 0 w 49"/>
                <a:gd name="T9" fmla="*/ 32 h 32"/>
              </a:gdLst>
              <a:ahLst/>
              <a:cxnLst>
                <a:cxn ang="0">
                  <a:pos x="T0" y="T1"/>
                </a:cxn>
                <a:cxn ang="0">
                  <a:pos x="T2" y="T3"/>
                </a:cxn>
                <a:cxn ang="0">
                  <a:pos x="T4" y="T5"/>
                </a:cxn>
                <a:cxn ang="0">
                  <a:pos x="T6" y="T7"/>
                </a:cxn>
                <a:cxn ang="0">
                  <a:pos x="T8" y="T9"/>
                </a:cxn>
              </a:cxnLst>
              <a:rect l="0" t="0" r="r" b="b"/>
              <a:pathLst>
                <a:path w="49" h="32">
                  <a:moveTo>
                    <a:pt x="48" y="28"/>
                  </a:moveTo>
                  <a:cubicBezTo>
                    <a:pt x="49" y="17"/>
                    <a:pt x="49" y="17"/>
                    <a:pt x="49" y="17"/>
                  </a:cubicBezTo>
                  <a:cubicBezTo>
                    <a:pt x="49" y="9"/>
                    <a:pt x="39" y="2"/>
                    <a:pt x="26" y="1"/>
                  </a:cubicBezTo>
                  <a:cubicBezTo>
                    <a:pt x="13" y="0"/>
                    <a:pt x="2" y="5"/>
                    <a:pt x="1" y="14"/>
                  </a:cubicBezTo>
                  <a:cubicBezTo>
                    <a:pt x="0" y="32"/>
                    <a:pt x="0" y="32"/>
                    <a:pt x="0" y="32"/>
                  </a:cubicBezTo>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iŝ1iďê"/>
            <p:cNvSpPr/>
            <p:nvPr>
              <p:custDataLst>
                <p:tags r:id="rId200"/>
              </p:custDataLst>
            </p:nvPr>
          </p:nvSpPr>
          <p:spPr bwMode="auto">
            <a:xfrm>
              <a:off x="8397343" y="2046613"/>
              <a:ext cx="123636" cy="82016"/>
            </a:xfrm>
            <a:custGeom>
              <a:avLst/>
              <a:gdLst>
                <a:gd name="T0" fmla="*/ 48 w 49"/>
                <a:gd name="T1" fmla="*/ 28 h 32"/>
                <a:gd name="T2" fmla="*/ 49 w 49"/>
                <a:gd name="T3" fmla="*/ 17 h 32"/>
                <a:gd name="T4" fmla="*/ 26 w 49"/>
                <a:gd name="T5" fmla="*/ 1 h 32"/>
                <a:gd name="T6" fmla="*/ 1 w 49"/>
                <a:gd name="T7" fmla="*/ 14 h 32"/>
                <a:gd name="T8" fmla="*/ 0 w 49"/>
                <a:gd name="T9" fmla="*/ 32 h 32"/>
              </a:gdLst>
              <a:ahLst/>
              <a:cxnLst>
                <a:cxn ang="0">
                  <a:pos x="T0" y="T1"/>
                </a:cxn>
                <a:cxn ang="0">
                  <a:pos x="T2" y="T3"/>
                </a:cxn>
                <a:cxn ang="0">
                  <a:pos x="T4" y="T5"/>
                </a:cxn>
                <a:cxn ang="0">
                  <a:pos x="T6" y="T7"/>
                </a:cxn>
                <a:cxn ang="0">
                  <a:pos x="T8" y="T9"/>
                </a:cxn>
              </a:cxnLst>
              <a:rect l="0" t="0" r="r" b="b"/>
              <a:pathLst>
                <a:path w="49" h="32">
                  <a:moveTo>
                    <a:pt x="48" y="28"/>
                  </a:moveTo>
                  <a:cubicBezTo>
                    <a:pt x="49" y="17"/>
                    <a:pt x="49" y="17"/>
                    <a:pt x="49" y="17"/>
                  </a:cubicBezTo>
                  <a:cubicBezTo>
                    <a:pt x="49" y="9"/>
                    <a:pt x="39" y="2"/>
                    <a:pt x="26" y="1"/>
                  </a:cubicBezTo>
                  <a:cubicBezTo>
                    <a:pt x="13" y="0"/>
                    <a:pt x="2" y="5"/>
                    <a:pt x="1" y="14"/>
                  </a:cubicBezTo>
                  <a:cubicBezTo>
                    <a:pt x="0" y="32"/>
                    <a:pt x="0" y="32"/>
                    <a:pt x="0" y="32"/>
                  </a:cubicBezTo>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7" name="iṡḻîḍê"/>
            <p:cNvSpPr/>
            <p:nvPr>
              <p:custDataLst>
                <p:tags r:id="rId201"/>
              </p:custDataLst>
            </p:nvPr>
          </p:nvSpPr>
          <p:spPr bwMode="auto">
            <a:xfrm>
              <a:off x="8353275" y="2998978"/>
              <a:ext cx="77120" cy="51413"/>
            </a:xfrm>
            <a:custGeom>
              <a:avLst/>
              <a:gdLst>
                <a:gd name="T0" fmla="*/ 29 w 30"/>
                <a:gd name="T1" fmla="*/ 11 h 20"/>
                <a:gd name="T2" fmla="*/ 14 w 30"/>
                <a:gd name="T3" fmla="*/ 19 h 20"/>
                <a:gd name="T4" fmla="*/ 0 w 30"/>
                <a:gd name="T5" fmla="*/ 9 h 20"/>
                <a:gd name="T6" fmla="*/ 15 w 30"/>
                <a:gd name="T7" fmla="*/ 1 h 20"/>
                <a:gd name="T8" fmla="*/ 29 w 30"/>
                <a:gd name="T9" fmla="*/ 11 h 20"/>
              </a:gdLst>
              <a:ahLst/>
              <a:cxnLst>
                <a:cxn ang="0">
                  <a:pos x="T0" y="T1"/>
                </a:cxn>
                <a:cxn ang="0">
                  <a:pos x="T2" y="T3"/>
                </a:cxn>
                <a:cxn ang="0">
                  <a:pos x="T4" y="T5"/>
                </a:cxn>
                <a:cxn ang="0">
                  <a:pos x="T6" y="T7"/>
                </a:cxn>
                <a:cxn ang="0">
                  <a:pos x="T8" y="T9"/>
                </a:cxn>
              </a:cxnLst>
              <a:rect l="0" t="0" r="r" b="b"/>
              <a:pathLst>
                <a:path w="30" h="20">
                  <a:moveTo>
                    <a:pt x="29" y="11"/>
                  </a:moveTo>
                  <a:cubicBezTo>
                    <a:pt x="29" y="16"/>
                    <a:pt x="22" y="20"/>
                    <a:pt x="14" y="19"/>
                  </a:cubicBezTo>
                  <a:cubicBezTo>
                    <a:pt x="6" y="19"/>
                    <a:pt x="0" y="14"/>
                    <a:pt x="0" y="9"/>
                  </a:cubicBezTo>
                  <a:cubicBezTo>
                    <a:pt x="1" y="4"/>
                    <a:pt x="7" y="0"/>
                    <a:pt x="15" y="1"/>
                  </a:cubicBezTo>
                  <a:cubicBezTo>
                    <a:pt x="24" y="2"/>
                    <a:pt x="30" y="6"/>
                    <a:pt x="29" y="11"/>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ï$ḻïde"/>
            <p:cNvSpPr/>
            <p:nvPr>
              <p:custDataLst>
                <p:tags r:id="rId202"/>
              </p:custDataLst>
            </p:nvPr>
          </p:nvSpPr>
          <p:spPr bwMode="auto">
            <a:xfrm>
              <a:off x="8353275" y="2998977"/>
              <a:ext cx="77120" cy="51413"/>
            </a:xfrm>
            <a:custGeom>
              <a:avLst/>
              <a:gdLst>
                <a:gd name="T0" fmla="*/ 29 w 30"/>
                <a:gd name="T1" fmla="*/ 11 h 20"/>
                <a:gd name="T2" fmla="*/ 14 w 30"/>
                <a:gd name="T3" fmla="*/ 19 h 20"/>
                <a:gd name="T4" fmla="*/ 0 w 30"/>
                <a:gd name="T5" fmla="*/ 9 h 20"/>
                <a:gd name="T6" fmla="*/ 15 w 30"/>
                <a:gd name="T7" fmla="*/ 1 h 20"/>
                <a:gd name="T8" fmla="*/ 29 w 30"/>
                <a:gd name="T9" fmla="*/ 11 h 20"/>
              </a:gdLst>
              <a:ahLst/>
              <a:cxnLst>
                <a:cxn ang="0">
                  <a:pos x="T0" y="T1"/>
                </a:cxn>
                <a:cxn ang="0">
                  <a:pos x="T2" y="T3"/>
                </a:cxn>
                <a:cxn ang="0">
                  <a:pos x="T4" y="T5"/>
                </a:cxn>
                <a:cxn ang="0">
                  <a:pos x="T6" y="T7"/>
                </a:cxn>
                <a:cxn ang="0">
                  <a:pos x="T8" y="T9"/>
                </a:cxn>
              </a:cxnLst>
              <a:rect l="0" t="0" r="r" b="b"/>
              <a:pathLst>
                <a:path w="30" h="20">
                  <a:moveTo>
                    <a:pt x="29" y="11"/>
                  </a:moveTo>
                  <a:cubicBezTo>
                    <a:pt x="29" y="16"/>
                    <a:pt x="22" y="20"/>
                    <a:pt x="14" y="19"/>
                  </a:cubicBezTo>
                  <a:cubicBezTo>
                    <a:pt x="6" y="19"/>
                    <a:pt x="0" y="14"/>
                    <a:pt x="0" y="9"/>
                  </a:cubicBezTo>
                  <a:cubicBezTo>
                    <a:pt x="1" y="4"/>
                    <a:pt x="7" y="0"/>
                    <a:pt x="15" y="1"/>
                  </a:cubicBezTo>
                  <a:cubicBezTo>
                    <a:pt x="24" y="2"/>
                    <a:pt x="30" y="6"/>
                    <a:pt x="29" y="11"/>
                  </a:cubicBezTo>
                  <a:close/>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09" name="iṥ1ïḋè"/>
            <p:cNvSpPr/>
            <p:nvPr>
              <p:custDataLst>
                <p:tags r:id="rId203"/>
              </p:custDataLst>
            </p:nvPr>
          </p:nvSpPr>
          <p:spPr bwMode="auto">
            <a:xfrm>
              <a:off x="2559521" y="1437001"/>
              <a:ext cx="5829253" cy="3601358"/>
            </a:xfrm>
            <a:custGeom>
              <a:avLst/>
              <a:gdLst>
                <a:gd name="T0" fmla="*/ 4762 w 4762"/>
                <a:gd name="T1" fmla="*/ 2075 h 2942"/>
                <a:gd name="T2" fmla="*/ 600 w 4762"/>
                <a:gd name="T3" fmla="*/ 2905 h 2942"/>
                <a:gd name="T4" fmla="*/ 413 w 4762"/>
                <a:gd name="T5" fmla="*/ 2942 h 2942"/>
                <a:gd name="T6" fmla="*/ 0 w 4762"/>
                <a:gd name="T7" fmla="*/ 868 h 2942"/>
                <a:gd name="T8" fmla="*/ 681 w 4762"/>
                <a:gd name="T9" fmla="*/ 731 h 2942"/>
                <a:gd name="T10" fmla="*/ 4229 w 4762"/>
                <a:gd name="T11" fmla="*/ 23 h 2942"/>
                <a:gd name="T12" fmla="*/ 4347 w 4762"/>
                <a:gd name="T13" fmla="*/ 0 h 2942"/>
                <a:gd name="T14" fmla="*/ 4372 w 4762"/>
                <a:gd name="T15" fmla="*/ 123 h 2942"/>
                <a:gd name="T16" fmla="*/ 4762 w 4762"/>
                <a:gd name="T17" fmla="*/ 2075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2" h="2942">
                  <a:moveTo>
                    <a:pt x="4762" y="2075"/>
                  </a:moveTo>
                  <a:lnTo>
                    <a:pt x="600" y="2905"/>
                  </a:lnTo>
                  <a:lnTo>
                    <a:pt x="413" y="2942"/>
                  </a:lnTo>
                  <a:lnTo>
                    <a:pt x="0" y="868"/>
                  </a:lnTo>
                  <a:lnTo>
                    <a:pt x="681" y="731"/>
                  </a:lnTo>
                  <a:lnTo>
                    <a:pt x="4229" y="23"/>
                  </a:lnTo>
                  <a:lnTo>
                    <a:pt x="4347" y="0"/>
                  </a:lnTo>
                  <a:lnTo>
                    <a:pt x="4372" y="123"/>
                  </a:lnTo>
                  <a:lnTo>
                    <a:pt x="4762" y="2075"/>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îş1iḋê"/>
            <p:cNvSpPr/>
            <p:nvPr>
              <p:custDataLst>
                <p:tags r:id="rId204"/>
              </p:custDataLst>
            </p:nvPr>
          </p:nvSpPr>
          <p:spPr bwMode="auto">
            <a:xfrm>
              <a:off x="2559521" y="1437001"/>
              <a:ext cx="5829253" cy="3601358"/>
            </a:xfrm>
            <a:custGeom>
              <a:avLst/>
              <a:gdLst>
                <a:gd name="T0" fmla="*/ 4762 w 4762"/>
                <a:gd name="T1" fmla="*/ 2075 h 2942"/>
                <a:gd name="T2" fmla="*/ 600 w 4762"/>
                <a:gd name="T3" fmla="*/ 2905 h 2942"/>
                <a:gd name="T4" fmla="*/ 413 w 4762"/>
                <a:gd name="T5" fmla="*/ 2942 h 2942"/>
                <a:gd name="T6" fmla="*/ 0 w 4762"/>
                <a:gd name="T7" fmla="*/ 868 h 2942"/>
                <a:gd name="T8" fmla="*/ 681 w 4762"/>
                <a:gd name="T9" fmla="*/ 731 h 2942"/>
                <a:gd name="T10" fmla="*/ 4229 w 4762"/>
                <a:gd name="T11" fmla="*/ 23 h 2942"/>
                <a:gd name="T12" fmla="*/ 4347 w 4762"/>
                <a:gd name="T13" fmla="*/ 0 h 2942"/>
                <a:gd name="T14" fmla="*/ 4372 w 4762"/>
                <a:gd name="T15" fmla="*/ 123 h 2942"/>
                <a:gd name="T16" fmla="*/ 4762 w 4762"/>
                <a:gd name="T17" fmla="*/ 2075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2" h="2942">
                  <a:moveTo>
                    <a:pt x="4762" y="2075"/>
                  </a:moveTo>
                  <a:lnTo>
                    <a:pt x="600" y="2905"/>
                  </a:lnTo>
                  <a:lnTo>
                    <a:pt x="413" y="2942"/>
                  </a:lnTo>
                  <a:lnTo>
                    <a:pt x="0" y="868"/>
                  </a:lnTo>
                  <a:lnTo>
                    <a:pt x="681" y="731"/>
                  </a:lnTo>
                  <a:lnTo>
                    <a:pt x="4229" y="23"/>
                  </a:lnTo>
                  <a:lnTo>
                    <a:pt x="4347" y="0"/>
                  </a:lnTo>
                  <a:lnTo>
                    <a:pt x="4372" y="123"/>
                  </a:lnTo>
                  <a:lnTo>
                    <a:pt x="4762" y="20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íšļîḍe"/>
            <p:cNvSpPr/>
            <p:nvPr>
              <p:custDataLst>
                <p:tags r:id="rId205"/>
              </p:custDataLst>
            </p:nvPr>
          </p:nvSpPr>
          <p:spPr bwMode="auto">
            <a:xfrm>
              <a:off x="2544831" y="1422312"/>
              <a:ext cx="5857408" cy="3629513"/>
            </a:xfrm>
            <a:custGeom>
              <a:avLst/>
              <a:gdLst>
                <a:gd name="T0" fmla="*/ 2299 w 2304"/>
                <a:gd name="T1" fmla="*/ 1006 h 1429"/>
                <a:gd name="T2" fmla="*/ 2298 w 2304"/>
                <a:gd name="T3" fmla="*/ 1001 h 1429"/>
                <a:gd name="T4" fmla="*/ 294 w 2304"/>
                <a:gd name="T5" fmla="*/ 1401 h 1429"/>
                <a:gd name="T6" fmla="*/ 209 w 2304"/>
                <a:gd name="T7" fmla="*/ 1418 h 1429"/>
                <a:gd name="T8" fmla="*/ 12 w 2304"/>
                <a:gd name="T9" fmla="*/ 428 h 1429"/>
                <a:gd name="T10" fmla="*/ 335 w 2304"/>
                <a:gd name="T11" fmla="*/ 363 h 1429"/>
                <a:gd name="T12" fmla="*/ 2043 w 2304"/>
                <a:gd name="T13" fmla="*/ 22 h 1429"/>
                <a:gd name="T14" fmla="*/ 2095 w 2304"/>
                <a:gd name="T15" fmla="*/ 11 h 1429"/>
                <a:gd name="T16" fmla="*/ 2106 w 2304"/>
                <a:gd name="T17" fmla="*/ 66 h 1429"/>
                <a:gd name="T18" fmla="*/ 2294 w 2304"/>
                <a:gd name="T19" fmla="*/ 1007 h 1429"/>
                <a:gd name="T20" fmla="*/ 2299 w 2304"/>
                <a:gd name="T21" fmla="*/ 1006 h 1429"/>
                <a:gd name="T22" fmla="*/ 2298 w 2304"/>
                <a:gd name="T23" fmla="*/ 1001 h 1429"/>
                <a:gd name="T24" fmla="*/ 2299 w 2304"/>
                <a:gd name="T25" fmla="*/ 1006 h 1429"/>
                <a:gd name="T26" fmla="*/ 2304 w 2304"/>
                <a:gd name="T27" fmla="*/ 1005 h 1429"/>
                <a:gd name="T28" fmla="*/ 2116 w 2304"/>
                <a:gd name="T29" fmla="*/ 64 h 1429"/>
                <a:gd name="T30" fmla="*/ 2104 w 2304"/>
                <a:gd name="T31" fmla="*/ 5 h 1429"/>
                <a:gd name="T32" fmla="*/ 2098 w 2304"/>
                <a:gd name="T33" fmla="*/ 1 h 1429"/>
                <a:gd name="T34" fmla="*/ 2041 w 2304"/>
                <a:gd name="T35" fmla="*/ 12 h 1429"/>
                <a:gd name="T36" fmla="*/ 333 w 2304"/>
                <a:gd name="T37" fmla="*/ 353 h 1429"/>
                <a:gd name="T38" fmla="*/ 5 w 2304"/>
                <a:gd name="T39" fmla="*/ 419 h 1429"/>
                <a:gd name="T40" fmla="*/ 1 w 2304"/>
                <a:gd name="T41" fmla="*/ 425 h 1429"/>
                <a:gd name="T42" fmla="*/ 201 w 2304"/>
                <a:gd name="T43" fmla="*/ 1425 h 1429"/>
                <a:gd name="T44" fmla="*/ 203 w 2304"/>
                <a:gd name="T45" fmla="*/ 1428 h 1429"/>
                <a:gd name="T46" fmla="*/ 206 w 2304"/>
                <a:gd name="T47" fmla="*/ 1428 h 1429"/>
                <a:gd name="T48" fmla="*/ 296 w 2304"/>
                <a:gd name="T49" fmla="*/ 1411 h 1429"/>
                <a:gd name="T50" fmla="*/ 2300 w 2304"/>
                <a:gd name="T51" fmla="*/ 1010 h 1429"/>
                <a:gd name="T52" fmla="*/ 2303 w 2304"/>
                <a:gd name="T53" fmla="*/ 1008 h 1429"/>
                <a:gd name="T54" fmla="*/ 2304 w 2304"/>
                <a:gd name="T55" fmla="*/ 1005 h 1429"/>
                <a:gd name="T56" fmla="*/ 2299 w 2304"/>
                <a:gd name="T57" fmla="*/ 1006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04" h="1429">
                  <a:moveTo>
                    <a:pt x="2299" y="1006"/>
                  </a:moveTo>
                  <a:cubicBezTo>
                    <a:pt x="2298" y="1001"/>
                    <a:pt x="2298" y="1001"/>
                    <a:pt x="2298" y="1001"/>
                  </a:cubicBezTo>
                  <a:cubicBezTo>
                    <a:pt x="294" y="1401"/>
                    <a:pt x="294" y="1401"/>
                    <a:pt x="294" y="1401"/>
                  </a:cubicBezTo>
                  <a:cubicBezTo>
                    <a:pt x="209" y="1418"/>
                    <a:pt x="209" y="1418"/>
                    <a:pt x="209" y="1418"/>
                  </a:cubicBezTo>
                  <a:cubicBezTo>
                    <a:pt x="12" y="428"/>
                    <a:pt x="12" y="428"/>
                    <a:pt x="12" y="428"/>
                  </a:cubicBezTo>
                  <a:cubicBezTo>
                    <a:pt x="335" y="363"/>
                    <a:pt x="335" y="363"/>
                    <a:pt x="335" y="363"/>
                  </a:cubicBezTo>
                  <a:cubicBezTo>
                    <a:pt x="2043" y="22"/>
                    <a:pt x="2043" y="22"/>
                    <a:pt x="2043" y="22"/>
                  </a:cubicBezTo>
                  <a:cubicBezTo>
                    <a:pt x="2095" y="11"/>
                    <a:pt x="2095" y="11"/>
                    <a:pt x="2095" y="11"/>
                  </a:cubicBezTo>
                  <a:cubicBezTo>
                    <a:pt x="2106" y="66"/>
                    <a:pt x="2106" y="66"/>
                    <a:pt x="2106" y="66"/>
                  </a:cubicBezTo>
                  <a:cubicBezTo>
                    <a:pt x="2294" y="1007"/>
                    <a:pt x="2294" y="1007"/>
                    <a:pt x="2294" y="1007"/>
                  </a:cubicBezTo>
                  <a:cubicBezTo>
                    <a:pt x="2299" y="1006"/>
                    <a:pt x="2299" y="1006"/>
                    <a:pt x="2299" y="1006"/>
                  </a:cubicBezTo>
                  <a:cubicBezTo>
                    <a:pt x="2298" y="1001"/>
                    <a:pt x="2298" y="1001"/>
                    <a:pt x="2298" y="1001"/>
                  </a:cubicBezTo>
                  <a:cubicBezTo>
                    <a:pt x="2299" y="1006"/>
                    <a:pt x="2299" y="1006"/>
                    <a:pt x="2299" y="1006"/>
                  </a:cubicBezTo>
                  <a:cubicBezTo>
                    <a:pt x="2304" y="1005"/>
                    <a:pt x="2304" y="1005"/>
                    <a:pt x="2304" y="1005"/>
                  </a:cubicBezTo>
                  <a:cubicBezTo>
                    <a:pt x="2116" y="64"/>
                    <a:pt x="2116" y="64"/>
                    <a:pt x="2116" y="64"/>
                  </a:cubicBezTo>
                  <a:cubicBezTo>
                    <a:pt x="2104" y="5"/>
                    <a:pt x="2104" y="5"/>
                    <a:pt x="2104" y="5"/>
                  </a:cubicBezTo>
                  <a:cubicBezTo>
                    <a:pt x="2104" y="2"/>
                    <a:pt x="2101" y="0"/>
                    <a:pt x="2098" y="1"/>
                  </a:cubicBezTo>
                  <a:cubicBezTo>
                    <a:pt x="2041" y="12"/>
                    <a:pt x="2041" y="12"/>
                    <a:pt x="2041" y="12"/>
                  </a:cubicBezTo>
                  <a:cubicBezTo>
                    <a:pt x="333" y="353"/>
                    <a:pt x="333" y="353"/>
                    <a:pt x="333" y="353"/>
                  </a:cubicBezTo>
                  <a:cubicBezTo>
                    <a:pt x="5" y="419"/>
                    <a:pt x="5" y="419"/>
                    <a:pt x="5" y="419"/>
                  </a:cubicBezTo>
                  <a:cubicBezTo>
                    <a:pt x="2" y="419"/>
                    <a:pt x="0" y="422"/>
                    <a:pt x="1" y="425"/>
                  </a:cubicBezTo>
                  <a:cubicBezTo>
                    <a:pt x="201" y="1425"/>
                    <a:pt x="201" y="1425"/>
                    <a:pt x="201" y="1425"/>
                  </a:cubicBezTo>
                  <a:cubicBezTo>
                    <a:pt x="201" y="1426"/>
                    <a:pt x="202" y="1427"/>
                    <a:pt x="203" y="1428"/>
                  </a:cubicBezTo>
                  <a:cubicBezTo>
                    <a:pt x="204" y="1428"/>
                    <a:pt x="205" y="1429"/>
                    <a:pt x="206" y="1428"/>
                  </a:cubicBezTo>
                  <a:cubicBezTo>
                    <a:pt x="296" y="1411"/>
                    <a:pt x="296" y="1411"/>
                    <a:pt x="296" y="1411"/>
                  </a:cubicBezTo>
                  <a:cubicBezTo>
                    <a:pt x="2300" y="1010"/>
                    <a:pt x="2300" y="1010"/>
                    <a:pt x="2300" y="1010"/>
                  </a:cubicBezTo>
                  <a:cubicBezTo>
                    <a:pt x="2301" y="1010"/>
                    <a:pt x="2302" y="1009"/>
                    <a:pt x="2303" y="1008"/>
                  </a:cubicBezTo>
                  <a:cubicBezTo>
                    <a:pt x="2304" y="1007"/>
                    <a:pt x="2304" y="1006"/>
                    <a:pt x="2304" y="1005"/>
                  </a:cubicBezTo>
                  <a:cubicBezTo>
                    <a:pt x="2299" y="1006"/>
                    <a:pt x="2299" y="1006"/>
                    <a:pt x="2299" y="1006"/>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iŝ1ïḋe"/>
            <p:cNvSpPr/>
            <p:nvPr>
              <p:custDataLst>
                <p:tags r:id="rId206"/>
              </p:custDataLst>
            </p:nvPr>
          </p:nvSpPr>
          <p:spPr bwMode="auto">
            <a:xfrm>
              <a:off x="3161787" y="1474949"/>
              <a:ext cx="5212297" cy="3508325"/>
            </a:xfrm>
            <a:custGeom>
              <a:avLst/>
              <a:gdLst>
                <a:gd name="T0" fmla="*/ 12 w 2050"/>
                <a:gd name="T1" fmla="*/ 1210 h 1381"/>
                <a:gd name="T2" fmla="*/ 0 w 2050"/>
                <a:gd name="T3" fmla="*/ 1338 h 1381"/>
                <a:gd name="T4" fmla="*/ 29 w 2050"/>
                <a:gd name="T5" fmla="*/ 1292 h 1381"/>
                <a:gd name="T6" fmla="*/ 12 w 2050"/>
                <a:gd name="T7" fmla="*/ 1210 h 1381"/>
                <a:gd name="T8" fmla="*/ 1805 w 2050"/>
                <a:gd name="T9" fmla="*/ 0 h 1381"/>
                <a:gd name="T10" fmla="*/ 1800 w 2050"/>
                <a:gd name="T11" fmla="*/ 1 h 1381"/>
                <a:gd name="T12" fmla="*/ 1761 w 2050"/>
                <a:gd name="T13" fmla="*/ 9 h 1381"/>
                <a:gd name="T14" fmla="*/ 1941 w 2050"/>
                <a:gd name="T15" fmla="*/ 911 h 1381"/>
                <a:gd name="T16" fmla="*/ 1993 w 2050"/>
                <a:gd name="T17" fmla="*/ 947 h 1381"/>
                <a:gd name="T18" fmla="*/ 1995 w 2050"/>
                <a:gd name="T19" fmla="*/ 952 h 1381"/>
                <a:gd name="T20" fmla="*/ 1991 w 2050"/>
                <a:gd name="T21" fmla="*/ 956 h 1381"/>
                <a:gd name="T22" fmla="*/ 1055 w 2050"/>
                <a:gd name="T23" fmla="*/ 1143 h 1381"/>
                <a:gd name="T24" fmla="*/ 1055 w 2050"/>
                <a:gd name="T25" fmla="*/ 1143 h 1381"/>
                <a:gd name="T26" fmla="*/ 935 w 2050"/>
                <a:gd name="T27" fmla="*/ 1167 h 1381"/>
                <a:gd name="T28" fmla="*/ 935 w 2050"/>
                <a:gd name="T29" fmla="*/ 1167 h 1381"/>
                <a:gd name="T30" fmla="*/ 5 w 2050"/>
                <a:gd name="T31" fmla="*/ 1353 h 1381"/>
                <a:gd name="T32" fmla="*/ 46 w 2050"/>
                <a:gd name="T33" fmla="*/ 1381 h 1381"/>
                <a:gd name="T34" fmla="*/ 51 w 2050"/>
                <a:gd name="T35" fmla="*/ 1380 h 1381"/>
                <a:gd name="T36" fmla="*/ 1245 w 2050"/>
                <a:gd name="T37" fmla="*/ 1141 h 1381"/>
                <a:gd name="T38" fmla="*/ 1408 w 2050"/>
                <a:gd name="T39" fmla="*/ 1091 h 1381"/>
                <a:gd name="T40" fmla="*/ 1408 w 2050"/>
                <a:gd name="T41" fmla="*/ 1091 h 1381"/>
                <a:gd name="T42" fmla="*/ 1408 w 2050"/>
                <a:gd name="T43" fmla="*/ 1091 h 1381"/>
                <a:gd name="T44" fmla="*/ 1408 w 2050"/>
                <a:gd name="T45" fmla="*/ 1091 h 1381"/>
                <a:gd name="T46" fmla="*/ 1408 w 2050"/>
                <a:gd name="T47" fmla="*/ 1091 h 1381"/>
                <a:gd name="T48" fmla="*/ 1408 w 2050"/>
                <a:gd name="T49" fmla="*/ 1091 h 1381"/>
                <a:gd name="T50" fmla="*/ 1467 w 2050"/>
                <a:gd name="T51" fmla="*/ 1097 h 1381"/>
                <a:gd name="T52" fmla="*/ 2050 w 2050"/>
                <a:gd name="T53" fmla="*/ 981 h 1381"/>
                <a:gd name="T54" fmla="*/ 1863 w 2050"/>
                <a:gd name="T55" fmla="*/ 45 h 1381"/>
                <a:gd name="T56" fmla="*/ 1862 w 2050"/>
                <a:gd name="T57" fmla="*/ 40 h 1381"/>
                <a:gd name="T58" fmla="*/ 1805 w 2050"/>
                <a:gd name="T59" fmla="*/ 0 h 1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0" h="1381">
                  <a:moveTo>
                    <a:pt x="12" y="1210"/>
                  </a:moveTo>
                  <a:cubicBezTo>
                    <a:pt x="6" y="1273"/>
                    <a:pt x="2" y="1318"/>
                    <a:pt x="0" y="1338"/>
                  </a:cubicBezTo>
                  <a:cubicBezTo>
                    <a:pt x="29" y="1292"/>
                    <a:pt x="29" y="1292"/>
                    <a:pt x="29" y="1292"/>
                  </a:cubicBezTo>
                  <a:cubicBezTo>
                    <a:pt x="12" y="1210"/>
                    <a:pt x="12" y="1210"/>
                    <a:pt x="12" y="1210"/>
                  </a:cubicBezTo>
                  <a:moveTo>
                    <a:pt x="1805" y="0"/>
                  </a:moveTo>
                  <a:cubicBezTo>
                    <a:pt x="1800" y="1"/>
                    <a:pt x="1800" y="1"/>
                    <a:pt x="1800" y="1"/>
                  </a:cubicBezTo>
                  <a:cubicBezTo>
                    <a:pt x="1761" y="9"/>
                    <a:pt x="1761" y="9"/>
                    <a:pt x="1761" y="9"/>
                  </a:cubicBezTo>
                  <a:cubicBezTo>
                    <a:pt x="1941" y="911"/>
                    <a:pt x="1941" y="911"/>
                    <a:pt x="1941" y="911"/>
                  </a:cubicBezTo>
                  <a:cubicBezTo>
                    <a:pt x="1993" y="947"/>
                    <a:pt x="1993" y="947"/>
                    <a:pt x="1993" y="947"/>
                  </a:cubicBezTo>
                  <a:cubicBezTo>
                    <a:pt x="1995" y="948"/>
                    <a:pt x="1995" y="950"/>
                    <a:pt x="1995" y="952"/>
                  </a:cubicBezTo>
                  <a:cubicBezTo>
                    <a:pt x="1994" y="954"/>
                    <a:pt x="1993" y="956"/>
                    <a:pt x="1991" y="956"/>
                  </a:cubicBezTo>
                  <a:cubicBezTo>
                    <a:pt x="1055" y="1143"/>
                    <a:pt x="1055" y="1143"/>
                    <a:pt x="1055" y="1143"/>
                  </a:cubicBezTo>
                  <a:cubicBezTo>
                    <a:pt x="1055" y="1143"/>
                    <a:pt x="1055" y="1143"/>
                    <a:pt x="1055" y="1143"/>
                  </a:cubicBezTo>
                  <a:cubicBezTo>
                    <a:pt x="935" y="1167"/>
                    <a:pt x="935" y="1167"/>
                    <a:pt x="935" y="1167"/>
                  </a:cubicBezTo>
                  <a:cubicBezTo>
                    <a:pt x="935" y="1167"/>
                    <a:pt x="935" y="1167"/>
                    <a:pt x="935" y="1167"/>
                  </a:cubicBezTo>
                  <a:cubicBezTo>
                    <a:pt x="5" y="1353"/>
                    <a:pt x="5" y="1353"/>
                    <a:pt x="5" y="1353"/>
                  </a:cubicBezTo>
                  <a:cubicBezTo>
                    <a:pt x="46" y="1381"/>
                    <a:pt x="46" y="1381"/>
                    <a:pt x="46" y="1381"/>
                  </a:cubicBezTo>
                  <a:cubicBezTo>
                    <a:pt x="51" y="1380"/>
                    <a:pt x="51" y="1380"/>
                    <a:pt x="51" y="1380"/>
                  </a:cubicBezTo>
                  <a:cubicBezTo>
                    <a:pt x="1245" y="1141"/>
                    <a:pt x="1245" y="1141"/>
                    <a:pt x="1245" y="1141"/>
                  </a:cubicBezTo>
                  <a:cubicBezTo>
                    <a:pt x="1291" y="1110"/>
                    <a:pt x="1347" y="1091"/>
                    <a:pt x="1408" y="1091"/>
                  </a:cubicBezTo>
                  <a:cubicBezTo>
                    <a:pt x="1408" y="1091"/>
                    <a:pt x="1408" y="1091"/>
                    <a:pt x="1408" y="1091"/>
                  </a:cubicBezTo>
                  <a:cubicBezTo>
                    <a:pt x="1408" y="1091"/>
                    <a:pt x="1408" y="1091"/>
                    <a:pt x="1408" y="1091"/>
                  </a:cubicBezTo>
                  <a:cubicBezTo>
                    <a:pt x="1408" y="1091"/>
                    <a:pt x="1408" y="1091"/>
                    <a:pt x="1408" y="1091"/>
                  </a:cubicBezTo>
                  <a:cubicBezTo>
                    <a:pt x="1408" y="1091"/>
                    <a:pt x="1408" y="1091"/>
                    <a:pt x="1408" y="1091"/>
                  </a:cubicBezTo>
                  <a:cubicBezTo>
                    <a:pt x="1408" y="1091"/>
                    <a:pt x="1408" y="1091"/>
                    <a:pt x="1408" y="1091"/>
                  </a:cubicBezTo>
                  <a:cubicBezTo>
                    <a:pt x="1428" y="1091"/>
                    <a:pt x="1448" y="1093"/>
                    <a:pt x="1467" y="1097"/>
                  </a:cubicBezTo>
                  <a:cubicBezTo>
                    <a:pt x="2050" y="981"/>
                    <a:pt x="2050" y="981"/>
                    <a:pt x="2050" y="981"/>
                  </a:cubicBezTo>
                  <a:cubicBezTo>
                    <a:pt x="1863" y="45"/>
                    <a:pt x="1863" y="45"/>
                    <a:pt x="1863" y="45"/>
                  </a:cubicBezTo>
                  <a:cubicBezTo>
                    <a:pt x="1862" y="40"/>
                    <a:pt x="1862" y="40"/>
                    <a:pt x="1862" y="40"/>
                  </a:cubicBezTo>
                  <a:cubicBezTo>
                    <a:pt x="1805" y="0"/>
                    <a:pt x="1805" y="0"/>
                    <a:pt x="1805" y="0"/>
                  </a:cubicBezTo>
                </a:path>
              </a:pathLst>
            </a:custGeom>
            <a:solidFill>
              <a:srgbClr val="C446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íŝ1îḍê"/>
            <p:cNvSpPr/>
            <p:nvPr>
              <p:custDataLst>
                <p:tags r:id="rId207"/>
              </p:custDataLst>
            </p:nvPr>
          </p:nvSpPr>
          <p:spPr bwMode="auto">
            <a:xfrm>
              <a:off x="3279303" y="1465156"/>
              <a:ext cx="5109471" cy="3527911"/>
            </a:xfrm>
            <a:custGeom>
              <a:avLst/>
              <a:gdLst>
                <a:gd name="T0" fmla="*/ 1199 w 2010"/>
                <a:gd name="T1" fmla="*/ 1145 h 1389"/>
                <a:gd name="T2" fmla="*/ 5 w 2010"/>
                <a:gd name="T3" fmla="*/ 1384 h 1389"/>
                <a:gd name="T4" fmla="*/ 0 w 2010"/>
                <a:gd name="T5" fmla="*/ 1385 h 1389"/>
                <a:gd name="T6" fmla="*/ 6 w 2010"/>
                <a:gd name="T7" fmla="*/ 1389 h 1389"/>
                <a:gd name="T8" fmla="*/ 1189 w 2010"/>
                <a:gd name="T9" fmla="*/ 1153 h 1389"/>
                <a:gd name="T10" fmla="*/ 1199 w 2010"/>
                <a:gd name="T11" fmla="*/ 1145 h 1389"/>
                <a:gd name="T12" fmla="*/ 2010 w 2010"/>
                <a:gd name="T13" fmla="*/ 989 h 1389"/>
                <a:gd name="T14" fmla="*/ 2010 w 2010"/>
                <a:gd name="T15" fmla="*/ 989 h 1389"/>
                <a:gd name="T16" fmla="*/ 1816 w 2010"/>
                <a:gd name="T17" fmla="*/ 44 h 1389"/>
                <a:gd name="T18" fmla="*/ 1817 w 2010"/>
                <a:gd name="T19" fmla="*/ 49 h 1389"/>
                <a:gd name="T20" fmla="*/ 2004 w 2010"/>
                <a:gd name="T21" fmla="*/ 985 h 1389"/>
                <a:gd name="T22" fmla="*/ 1421 w 2010"/>
                <a:gd name="T23" fmla="*/ 1101 h 1389"/>
                <a:gd name="T24" fmla="*/ 1433 w 2010"/>
                <a:gd name="T25" fmla="*/ 1104 h 1389"/>
                <a:gd name="T26" fmla="*/ 2010 w 2010"/>
                <a:gd name="T27" fmla="*/ 989 h 1389"/>
                <a:gd name="T28" fmla="*/ 1822 w 2010"/>
                <a:gd name="T29" fmla="*/ 48 h 1389"/>
                <a:gd name="T30" fmla="*/ 1816 w 2010"/>
                <a:gd name="T31" fmla="*/ 44 h 1389"/>
                <a:gd name="T32" fmla="*/ 1753 w 2010"/>
                <a:gd name="T33" fmla="*/ 0 h 1389"/>
                <a:gd name="T34" fmla="*/ 1714 w 2010"/>
                <a:gd name="T35" fmla="*/ 8 h 1389"/>
                <a:gd name="T36" fmla="*/ 1715 w 2010"/>
                <a:gd name="T37" fmla="*/ 13 h 1389"/>
                <a:gd name="T38" fmla="*/ 1754 w 2010"/>
                <a:gd name="T39" fmla="*/ 5 h 1389"/>
                <a:gd name="T40" fmla="*/ 1759 w 2010"/>
                <a:gd name="T41" fmla="*/ 4 h 1389"/>
                <a:gd name="T42" fmla="*/ 1753 w 2010"/>
                <a:gd name="T43"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0" h="1389">
                  <a:moveTo>
                    <a:pt x="1199" y="1145"/>
                  </a:moveTo>
                  <a:cubicBezTo>
                    <a:pt x="5" y="1384"/>
                    <a:pt x="5" y="1384"/>
                    <a:pt x="5" y="1384"/>
                  </a:cubicBezTo>
                  <a:cubicBezTo>
                    <a:pt x="0" y="1385"/>
                    <a:pt x="0" y="1385"/>
                    <a:pt x="0" y="1385"/>
                  </a:cubicBezTo>
                  <a:cubicBezTo>
                    <a:pt x="6" y="1389"/>
                    <a:pt x="6" y="1389"/>
                    <a:pt x="6" y="1389"/>
                  </a:cubicBezTo>
                  <a:cubicBezTo>
                    <a:pt x="1189" y="1153"/>
                    <a:pt x="1189" y="1153"/>
                    <a:pt x="1189" y="1153"/>
                  </a:cubicBezTo>
                  <a:cubicBezTo>
                    <a:pt x="1192" y="1150"/>
                    <a:pt x="1195" y="1148"/>
                    <a:pt x="1199" y="1145"/>
                  </a:cubicBezTo>
                  <a:moveTo>
                    <a:pt x="2010" y="989"/>
                  </a:moveTo>
                  <a:cubicBezTo>
                    <a:pt x="2010" y="989"/>
                    <a:pt x="2010" y="989"/>
                    <a:pt x="2010" y="989"/>
                  </a:cubicBezTo>
                  <a:moveTo>
                    <a:pt x="1816" y="44"/>
                  </a:moveTo>
                  <a:cubicBezTo>
                    <a:pt x="1817" y="49"/>
                    <a:pt x="1817" y="49"/>
                    <a:pt x="1817" y="49"/>
                  </a:cubicBezTo>
                  <a:cubicBezTo>
                    <a:pt x="2004" y="985"/>
                    <a:pt x="2004" y="985"/>
                    <a:pt x="2004" y="985"/>
                  </a:cubicBezTo>
                  <a:cubicBezTo>
                    <a:pt x="1421" y="1101"/>
                    <a:pt x="1421" y="1101"/>
                    <a:pt x="1421" y="1101"/>
                  </a:cubicBezTo>
                  <a:cubicBezTo>
                    <a:pt x="1425" y="1102"/>
                    <a:pt x="1429" y="1103"/>
                    <a:pt x="1433" y="1104"/>
                  </a:cubicBezTo>
                  <a:cubicBezTo>
                    <a:pt x="2010" y="989"/>
                    <a:pt x="2010" y="989"/>
                    <a:pt x="2010" y="989"/>
                  </a:cubicBezTo>
                  <a:cubicBezTo>
                    <a:pt x="1822" y="48"/>
                    <a:pt x="1822" y="48"/>
                    <a:pt x="1822" y="48"/>
                  </a:cubicBezTo>
                  <a:cubicBezTo>
                    <a:pt x="1816" y="44"/>
                    <a:pt x="1816" y="44"/>
                    <a:pt x="1816" y="44"/>
                  </a:cubicBezTo>
                  <a:moveTo>
                    <a:pt x="1753" y="0"/>
                  </a:moveTo>
                  <a:cubicBezTo>
                    <a:pt x="1714" y="8"/>
                    <a:pt x="1714" y="8"/>
                    <a:pt x="1714" y="8"/>
                  </a:cubicBezTo>
                  <a:cubicBezTo>
                    <a:pt x="1715" y="13"/>
                    <a:pt x="1715" y="13"/>
                    <a:pt x="1715" y="13"/>
                  </a:cubicBezTo>
                  <a:cubicBezTo>
                    <a:pt x="1754" y="5"/>
                    <a:pt x="1754" y="5"/>
                    <a:pt x="1754" y="5"/>
                  </a:cubicBezTo>
                  <a:cubicBezTo>
                    <a:pt x="1759" y="4"/>
                    <a:pt x="1759" y="4"/>
                    <a:pt x="1759" y="4"/>
                  </a:cubicBezTo>
                  <a:cubicBezTo>
                    <a:pt x="1753" y="0"/>
                    <a:pt x="1753" y="0"/>
                    <a:pt x="1753"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ïṡľíďê"/>
            <p:cNvSpPr/>
            <p:nvPr>
              <p:custDataLst>
                <p:tags r:id="rId208"/>
              </p:custDataLst>
            </p:nvPr>
          </p:nvSpPr>
          <p:spPr bwMode="auto">
            <a:xfrm>
              <a:off x="5155877" y="1231349"/>
              <a:ext cx="2930540" cy="3055401"/>
            </a:xfrm>
            <a:custGeom>
              <a:avLst/>
              <a:gdLst>
                <a:gd name="T0" fmla="*/ 951 w 1153"/>
                <a:gd name="T1" fmla="*/ 0 h 1203"/>
                <a:gd name="T2" fmla="*/ 1153 w 1153"/>
                <a:gd name="T3" fmla="*/ 1012 h 1203"/>
                <a:gd name="T4" fmla="*/ 467 w 1153"/>
                <a:gd name="T5" fmla="*/ 1075 h 1203"/>
                <a:gd name="T6" fmla="*/ 313 w 1153"/>
                <a:gd name="T7" fmla="*/ 1120 h 1203"/>
                <a:gd name="T8" fmla="*/ 207 w 1153"/>
                <a:gd name="T9" fmla="*/ 1201 h 1203"/>
                <a:gd name="T10" fmla="*/ 202 w 1153"/>
                <a:gd name="T11" fmla="*/ 1203 h 1203"/>
                <a:gd name="T12" fmla="*/ 0 w 1153"/>
                <a:gd name="T13" fmla="*/ 191 h 1203"/>
                <a:gd name="T14" fmla="*/ 5 w 1153"/>
                <a:gd name="T15" fmla="*/ 189 h 1203"/>
                <a:gd name="T16" fmla="*/ 111 w 1153"/>
                <a:gd name="T17" fmla="*/ 108 h 1203"/>
                <a:gd name="T18" fmla="*/ 265 w 1153"/>
                <a:gd name="T19" fmla="*/ 64 h 1203"/>
                <a:gd name="T20" fmla="*/ 951 w 1153"/>
                <a:gd name="T21" fmla="*/ 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3" h="1203">
                  <a:moveTo>
                    <a:pt x="951" y="0"/>
                  </a:moveTo>
                  <a:cubicBezTo>
                    <a:pt x="1153" y="1012"/>
                    <a:pt x="1153" y="1012"/>
                    <a:pt x="1153" y="1012"/>
                  </a:cubicBezTo>
                  <a:cubicBezTo>
                    <a:pt x="1153" y="1012"/>
                    <a:pt x="857" y="1065"/>
                    <a:pt x="467" y="1075"/>
                  </a:cubicBezTo>
                  <a:cubicBezTo>
                    <a:pt x="413" y="1077"/>
                    <a:pt x="359" y="1091"/>
                    <a:pt x="313" y="1120"/>
                  </a:cubicBezTo>
                  <a:cubicBezTo>
                    <a:pt x="252" y="1156"/>
                    <a:pt x="207" y="1201"/>
                    <a:pt x="207" y="1201"/>
                  </a:cubicBezTo>
                  <a:cubicBezTo>
                    <a:pt x="202" y="1203"/>
                    <a:pt x="202" y="1203"/>
                    <a:pt x="202" y="1203"/>
                  </a:cubicBezTo>
                  <a:cubicBezTo>
                    <a:pt x="0" y="191"/>
                    <a:pt x="0" y="191"/>
                    <a:pt x="0" y="191"/>
                  </a:cubicBezTo>
                  <a:cubicBezTo>
                    <a:pt x="5" y="189"/>
                    <a:pt x="5" y="189"/>
                    <a:pt x="5" y="189"/>
                  </a:cubicBezTo>
                  <a:cubicBezTo>
                    <a:pt x="5" y="189"/>
                    <a:pt x="50" y="144"/>
                    <a:pt x="111" y="108"/>
                  </a:cubicBezTo>
                  <a:cubicBezTo>
                    <a:pt x="157" y="80"/>
                    <a:pt x="211" y="65"/>
                    <a:pt x="265" y="64"/>
                  </a:cubicBezTo>
                  <a:cubicBezTo>
                    <a:pt x="655" y="53"/>
                    <a:pt x="951" y="0"/>
                    <a:pt x="95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îsľîḍe"/>
            <p:cNvSpPr/>
            <p:nvPr>
              <p:custDataLst>
                <p:tags r:id="rId209"/>
              </p:custDataLst>
            </p:nvPr>
          </p:nvSpPr>
          <p:spPr bwMode="auto">
            <a:xfrm>
              <a:off x="5139963" y="1219108"/>
              <a:ext cx="2959919" cy="3081108"/>
            </a:xfrm>
            <a:custGeom>
              <a:avLst/>
              <a:gdLst>
                <a:gd name="T0" fmla="*/ 957 w 1164"/>
                <a:gd name="T1" fmla="*/ 5 h 1213"/>
                <a:gd name="T2" fmla="*/ 952 w 1164"/>
                <a:gd name="T3" fmla="*/ 6 h 1213"/>
                <a:gd name="T4" fmla="*/ 1154 w 1164"/>
                <a:gd name="T5" fmla="*/ 1018 h 1213"/>
                <a:gd name="T6" fmla="*/ 1159 w 1164"/>
                <a:gd name="T7" fmla="*/ 1017 h 1213"/>
                <a:gd name="T8" fmla="*/ 1158 w 1164"/>
                <a:gd name="T9" fmla="*/ 1012 h 1213"/>
                <a:gd name="T10" fmla="*/ 1155 w 1164"/>
                <a:gd name="T11" fmla="*/ 1013 h 1213"/>
                <a:gd name="T12" fmla="*/ 473 w 1164"/>
                <a:gd name="T13" fmla="*/ 1075 h 1213"/>
                <a:gd name="T14" fmla="*/ 316 w 1164"/>
                <a:gd name="T15" fmla="*/ 1120 h 1213"/>
                <a:gd name="T16" fmla="*/ 210 w 1164"/>
                <a:gd name="T17" fmla="*/ 1202 h 1213"/>
                <a:gd name="T18" fmla="*/ 213 w 1164"/>
                <a:gd name="T19" fmla="*/ 1206 h 1213"/>
                <a:gd name="T20" fmla="*/ 212 w 1164"/>
                <a:gd name="T21" fmla="*/ 1201 h 1213"/>
                <a:gd name="T22" fmla="*/ 212 w 1164"/>
                <a:gd name="T23" fmla="*/ 1201 h 1213"/>
                <a:gd name="T24" fmla="*/ 12 w 1164"/>
                <a:gd name="T25" fmla="*/ 199 h 1213"/>
                <a:gd name="T26" fmla="*/ 13 w 1164"/>
                <a:gd name="T27" fmla="*/ 199 h 1213"/>
                <a:gd name="T28" fmla="*/ 15 w 1164"/>
                <a:gd name="T29" fmla="*/ 198 h 1213"/>
                <a:gd name="T30" fmla="*/ 15 w 1164"/>
                <a:gd name="T31" fmla="*/ 197 h 1213"/>
                <a:gd name="T32" fmla="*/ 119 w 1164"/>
                <a:gd name="T33" fmla="*/ 117 h 1213"/>
                <a:gd name="T34" fmla="*/ 271 w 1164"/>
                <a:gd name="T35" fmla="*/ 74 h 1213"/>
                <a:gd name="T36" fmla="*/ 958 w 1164"/>
                <a:gd name="T37" fmla="*/ 10 h 1213"/>
                <a:gd name="T38" fmla="*/ 957 w 1164"/>
                <a:gd name="T39" fmla="*/ 5 h 1213"/>
                <a:gd name="T40" fmla="*/ 952 w 1164"/>
                <a:gd name="T41" fmla="*/ 6 h 1213"/>
                <a:gd name="T42" fmla="*/ 957 w 1164"/>
                <a:gd name="T43" fmla="*/ 5 h 1213"/>
                <a:gd name="T44" fmla="*/ 956 w 1164"/>
                <a:gd name="T45" fmla="*/ 0 h 1213"/>
                <a:gd name="T46" fmla="*/ 953 w 1164"/>
                <a:gd name="T47" fmla="*/ 1 h 1213"/>
                <a:gd name="T48" fmla="*/ 271 w 1164"/>
                <a:gd name="T49" fmla="*/ 64 h 1213"/>
                <a:gd name="T50" fmla="*/ 114 w 1164"/>
                <a:gd name="T51" fmla="*/ 109 h 1213"/>
                <a:gd name="T52" fmla="*/ 8 w 1164"/>
                <a:gd name="T53" fmla="*/ 190 h 1213"/>
                <a:gd name="T54" fmla="*/ 11 w 1164"/>
                <a:gd name="T55" fmla="*/ 194 h 1213"/>
                <a:gd name="T56" fmla="*/ 10 w 1164"/>
                <a:gd name="T57" fmla="*/ 189 h 1213"/>
                <a:gd name="T58" fmla="*/ 4 w 1164"/>
                <a:gd name="T59" fmla="*/ 192 h 1213"/>
                <a:gd name="T60" fmla="*/ 1 w 1164"/>
                <a:gd name="T61" fmla="*/ 197 h 1213"/>
                <a:gd name="T62" fmla="*/ 203 w 1164"/>
                <a:gd name="T63" fmla="*/ 1209 h 1213"/>
                <a:gd name="T64" fmla="*/ 205 w 1164"/>
                <a:gd name="T65" fmla="*/ 1212 h 1213"/>
                <a:gd name="T66" fmla="*/ 210 w 1164"/>
                <a:gd name="T67" fmla="*/ 1212 h 1213"/>
                <a:gd name="T68" fmla="*/ 215 w 1164"/>
                <a:gd name="T69" fmla="*/ 1210 h 1213"/>
                <a:gd name="T70" fmla="*/ 217 w 1164"/>
                <a:gd name="T71" fmla="*/ 1209 h 1213"/>
                <a:gd name="T72" fmla="*/ 217 w 1164"/>
                <a:gd name="T73" fmla="*/ 1209 h 1213"/>
                <a:gd name="T74" fmla="*/ 321 w 1164"/>
                <a:gd name="T75" fmla="*/ 1129 h 1213"/>
                <a:gd name="T76" fmla="*/ 473 w 1164"/>
                <a:gd name="T77" fmla="*/ 1085 h 1213"/>
                <a:gd name="T78" fmla="*/ 1160 w 1164"/>
                <a:gd name="T79" fmla="*/ 1022 h 1213"/>
                <a:gd name="T80" fmla="*/ 1163 w 1164"/>
                <a:gd name="T81" fmla="*/ 1020 h 1213"/>
                <a:gd name="T82" fmla="*/ 1164 w 1164"/>
                <a:gd name="T83" fmla="*/ 1016 h 1213"/>
                <a:gd name="T84" fmla="*/ 962 w 1164"/>
                <a:gd name="T85" fmla="*/ 4 h 1213"/>
                <a:gd name="T86" fmla="*/ 956 w 1164"/>
                <a:gd name="T87" fmla="*/ 0 h 1213"/>
                <a:gd name="T88" fmla="*/ 957 w 1164"/>
                <a:gd name="T89" fmla="*/ 5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4" h="1213">
                  <a:moveTo>
                    <a:pt x="957" y="5"/>
                  </a:moveTo>
                  <a:cubicBezTo>
                    <a:pt x="952" y="6"/>
                    <a:pt x="952" y="6"/>
                    <a:pt x="952" y="6"/>
                  </a:cubicBezTo>
                  <a:cubicBezTo>
                    <a:pt x="1154" y="1018"/>
                    <a:pt x="1154" y="1018"/>
                    <a:pt x="1154" y="1018"/>
                  </a:cubicBezTo>
                  <a:cubicBezTo>
                    <a:pt x="1159" y="1017"/>
                    <a:pt x="1159" y="1017"/>
                    <a:pt x="1159" y="1017"/>
                  </a:cubicBezTo>
                  <a:cubicBezTo>
                    <a:pt x="1158" y="1012"/>
                    <a:pt x="1158" y="1012"/>
                    <a:pt x="1158" y="1012"/>
                  </a:cubicBezTo>
                  <a:cubicBezTo>
                    <a:pt x="1158" y="1012"/>
                    <a:pt x="1157" y="1012"/>
                    <a:pt x="1155" y="1013"/>
                  </a:cubicBezTo>
                  <a:cubicBezTo>
                    <a:pt x="1121" y="1018"/>
                    <a:pt x="838" y="1066"/>
                    <a:pt x="473" y="1075"/>
                  </a:cubicBezTo>
                  <a:cubicBezTo>
                    <a:pt x="418" y="1077"/>
                    <a:pt x="363" y="1092"/>
                    <a:pt x="316" y="1120"/>
                  </a:cubicBezTo>
                  <a:cubicBezTo>
                    <a:pt x="255" y="1157"/>
                    <a:pt x="210" y="1202"/>
                    <a:pt x="210" y="1202"/>
                  </a:cubicBezTo>
                  <a:cubicBezTo>
                    <a:pt x="213" y="1206"/>
                    <a:pt x="213" y="1206"/>
                    <a:pt x="213" y="1206"/>
                  </a:cubicBezTo>
                  <a:cubicBezTo>
                    <a:pt x="212" y="1201"/>
                    <a:pt x="212" y="1201"/>
                    <a:pt x="212" y="1201"/>
                  </a:cubicBezTo>
                  <a:cubicBezTo>
                    <a:pt x="212" y="1201"/>
                    <a:pt x="212" y="1201"/>
                    <a:pt x="212" y="1201"/>
                  </a:cubicBezTo>
                  <a:cubicBezTo>
                    <a:pt x="12" y="199"/>
                    <a:pt x="12" y="199"/>
                    <a:pt x="12" y="199"/>
                  </a:cubicBezTo>
                  <a:cubicBezTo>
                    <a:pt x="13" y="199"/>
                    <a:pt x="13" y="199"/>
                    <a:pt x="13" y="199"/>
                  </a:cubicBezTo>
                  <a:cubicBezTo>
                    <a:pt x="14" y="198"/>
                    <a:pt x="14" y="198"/>
                    <a:pt x="15" y="198"/>
                  </a:cubicBezTo>
                  <a:cubicBezTo>
                    <a:pt x="15" y="197"/>
                    <a:pt x="15" y="197"/>
                    <a:pt x="15" y="197"/>
                  </a:cubicBezTo>
                  <a:cubicBezTo>
                    <a:pt x="20" y="192"/>
                    <a:pt x="63" y="151"/>
                    <a:pt x="119" y="117"/>
                  </a:cubicBezTo>
                  <a:cubicBezTo>
                    <a:pt x="165" y="90"/>
                    <a:pt x="218" y="75"/>
                    <a:pt x="271" y="74"/>
                  </a:cubicBezTo>
                  <a:cubicBezTo>
                    <a:pt x="661" y="63"/>
                    <a:pt x="958" y="10"/>
                    <a:pt x="958" y="10"/>
                  </a:cubicBezTo>
                  <a:cubicBezTo>
                    <a:pt x="957" y="5"/>
                    <a:pt x="957" y="5"/>
                    <a:pt x="957" y="5"/>
                  </a:cubicBezTo>
                  <a:cubicBezTo>
                    <a:pt x="952" y="6"/>
                    <a:pt x="952" y="6"/>
                    <a:pt x="952" y="6"/>
                  </a:cubicBezTo>
                  <a:cubicBezTo>
                    <a:pt x="957" y="5"/>
                    <a:pt x="957" y="5"/>
                    <a:pt x="957" y="5"/>
                  </a:cubicBezTo>
                  <a:cubicBezTo>
                    <a:pt x="956" y="0"/>
                    <a:pt x="956" y="0"/>
                    <a:pt x="956" y="0"/>
                  </a:cubicBezTo>
                  <a:cubicBezTo>
                    <a:pt x="956" y="0"/>
                    <a:pt x="955" y="1"/>
                    <a:pt x="953" y="1"/>
                  </a:cubicBezTo>
                  <a:cubicBezTo>
                    <a:pt x="919" y="7"/>
                    <a:pt x="636" y="54"/>
                    <a:pt x="271" y="64"/>
                  </a:cubicBezTo>
                  <a:cubicBezTo>
                    <a:pt x="216" y="65"/>
                    <a:pt x="161" y="80"/>
                    <a:pt x="114" y="109"/>
                  </a:cubicBezTo>
                  <a:cubicBezTo>
                    <a:pt x="53" y="146"/>
                    <a:pt x="8" y="190"/>
                    <a:pt x="8" y="190"/>
                  </a:cubicBezTo>
                  <a:cubicBezTo>
                    <a:pt x="11" y="194"/>
                    <a:pt x="11" y="194"/>
                    <a:pt x="11" y="194"/>
                  </a:cubicBezTo>
                  <a:cubicBezTo>
                    <a:pt x="10" y="189"/>
                    <a:pt x="10" y="189"/>
                    <a:pt x="10" y="189"/>
                  </a:cubicBezTo>
                  <a:cubicBezTo>
                    <a:pt x="4" y="192"/>
                    <a:pt x="4" y="192"/>
                    <a:pt x="4" y="192"/>
                  </a:cubicBezTo>
                  <a:cubicBezTo>
                    <a:pt x="2" y="192"/>
                    <a:pt x="0" y="195"/>
                    <a:pt x="1" y="197"/>
                  </a:cubicBezTo>
                  <a:cubicBezTo>
                    <a:pt x="203" y="1209"/>
                    <a:pt x="203" y="1209"/>
                    <a:pt x="203" y="1209"/>
                  </a:cubicBezTo>
                  <a:cubicBezTo>
                    <a:pt x="203" y="1210"/>
                    <a:pt x="204" y="1211"/>
                    <a:pt x="205" y="1212"/>
                  </a:cubicBezTo>
                  <a:cubicBezTo>
                    <a:pt x="207" y="1213"/>
                    <a:pt x="208" y="1213"/>
                    <a:pt x="210" y="1212"/>
                  </a:cubicBezTo>
                  <a:cubicBezTo>
                    <a:pt x="215" y="1210"/>
                    <a:pt x="215" y="1210"/>
                    <a:pt x="215" y="1210"/>
                  </a:cubicBezTo>
                  <a:cubicBezTo>
                    <a:pt x="216" y="1210"/>
                    <a:pt x="217" y="1210"/>
                    <a:pt x="217" y="1209"/>
                  </a:cubicBezTo>
                  <a:cubicBezTo>
                    <a:pt x="217" y="1209"/>
                    <a:pt x="217" y="1209"/>
                    <a:pt x="217" y="1209"/>
                  </a:cubicBezTo>
                  <a:cubicBezTo>
                    <a:pt x="222" y="1204"/>
                    <a:pt x="265" y="1163"/>
                    <a:pt x="321" y="1129"/>
                  </a:cubicBezTo>
                  <a:cubicBezTo>
                    <a:pt x="367" y="1101"/>
                    <a:pt x="420" y="1087"/>
                    <a:pt x="473" y="1085"/>
                  </a:cubicBezTo>
                  <a:cubicBezTo>
                    <a:pt x="863" y="1075"/>
                    <a:pt x="1160" y="1022"/>
                    <a:pt x="1160" y="1022"/>
                  </a:cubicBezTo>
                  <a:cubicBezTo>
                    <a:pt x="1161" y="1022"/>
                    <a:pt x="1162" y="1021"/>
                    <a:pt x="1163" y="1020"/>
                  </a:cubicBezTo>
                  <a:cubicBezTo>
                    <a:pt x="1164" y="1019"/>
                    <a:pt x="1164" y="1017"/>
                    <a:pt x="1164" y="1016"/>
                  </a:cubicBezTo>
                  <a:cubicBezTo>
                    <a:pt x="962" y="4"/>
                    <a:pt x="962" y="4"/>
                    <a:pt x="962" y="4"/>
                  </a:cubicBezTo>
                  <a:cubicBezTo>
                    <a:pt x="961" y="2"/>
                    <a:pt x="959" y="0"/>
                    <a:pt x="956" y="0"/>
                  </a:cubicBezTo>
                  <a:cubicBezTo>
                    <a:pt x="957" y="5"/>
                    <a:pt x="957" y="5"/>
                    <a:pt x="957" y="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î$1iḍé"/>
            <p:cNvSpPr/>
            <p:nvPr>
              <p:custDataLst>
                <p:tags r:id="rId210"/>
              </p:custDataLst>
            </p:nvPr>
          </p:nvSpPr>
          <p:spPr bwMode="auto">
            <a:xfrm>
              <a:off x="5666334" y="3794654"/>
              <a:ext cx="2554736" cy="601043"/>
            </a:xfrm>
            <a:custGeom>
              <a:avLst/>
              <a:gdLst>
                <a:gd name="T0" fmla="*/ 951 w 1005"/>
                <a:gd name="T1" fmla="*/ 0 h 237"/>
                <a:gd name="T2" fmla="*/ 1005 w 1005"/>
                <a:gd name="T3" fmla="*/ 38 h 237"/>
                <a:gd name="T4" fmla="*/ 9 w 1005"/>
                <a:gd name="T5" fmla="*/ 237 h 237"/>
                <a:gd name="T6" fmla="*/ 0 w 1005"/>
                <a:gd name="T7" fmla="*/ 191 h 237"/>
                <a:gd name="T8" fmla="*/ 6 w 1005"/>
                <a:gd name="T9" fmla="*/ 189 h 237"/>
                <a:gd name="T10" fmla="*/ 111 w 1005"/>
                <a:gd name="T11" fmla="*/ 108 h 237"/>
                <a:gd name="T12" fmla="*/ 266 w 1005"/>
                <a:gd name="T13" fmla="*/ 64 h 237"/>
                <a:gd name="T14" fmla="*/ 951 w 1005"/>
                <a:gd name="T15" fmla="*/ 0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5" h="237">
                  <a:moveTo>
                    <a:pt x="951" y="0"/>
                  </a:moveTo>
                  <a:cubicBezTo>
                    <a:pt x="1005" y="38"/>
                    <a:pt x="1005" y="38"/>
                    <a:pt x="1005" y="38"/>
                  </a:cubicBezTo>
                  <a:cubicBezTo>
                    <a:pt x="9" y="237"/>
                    <a:pt x="9" y="237"/>
                    <a:pt x="9" y="237"/>
                  </a:cubicBezTo>
                  <a:cubicBezTo>
                    <a:pt x="0" y="191"/>
                    <a:pt x="0" y="191"/>
                    <a:pt x="0" y="191"/>
                  </a:cubicBezTo>
                  <a:cubicBezTo>
                    <a:pt x="6" y="189"/>
                    <a:pt x="6" y="189"/>
                    <a:pt x="6" y="189"/>
                  </a:cubicBezTo>
                  <a:cubicBezTo>
                    <a:pt x="6" y="189"/>
                    <a:pt x="51" y="145"/>
                    <a:pt x="111" y="108"/>
                  </a:cubicBezTo>
                  <a:cubicBezTo>
                    <a:pt x="158" y="80"/>
                    <a:pt x="211" y="65"/>
                    <a:pt x="266" y="64"/>
                  </a:cubicBezTo>
                  <a:cubicBezTo>
                    <a:pt x="655" y="54"/>
                    <a:pt x="951" y="0"/>
                    <a:pt x="951"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í$ḻîḑè"/>
            <p:cNvSpPr/>
            <p:nvPr>
              <p:custDataLst>
                <p:tags r:id="rId211"/>
              </p:custDataLst>
            </p:nvPr>
          </p:nvSpPr>
          <p:spPr bwMode="auto">
            <a:xfrm>
              <a:off x="5654093" y="3781189"/>
              <a:ext cx="2580442" cy="627973"/>
            </a:xfrm>
            <a:custGeom>
              <a:avLst/>
              <a:gdLst>
                <a:gd name="T0" fmla="*/ 956 w 1015"/>
                <a:gd name="T1" fmla="*/ 5 h 247"/>
                <a:gd name="T2" fmla="*/ 954 w 1015"/>
                <a:gd name="T3" fmla="*/ 10 h 247"/>
                <a:gd name="T4" fmla="*/ 998 w 1015"/>
                <a:gd name="T5" fmla="*/ 40 h 247"/>
                <a:gd name="T6" fmla="*/ 18 w 1015"/>
                <a:gd name="T7" fmla="*/ 236 h 247"/>
                <a:gd name="T8" fmla="*/ 11 w 1015"/>
                <a:gd name="T9" fmla="*/ 200 h 247"/>
                <a:gd name="T10" fmla="*/ 13 w 1015"/>
                <a:gd name="T11" fmla="*/ 199 h 247"/>
                <a:gd name="T12" fmla="*/ 15 w 1015"/>
                <a:gd name="T13" fmla="*/ 198 h 247"/>
                <a:gd name="T14" fmla="*/ 15 w 1015"/>
                <a:gd name="T15" fmla="*/ 197 h 247"/>
                <a:gd name="T16" fmla="*/ 119 w 1015"/>
                <a:gd name="T17" fmla="*/ 118 h 247"/>
                <a:gd name="T18" fmla="*/ 271 w 1015"/>
                <a:gd name="T19" fmla="*/ 74 h 247"/>
                <a:gd name="T20" fmla="*/ 957 w 1015"/>
                <a:gd name="T21" fmla="*/ 10 h 247"/>
                <a:gd name="T22" fmla="*/ 956 w 1015"/>
                <a:gd name="T23" fmla="*/ 5 h 247"/>
                <a:gd name="T24" fmla="*/ 954 w 1015"/>
                <a:gd name="T25" fmla="*/ 10 h 247"/>
                <a:gd name="T26" fmla="*/ 956 w 1015"/>
                <a:gd name="T27" fmla="*/ 5 h 247"/>
                <a:gd name="T28" fmla="*/ 956 w 1015"/>
                <a:gd name="T29" fmla="*/ 1 h 247"/>
                <a:gd name="T30" fmla="*/ 952 w 1015"/>
                <a:gd name="T31" fmla="*/ 1 h 247"/>
                <a:gd name="T32" fmla="*/ 270 w 1015"/>
                <a:gd name="T33" fmla="*/ 64 h 247"/>
                <a:gd name="T34" fmla="*/ 113 w 1015"/>
                <a:gd name="T35" fmla="*/ 109 h 247"/>
                <a:gd name="T36" fmla="*/ 7 w 1015"/>
                <a:gd name="T37" fmla="*/ 191 h 247"/>
                <a:gd name="T38" fmla="*/ 11 w 1015"/>
                <a:gd name="T39" fmla="*/ 194 h 247"/>
                <a:gd name="T40" fmla="*/ 9 w 1015"/>
                <a:gd name="T41" fmla="*/ 190 h 247"/>
                <a:gd name="T42" fmla="*/ 4 w 1015"/>
                <a:gd name="T43" fmla="*/ 192 h 247"/>
                <a:gd name="T44" fmla="*/ 0 w 1015"/>
                <a:gd name="T45" fmla="*/ 197 h 247"/>
                <a:gd name="T46" fmla="*/ 10 w 1015"/>
                <a:gd name="T47" fmla="*/ 243 h 247"/>
                <a:gd name="T48" fmla="*/ 12 w 1015"/>
                <a:gd name="T49" fmla="*/ 246 h 247"/>
                <a:gd name="T50" fmla="*/ 15 w 1015"/>
                <a:gd name="T51" fmla="*/ 247 h 247"/>
                <a:gd name="T52" fmla="*/ 1011 w 1015"/>
                <a:gd name="T53" fmla="*/ 48 h 247"/>
                <a:gd name="T54" fmla="*/ 1015 w 1015"/>
                <a:gd name="T55" fmla="*/ 44 h 247"/>
                <a:gd name="T56" fmla="*/ 1013 w 1015"/>
                <a:gd name="T57" fmla="*/ 39 h 247"/>
                <a:gd name="T58" fmla="*/ 959 w 1015"/>
                <a:gd name="T59" fmla="*/ 1 h 247"/>
                <a:gd name="T60" fmla="*/ 956 w 1015"/>
                <a:gd name="T61" fmla="*/ 1 h 247"/>
                <a:gd name="T62" fmla="*/ 956 w 1015"/>
                <a:gd name="T63" fmla="*/ 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5" h="247">
                  <a:moveTo>
                    <a:pt x="956" y="5"/>
                  </a:moveTo>
                  <a:cubicBezTo>
                    <a:pt x="954" y="10"/>
                    <a:pt x="954" y="10"/>
                    <a:pt x="954" y="10"/>
                  </a:cubicBezTo>
                  <a:cubicBezTo>
                    <a:pt x="998" y="40"/>
                    <a:pt x="998" y="40"/>
                    <a:pt x="998" y="40"/>
                  </a:cubicBezTo>
                  <a:cubicBezTo>
                    <a:pt x="18" y="236"/>
                    <a:pt x="18" y="236"/>
                    <a:pt x="18" y="236"/>
                  </a:cubicBezTo>
                  <a:cubicBezTo>
                    <a:pt x="11" y="200"/>
                    <a:pt x="11" y="200"/>
                    <a:pt x="11" y="200"/>
                  </a:cubicBezTo>
                  <a:cubicBezTo>
                    <a:pt x="13" y="199"/>
                    <a:pt x="13" y="199"/>
                    <a:pt x="13" y="199"/>
                  </a:cubicBezTo>
                  <a:cubicBezTo>
                    <a:pt x="13" y="199"/>
                    <a:pt x="14" y="198"/>
                    <a:pt x="15" y="198"/>
                  </a:cubicBezTo>
                  <a:cubicBezTo>
                    <a:pt x="15" y="197"/>
                    <a:pt x="15" y="197"/>
                    <a:pt x="15" y="197"/>
                  </a:cubicBezTo>
                  <a:cubicBezTo>
                    <a:pt x="20" y="192"/>
                    <a:pt x="63" y="151"/>
                    <a:pt x="119" y="118"/>
                  </a:cubicBezTo>
                  <a:cubicBezTo>
                    <a:pt x="164" y="90"/>
                    <a:pt x="217" y="75"/>
                    <a:pt x="271" y="74"/>
                  </a:cubicBezTo>
                  <a:cubicBezTo>
                    <a:pt x="661" y="64"/>
                    <a:pt x="957" y="10"/>
                    <a:pt x="957" y="10"/>
                  </a:cubicBezTo>
                  <a:cubicBezTo>
                    <a:pt x="956" y="5"/>
                    <a:pt x="956" y="5"/>
                    <a:pt x="956" y="5"/>
                  </a:cubicBezTo>
                  <a:cubicBezTo>
                    <a:pt x="954" y="10"/>
                    <a:pt x="954" y="10"/>
                    <a:pt x="954" y="10"/>
                  </a:cubicBezTo>
                  <a:cubicBezTo>
                    <a:pt x="956" y="5"/>
                    <a:pt x="956" y="5"/>
                    <a:pt x="956" y="5"/>
                  </a:cubicBezTo>
                  <a:cubicBezTo>
                    <a:pt x="956" y="1"/>
                    <a:pt x="956" y="1"/>
                    <a:pt x="956" y="1"/>
                  </a:cubicBezTo>
                  <a:cubicBezTo>
                    <a:pt x="956" y="1"/>
                    <a:pt x="954" y="1"/>
                    <a:pt x="952" y="1"/>
                  </a:cubicBezTo>
                  <a:cubicBezTo>
                    <a:pt x="918" y="7"/>
                    <a:pt x="635" y="54"/>
                    <a:pt x="270" y="64"/>
                  </a:cubicBezTo>
                  <a:cubicBezTo>
                    <a:pt x="215" y="65"/>
                    <a:pt x="161" y="80"/>
                    <a:pt x="113" y="109"/>
                  </a:cubicBezTo>
                  <a:cubicBezTo>
                    <a:pt x="53" y="146"/>
                    <a:pt x="8" y="191"/>
                    <a:pt x="7" y="191"/>
                  </a:cubicBezTo>
                  <a:cubicBezTo>
                    <a:pt x="11" y="194"/>
                    <a:pt x="11" y="194"/>
                    <a:pt x="11" y="194"/>
                  </a:cubicBezTo>
                  <a:cubicBezTo>
                    <a:pt x="9" y="190"/>
                    <a:pt x="9" y="190"/>
                    <a:pt x="9" y="190"/>
                  </a:cubicBezTo>
                  <a:cubicBezTo>
                    <a:pt x="4" y="192"/>
                    <a:pt x="4" y="192"/>
                    <a:pt x="4" y="192"/>
                  </a:cubicBezTo>
                  <a:cubicBezTo>
                    <a:pt x="1" y="193"/>
                    <a:pt x="0" y="195"/>
                    <a:pt x="0" y="197"/>
                  </a:cubicBezTo>
                  <a:cubicBezTo>
                    <a:pt x="10" y="243"/>
                    <a:pt x="10" y="243"/>
                    <a:pt x="10" y="243"/>
                  </a:cubicBezTo>
                  <a:cubicBezTo>
                    <a:pt x="10" y="244"/>
                    <a:pt x="11" y="245"/>
                    <a:pt x="12" y="246"/>
                  </a:cubicBezTo>
                  <a:cubicBezTo>
                    <a:pt x="13" y="247"/>
                    <a:pt x="14" y="247"/>
                    <a:pt x="15" y="247"/>
                  </a:cubicBezTo>
                  <a:cubicBezTo>
                    <a:pt x="1011" y="48"/>
                    <a:pt x="1011" y="48"/>
                    <a:pt x="1011" y="48"/>
                  </a:cubicBezTo>
                  <a:cubicBezTo>
                    <a:pt x="1013" y="48"/>
                    <a:pt x="1014" y="46"/>
                    <a:pt x="1015" y="44"/>
                  </a:cubicBezTo>
                  <a:cubicBezTo>
                    <a:pt x="1015" y="42"/>
                    <a:pt x="1015" y="40"/>
                    <a:pt x="1013" y="39"/>
                  </a:cubicBezTo>
                  <a:cubicBezTo>
                    <a:pt x="959" y="1"/>
                    <a:pt x="959" y="1"/>
                    <a:pt x="959" y="1"/>
                  </a:cubicBezTo>
                  <a:cubicBezTo>
                    <a:pt x="958" y="1"/>
                    <a:pt x="957" y="0"/>
                    <a:pt x="956" y="1"/>
                  </a:cubicBezTo>
                  <a:cubicBezTo>
                    <a:pt x="956" y="5"/>
                    <a:pt x="956" y="5"/>
                    <a:pt x="956" y="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islïḑé"/>
            <p:cNvSpPr/>
            <p:nvPr>
              <p:custDataLst>
                <p:tags r:id="rId212"/>
              </p:custDataLst>
            </p:nvPr>
          </p:nvSpPr>
          <p:spPr bwMode="auto">
            <a:xfrm>
              <a:off x="2734570" y="1609602"/>
              <a:ext cx="2934213" cy="3157003"/>
            </a:xfrm>
            <a:custGeom>
              <a:avLst/>
              <a:gdLst>
                <a:gd name="T0" fmla="*/ 0 w 1154"/>
                <a:gd name="T1" fmla="*/ 231 h 1243"/>
                <a:gd name="T2" fmla="*/ 202 w 1154"/>
                <a:gd name="T3" fmla="*/ 1243 h 1243"/>
                <a:gd name="T4" fmla="*/ 860 w 1154"/>
                <a:gd name="T5" fmla="*/ 1038 h 1243"/>
                <a:gd name="T6" fmla="*/ 1020 w 1154"/>
                <a:gd name="T7" fmla="*/ 1020 h 1243"/>
                <a:gd name="T8" fmla="*/ 1148 w 1154"/>
                <a:gd name="T9" fmla="*/ 1054 h 1243"/>
                <a:gd name="T10" fmla="*/ 1154 w 1154"/>
                <a:gd name="T11" fmla="*/ 1054 h 1243"/>
                <a:gd name="T12" fmla="*/ 952 w 1154"/>
                <a:gd name="T13" fmla="*/ 42 h 1243"/>
                <a:gd name="T14" fmla="*/ 946 w 1154"/>
                <a:gd name="T15" fmla="*/ 42 h 1243"/>
                <a:gd name="T16" fmla="*/ 818 w 1154"/>
                <a:gd name="T17" fmla="*/ 8 h 1243"/>
                <a:gd name="T18" fmla="*/ 658 w 1154"/>
                <a:gd name="T19" fmla="*/ 26 h 1243"/>
                <a:gd name="T20" fmla="*/ 0 w 1154"/>
                <a:gd name="T21" fmla="*/ 231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4" h="1243">
                  <a:moveTo>
                    <a:pt x="0" y="231"/>
                  </a:moveTo>
                  <a:cubicBezTo>
                    <a:pt x="202" y="1243"/>
                    <a:pt x="202" y="1243"/>
                    <a:pt x="202" y="1243"/>
                  </a:cubicBezTo>
                  <a:cubicBezTo>
                    <a:pt x="202" y="1243"/>
                    <a:pt x="496" y="1178"/>
                    <a:pt x="860" y="1038"/>
                  </a:cubicBezTo>
                  <a:cubicBezTo>
                    <a:pt x="911" y="1018"/>
                    <a:pt x="966" y="1011"/>
                    <a:pt x="1020" y="1020"/>
                  </a:cubicBezTo>
                  <a:cubicBezTo>
                    <a:pt x="1089" y="1030"/>
                    <a:pt x="1148" y="1054"/>
                    <a:pt x="1148" y="1054"/>
                  </a:cubicBezTo>
                  <a:cubicBezTo>
                    <a:pt x="1154" y="1054"/>
                    <a:pt x="1154" y="1054"/>
                    <a:pt x="1154" y="1054"/>
                  </a:cubicBezTo>
                  <a:cubicBezTo>
                    <a:pt x="952" y="42"/>
                    <a:pt x="952" y="42"/>
                    <a:pt x="952" y="42"/>
                  </a:cubicBezTo>
                  <a:cubicBezTo>
                    <a:pt x="946" y="42"/>
                    <a:pt x="946" y="42"/>
                    <a:pt x="946" y="42"/>
                  </a:cubicBezTo>
                  <a:cubicBezTo>
                    <a:pt x="946" y="42"/>
                    <a:pt x="887" y="18"/>
                    <a:pt x="818" y="8"/>
                  </a:cubicBezTo>
                  <a:cubicBezTo>
                    <a:pt x="764" y="0"/>
                    <a:pt x="709" y="7"/>
                    <a:pt x="658" y="26"/>
                  </a:cubicBezTo>
                  <a:cubicBezTo>
                    <a:pt x="294" y="166"/>
                    <a:pt x="0" y="231"/>
                    <a:pt x="0" y="23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íşļidê"/>
            <p:cNvSpPr/>
            <p:nvPr>
              <p:custDataLst>
                <p:tags r:id="rId213"/>
              </p:custDataLst>
            </p:nvPr>
          </p:nvSpPr>
          <p:spPr bwMode="auto">
            <a:xfrm>
              <a:off x="2722329" y="1609602"/>
              <a:ext cx="2958695" cy="3170468"/>
            </a:xfrm>
            <a:custGeom>
              <a:avLst/>
              <a:gdLst>
                <a:gd name="T0" fmla="*/ 5 w 1164"/>
                <a:gd name="T1" fmla="*/ 231 h 1248"/>
                <a:gd name="T2" fmla="*/ 0 w 1164"/>
                <a:gd name="T3" fmla="*/ 232 h 1248"/>
                <a:gd name="T4" fmla="*/ 202 w 1164"/>
                <a:gd name="T5" fmla="*/ 1244 h 1248"/>
                <a:gd name="T6" fmla="*/ 205 w 1164"/>
                <a:gd name="T7" fmla="*/ 1247 h 1248"/>
                <a:gd name="T8" fmla="*/ 208 w 1164"/>
                <a:gd name="T9" fmla="*/ 1248 h 1248"/>
                <a:gd name="T10" fmla="*/ 867 w 1164"/>
                <a:gd name="T11" fmla="*/ 1043 h 1248"/>
                <a:gd name="T12" fmla="*/ 980 w 1164"/>
                <a:gd name="T13" fmla="*/ 1021 h 1248"/>
                <a:gd name="T14" fmla="*/ 1024 w 1164"/>
                <a:gd name="T15" fmla="*/ 1025 h 1248"/>
                <a:gd name="T16" fmla="*/ 1113 w 1164"/>
                <a:gd name="T17" fmla="*/ 1046 h 1248"/>
                <a:gd name="T18" fmla="*/ 1141 w 1164"/>
                <a:gd name="T19" fmla="*/ 1055 h 1248"/>
                <a:gd name="T20" fmla="*/ 1148 w 1164"/>
                <a:gd name="T21" fmla="*/ 1058 h 1248"/>
                <a:gd name="T22" fmla="*/ 1150 w 1164"/>
                <a:gd name="T23" fmla="*/ 1058 h 1248"/>
                <a:gd name="T24" fmla="*/ 1151 w 1164"/>
                <a:gd name="T25" fmla="*/ 1059 h 1248"/>
                <a:gd name="T26" fmla="*/ 1153 w 1164"/>
                <a:gd name="T27" fmla="*/ 1059 h 1248"/>
                <a:gd name="T28" fmla="*/ 1159 w 1164"/>
                <a:gd name="T29" fmla="*/ 1059 h 1248"/>
                <a:gd name="T30" fmla="*/ 1163 w 1164"/>
                <a:gd name="T31" fmla="*/ 1057 h 1248"/>
                <a:gd name="T32" fmla="*/ 1164 w 1164"/>
                <a:gd name="T33" fmla="*/ 1053 h 1248"/>
                <a:gd name="T34" fmla="*/ 962 w 1164"/>
                <a:gd name="T35" fmla="*/ 41 h 1248"/>
                <a:gd name="T36" fmla="*/ 957 w 1164"/>
                <a:gd name="T37" fmla="*/ 37 h 1248"/>
                <a:gd name="T38" fmla="*/ 951 w 1164"/>
                <a:gd name="T39" fmla="*/ 37 h 1248"/>
                <a:gd name="T40" fmla="*/ 951 w 1164"/>
                <a:gd name="T41" fmla="*/ 42 h 1248"/>
                <a:gd name="T42" fmla="*/ 953 w 1164"/>
                <a:gd name="T43" fmla="*/ 38 h 1248"/>
                <a:gd name="T44" fmla="*/ 823 w 1164"/>
                <a:gd name="T45" fmla="*/ 3 h 1248"/>
                <a:gd name="T46" fmla="*/ 778 w 1164"/>
                <a:gd name="T47" fmla="*/ 0 h 1248"/>
                <a:gd name="T48" fmla="*/ 661 w 1164"/>
                <a:gd name="T49" fmla="*/ 22 h 1248"/>
                <a:gd name="T50" fmla="*/ 196 w 1164"/>
                <a:gd name="T51" fmla="*/ 176 h 1248"/>
                <a:gd name="T52" fmla="*/ 56 w 1164"/>
                <a:gd name="T53" fmla="*/ 214 h 1248"/>
                <a:gd name="T54" fmla="*/ 18 w 1164"/>
                <a:gd name="T55" fmla="*/ 223 h 1248"/>
                <a:gd name="T56" fmla="*/ 8 w 1164"/>
                <a:gd name="T57" fmla="*/ 225 h 1248"/>
                <a:gd name="T58" fmla="*/ 4 w 1164"/>
                <a:gd name="T59" fmla="*/ 226 h 1248"/>
                <a:gd name="T60" fmla="*/ 0 w 1164"/>
                <a:gd name="T61" fmla="*/ 232 h 1248"/>
                <a:gd name="T62" fmla="*/ 5 w 1164"/>
                <a:gd name="T63" fmla="*/ 231 h 1248"/>
                <a:gd name="T64" fmla="*/ 6 w 1164"/>
                <a:gd name="T65" fmla="*/ 236 h 1248"/>
                <a:gd name="T66" fmla="*/ 665 w 1164"/>
                <a:gd name="T67" fmla="*/ 31 h 1248"/>
                <a:gd name="T68" fmla="*/ 778 w 1164"/>
                <a:gd name="T69" fmla="*/ 10 h 1248"/>
                <a:gd name="T70" fmla="*/ 822 w 1164"/>
                <a:gd name="T71" fmla="*/ 13 h 1248"/>
                <a:gd name="T72" fmla="*/ 911 w 1164"/>
                <a:gd name="T73" fmla="*/ 34 h 1248"/>
                <a:gd name="T74" fmla="*/ 939 w 1164"/>
                <a:gd name="T75" fmla="*/ 43 h 1248"/>
                <a:gd name="T76" fmla="*/ 946 w 1164"/>
                <a:gd name="T77" fmla="*/ 46 h 1248"/>
                <a:gd name="T78" fmla="*/ 948 w 1164"/>
                <a:gd name="T79" fmla="*/ 47 h 1248"/>
                <a:gd name="T80" fmla="*/ 949 w 1164"/>
                <a:gd name="T81" fmla="*/ 47 h 1248"/>
                <a:gd name="T82" fmla="*/ 951 w 1164"/>
                <a:gd name="T83" fmla="*/ 47 h 1248"/>
                <a:gd name="T84" fmla="*/ 953 w 1164"/>
                <a:gd name="T85" fmla="*/ 47 h 1248"/>
                <a:gd name="T86" fmla="*/ 1153 w 1164"/>
                <a:gd name="T87" fmla="*/ 1049 h 1248"/>
                <a:gd name="T88" fmla="*/ 1153 w 1164"/>
                <a:gd name="T89" fmla="*/ 1049 h 1248"/>
                <a:gd name="T90" fmla="*/ 1153 w 1164"/>
                <a:gd name="T91" fmla="*/ 1054 h 1248"/>
                <a:gd name="T92" fmla="*/ 1155 w 1164"/>
                <a:gd name="T93" fmla="*/ 1049 h 1248"/>
                <a:gd name="T94" fmla="*/ 1025 w 1164"/>
                <a:gd name="T95" fmla="*/ 1015 h 1248"/>
                <a:gd name="T96" fmla="*/ 980 w 1164"/>
                <a:gd name="T97" fmla="*/ 1011 h 1248"/>
                <a:gd name="T98" fmla="*/ 863 w 1164"/>
                <a:gd name="T99" fmla="*/ 1033 h 1248"/>
                <a:gd name="T100" fmla="*/ 398 w 1164"/>
                <a:gd name="T101" fmla="*/ 1188 h 1248"/>
                <a:gd name="T102" fmla="*/ 258 w 1164"/>
                <a:gd name="T103" fmla="*/ 1226 h 1248"/>
                <a:gd name="T104" fmla="*/ 220 w 1164"/>
                <a:gd name="T105" fmla="*/ 1235 h 1248"/>
                <a:gd name="T106" fmla="*/ 210 w 1164"/>
                <a:gd name="T107" fmla="*/ 1237 h 1248"/>
                <a:gd name="T108" fmla="*/ 206 w 1164"/>
                <a:gd name="T109" fmla="*/ 1238 h 1248"/>
                <a:gd name="T110" fmla="*/ 207 w 1164"/>
                <a:gd name="T111" fmla="*/ 1243 h 1248"/>
                <a:gd name="T112" fmla="*/ 212 w 1164"/>
                <a:gd name="T113" fmla="*/ 1242 h 1248"/>
                <a:gd name="T114" fmla="*/ 10 w 1164"/>
                <a:gd name="T115" fmla="*/ 230 h 1248"/>
                <a:gd name="T116" fmla="*/ 5 w 1164"/>
                <a:gd name="T117" fmla="*/ 231 h 1248"/>
                <a:gd name="T118" fmla="*/ 6 w 1164"/>
                <a:gd name="T119" fmla="*/ 236 h 1248"/>
                <a:gd name="T120" fmla="*/ 5 w 1164"/>
                <a:gd name="T121" fmla="*/ 231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4" h="1248">
                  <a:moveTo>
                    <a:pt x="5" y="231"/>
                  </a:moveTo>
                  <a:cubicBezTo>
                    <a:pt x="0" y="232"/>
                    <a:pt x="0" y="232"/>
                    <a:pt x="0" y="232"/>
                  </a:cubicBezTo>
                  <a:cubicBezTo>
                    <a:pt x="202" y="1244"/>
                    <a:pt x="202" y="1244"/>
                    <a:pt x="202" y="1244"/>
                  </a:cubicBezTo>
                  <a:cubicBezTo>
                    <a:pt x="203" y="1245"/>
                    <a:pt x="204" y="1246"/>
                    <a:pt x="205" y="1247"/>
                  </a:cubicBezTo>
                  <a:cubicBezTo>
                    <a:pt x="206" y="1248"/>
                    <a:pt x="207" y="1248"/>
                    <a:pt x="208" y="1248"/>
                  </a:cubicBezTo>
                  <a:cubicBezTo>
                    <a:pt x="209" y="1248"/>
                    <a:pt x="503" y="1183"/>
                    <a:pt x="867" y="1043"/>
                  </a:cubicBezTo>
                  <a:cubicBezTo>
                    <a:pt x="903" y="1029"/>
                    <a:pt x="941" y="1021"/>
                    <a:pt x="980" y="1021"/>
                  </a:cubicBezTo>
                  <a:cubicBezTo>
                    <a:pt x="995" y="1021"/>
                    <a:pt x="1009" y="1022"/>
                    <a:pt x="1024" y="1025"/>
                  </a:cubicBezTo>
                  <a:cubicBezTo>
                    <a:pt x="1058" y="1030"/>
                    <a:pt x="1090" y="1038"/>
                    <a:pt x="1113" y="1046"/>
                  </a:cubicBezTo>
                  <a:cubicBezTo>
                    <a:pt x="1125" y="1049"/>
                    <a:pt x="1134" y="1052"/>
                    <a:pt x="1141" y="1055"/>
                  </a:cubicBezTo>
                  <a:cubicBezTo>
                    <a:pt x="1144" y="1056"/>
                    <a:pt x="1147" y="1057"/>
                    <a:pt x="1148" y="1058"/>
                  </a:cubicBezTo>
                  <a:cubicBezTo>
                    <a:pt x="1149" y="1058"/>
                    <a:pt x="1150" y="1058"/>
                    <a:pt x="1150" y="1058"/>
                  </a:cubicBezTo>
                  <a:cubicBezTo>
                    <a:pt x="1151" y="1059"/>
                    <a:pt x="1151" y="1059"/>
                    <a:pt x="1151" y="1059"/>
                  </a:cubicBezTo>
                  <a:cubicBezTo>
                    <a:pt x="1152" y="1059"/>
                    <a:pt x="1152" y="1059"/>
                    <a:pt x="1153" y="1059"/>
                  </a:cubicBezTo>
                  <a:cubicBezTo>
                    <a:pt x="1159" y="1059"/>
                    <a:pt x="1159" y="1059"/>
                    <a:pt x="1159" y="1059"/>
                  </a:cubicBezTo>
                  <a:cubicBezTo>
                    <a:pt x="1160" y="1059"/>
                    <a:pt x="1162" y="1058"/>
                    <a:pt x="1163" y="1057"/>
                  </a:cubicBezTo>
                  <a:cubicBezTo>
                    <a:pt x="1164" y="1056"/>
                    <a:pt x="1164" y="1054"/>
                    <a:pt x="1164" y="1053"/>
                  </a:cubicBezTo>
                  <a:cubicBezTo>
                    <a:pt x="962" y="41"/>
                    <a:pt x="962" y="41"/>
                    <a:pt x="962" y="41"/>
                  </a:cubicBezTo>
                  <a:cubicBezTo>
                    <a:pt x="961" y="39"/>
                    <a:pt x="959" y="37"/>
                    <a:pt x="957" y="37"/>
                  </a:cubicBezTo>
                  <a:cubicBezTo>
                    <a:pt x="951" y="37"/>
                    <a:pt x="951" y="37"/>
                    <a:pt x="951" y="37"/>
                  </a:cubicBezTo>
                  <a:cubicBezTo>
                    <a:pt x="951" y="42"/>
                    <a:pt x="951" y="42"/>
                    <a:pt x="951" y="42"/>
                  </a:cubicBezTo>
                  <a:cubicBezTo>
                    <a:pt x="953" y="38"/>
                    <a:pt x="953" y="38"/>
                    <a:pt x="953" y="38"/>
                  </a:cubicBezTo>
                  <a:cubicBezTo>
                    <a:pt x="952" y="38"/>
                    <a:pt x="894" y="14"/>
                    <a:pt x="823" y="3"/>
                  </a:cubicBezTo>
                  <a:cubicBezTo>
                    <a:pt x="808" y="1"/>
                    <a:pt x="793" y="0"/>
                    <a:pt x="778" y="0"/>
                  </a:cubicBezTo>
                  <a:cubicBezTo>
                    <a:pt x="738" y="0"/>
                    <a:pt x="699" y="7"/>
                    <a:pt x="661" y="22"/>
                  </a:cubicBezTo>
                  <a:cubicBezTo>
                    <a:pt x="479" y="92"/>
                    <a:pt x="315" y="143"/>
                    <a:pt x="196" y="176"/>
                  </a:cubicBezTo>
                  <a:cubicBezTo>
                    <a:pt x="137" y="193"/>
                    <a:pt x="89" y="206"/>
                    <a:pt x="56" y="214"/>
                  </a:cubicBezTo>
                  <a:cubicBezTo>
                    <a:pt x="39" y="218"/>
                    <a:pt x="26" y="221"/>
                    <a:pt x="18" y="223"/>
                  </a:cubicBezTo>
                  <a:cubicBezTo>
                    <a:pt x="13" y="224"/>
                    <a:pt x="10" y="225"/>
                    <a:pt x="8" y="225"/>
                  </a:cubicBezTo>
                  <a:cubicBezTo>
                    <a:pt x="5" y="226"/>
                    <a:pt x="4" y="226"/>
                    <a:pt x="4" y="226"/>
                  </a:cubicBezTo>
                  <a:cubicBezTo>
                    <a:pt x="2" y="227"/>
                    <a:pt x="0" y="229"/>
                    <a:pt x="0" y="232"/>
                  </a:cubicBezTo>
                  <a:cubicBezTo>
                    <a:pt x="5" y="231"/>
                    <a:pt x="5" y="231"/>
                    <a:pt x="5" y="231"/>
                  </a:cubicBezTo>
                  <a:cubicBezTo>
                    <a:pt x="6" y="236"/>
                    <a:pt x="6" y="236"/>
                    <a:pt x="6" y="236"/>
                  </a:cubicBezTo>
                  <a:cubicBezTo>
                    <a:pt x="7" y="236"/>
                    <a:pt x="301" y="171"/>
                    <a:pt x="665" y="31"/>
                  </a:cubicBezTo>
                  <a:cubicBezTo>
                    <a:pt x="701" y="17"/>
                    <a:pt x="739" y="10"/>
                    <a:pt x="778" y="10"/>
                  </a:cubicBezTo>
                  <a:cubicBezTo>
                    <a:pt x="793" y="10"/>
                    <a:pt x="807" y="11"/>
                    <a:pt x="822" y="13"/>
                  </a:cubicBezTo>
                  <a:cubicBezTo>
                    <a:pt x="856" y="18"/>
                    <a:pt x="888" y="27"/>
                    <a:pt x="911" y="34"/>
                  </a:cubicBezTo>
                  <a:cubicBezTo>
                    <a:pt x="923" y="37"/>
                    <a:pt x="932" y="41"/>
                    <a:pt x="939" y="43"/>
                  </a:cubicBezTo>
                  <a:cubicBezTo>
                    <a:pt x="942" y="44"/>
                    <a:pt x="945" y="45"/>
                    <a:pt x="946" y="46"/>
                  </a:cubicBezTo>
                  <a:cubicBezTo>
                    <a:pt x="947" y="46"/>
                    <a:pt x="948" y="47"/>
                    <a:pt x="948" y="47"/>
                  </a:cubicBezTo>
                  <a:cubicBezTo>
                    <a:pt x="949" y="47"/>
                    <a:pt x="949" y="47"/>
                    <a:pt x="949" y="47"/>
                  </a:cubicBezTo>
                  <a:cubicBezTo>
                    <a:pt x="950" y="47"/>
                    <a:pt x="950" y="47"/>
                    <a:pt x="951" y="47"/>
                  </a:cubicBezTo>
                  <a:cubicBezTo>
                    <a:pt x="953" y="47"/>
                    <a:pt x="953" y="47"/>
                    <a:pt x="953" y="47"/>
                  </a:cubicBezTo>
                  <a:cubicBezTo>
                    <a:pt x="1153" y="1049"/>
                    <a:pt x="1153" y="1049"/>
                    <a:pt x="1153" y="1049"/>
                  </a:cubicBezTo>
                  <a:cubicBezTo>
                    <a:pt x="1153" y="1049"/>
                    <a:pt x="1153" y="1049"/>
                    <a:pt x="1153" y="1049"/>
                  </a:cubicBezTo>
                  <a:cubicBezTo>
                    <a:pt x="1153" y="1054"/>
                    <a:pt x="1153" y="1054"/>
                    <a:pt x="1153" y="1054"/>
                  </a:cubicBezTo>
                  <a:cubicBezTo>
                    <a:pt x="1155" y="1049"/>
                    <a:pt x="1155" y="1049"/>
                    <a:pt x="1155" y="1049"/>
                  </a:cubicBezTo>
                  <a:cubicBezTo>
                    <a:pt x="1154" y="1049"/>
                    <a:pt x="1096" y="1025"/>
                    <a:pt x="1025" y="1015"/>
                  </a:cubicBezTo>
                  <a:cubicBezTo>
                    <a:pt x="1010" y="1012"/>
                    <a:pt x="995" y="1011"/>
                    <a:pt x="980" y="1011"/>
                  </a:cubicBezTo>
                  <a:cubicBezTo>
                    <a:pt x="940" y="1011"/>
                    <a:pt x="901" y="1019"/>
                    <a:pt x="863" y="1033"/>
                  </a:cubicBezTo>
                  <a:cubicBezTo>
                    <a:pt x="681" y="1103"/>
                    <a:pt x="517" y="1154"/>
                    <a:pt x="398" y="1188"/>
                  </a:cubicBezTo>
                  <a:cubicBezTo>
                    <a:pt x="339" y="1205"/>
                    <a:pt x="291" y="1217"/>
                    <a:pt x="258" y="1226"/>
                  </a:cubicBezTo>
                  <a:cubicBezTo>
                    <a:pt x="241" y="1230"/>
                    <a:pt x="228" y="1233"/>
                    <a:pt x="220" y="1235"/>
                  </a:cubicBezTo>
                  <a:cubicBezTo>
                    <a:pt x="215" y="1236"/>
                    <a:pt x="212" y="1237"/>
                    <a:pt x="210" y="1237"/>
                  </a:cubicBezTo>
                  <a:cubicBezTo>
                    <a:pt x="207" y="1238"/>
                    <a:pt x="206" y="1238"/>
                    <a:pt x="206" y="1238"/>
                  </a:cubicBezTo>
                  <a:cubicBezTo>
                    <a:pt x="207" y="1243"/>
                    <a:pt x="207" y="1243"/>
                    <a:pt x="207" y="1243"/>
                  </a:cubicBezTo>
                  <a:cubicBezTo>
                    <a:pt x="212" y="1242"/>
                    <a:pt x="212" y="1242"/>
                    <a:pt x="212" y="1242"/>
                  </a:cubicBezTo>
                  <a:cubicBezTo>
                    <a:pt x="10" y="230"/>
                    <a:pt x="10" y="230"/>
                    <a:pt x="10" y="230"/>
                  </a:cubicBezTo>
                  <a:cubicBezTo>
                    <a:pt x="5" y="231"/>
                    <a:pt x="5" y="231"/>
                    <a:pt x="5" y="231"/>
                  </a:cubicBezTo>
                  <a:cubicBezTo>
                    <a:pt x="6" y="236"/>
                    <a:pt x="6" y="236"/>
                    <a:pt x="6" y="236"/>
                  </a:cubicBezTo>
                  <a:cubicBezTo>
                    <a:pt x="5" y="231"/>
                    <a:pt x="5" y="231"/>
                    <a:pt x="5" y="2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îsḻïde"/>
            <p:cNvSpPr/>
            <p:nvPr>
              <p:custDataLst>
                <p:tags r:id="rId214"/>
              </p:custDataLst>
            </p:nvPr>
          </p:nvSpPr>
          <p:spPr bwMode="auto">
            <a:xfrm>
              <a:off x="3159339" y="4172908"/>
              <a:ext cx="2530254" cy="728351"/>
            </a:xfrm>
            <a:custGeom>
              <a:avLst/>
              <a:gdLst>
                <a:gd name="T0" fmla="*/ 35 w 995"/>
                <a:gd name="T1" fmla="*/ 231 h 287"/>
                <a:gd name="T2" fmla="*/ 0 w 995"/>
                <a:gd name="T3" fmla="*/ 287 h 287"/>
                <a:gd name="T4" fmla="*/ 995 w 995"/>
                <a:gd name="T5" fmla="*/ 88 h 287"/>
                <a:gd name="T6" fmla="*/ 986 w 995"/>
                <a:gd name="T7" fmla="*/ 42 h 287"/>
                <a:gd name="T8" fmla="*/ 980 w 995"/>
                <a:gd name="T9" fmla="*/ 43 h 287"/>
                <a:gd name="T10" fmla="*/ 852 w 995"/>
                <a:gd name="T11" fmla="*/ 8 h 287"/>
                <a:gd name="T12" fmla="*/ 692 w 995"/>
                <a:gd name="T13" fmla="*/ 27 h 287"/>
                <a:gd name="T14" fmla="*/ 35 w 995"/>
                <a:gd name="T15" fmla="*/ 231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5" h="287">
                  <a:moveTo>
                    <a:pt x="35" y="231"/>
                  </a:moveTo>
                  <a:cubicBezTo>
                    <a:pt x="0" y="287"/>
                    <a:pt x="0" y="287"/>
                    <a:pt x="0" y="287"/>
                  </a:cubicBezTo>
                  <a:cubicBezTo>
                    <a:pt x="995" y="88"/>
                    <a:pt x="995" y="88"/>
                    <a:pt x="995" y="88"/>
                  </a:cubicBezTo>
                  <a:cubicBezTo>
                    <a:pt x="986" y="42"/>
                    <a:pt x="986" y="42"/>
                    <a:pt x="986" y="42"/>
                  </a:cubicBezTo>
                  <a:cubicBezTo>
                    <a:pt x="980" y="43"/>
                    <a:pt x="980" y="43"/>
                    <a:pt x="980" y="43"/>
                  </a:cubicBezTo>
                  <a:cubicBezTo>
                    <a:pt x="980" y="43"/>
                    <a:pt x="922" y="19"/>
                    <a:pt x="852" y="8"/>
                  </a:cubicBezTo>
                  <a:cubicBezTo>
                    <a:pt x="798" y="0"/>
                    <a:pt x="743" y="7"/>
                    <a:pt x="692" y="27"/>
                  </a:cubicBezTo>
                  <a:cubicBezTo>
                    <a:pt x="329" y="167"/>
                    <a:pt x="35" y="231"/>
                    <a:pt x="35" y="231"/>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ïŝliḋe"/>
            <p:cNvSpPr/>
            <p:nvPr>
              <p:custDataLst>
                <p:tags r:id="rId215"/>
              </p:custDataLst>
            </p:nvPr>
          </p:nvSpPr>
          <p:spPr bwMode="auto">
            <a:xfrm>
              <a:off x="3147098" y="4172908"/>
              <a:ext cx="2557184" cy="741816"/>
            </a:xfrm>
            <a:custGeom>
              <a:avLst/>
              <a:gdLst>
                <a:gd name="T0" fmla="*/ 40 w 1006"/>
                <a:gd name="T1" fmla="*/ 231 h 292"/>
                <a:gd name="T2" fmla="*/ 36 w 1006"/>
                <a:gd name="T3" fmla="*/ 229 h 292"/>
                <a:gd name="T4" fmla="*/ 1 w 1006"/>
                <a:gd name="T5" fmla="*/ 284 h 292"/>
                <a:gd name="T6" fmla="*/ 1 w 1006"/>
                <a:gd name="T7" fmla="*/ 289 h 292"/>
                <a:gd name="T8" fmla="*/ 6 w 1006"/>
                <a:gd name="T9" fmla="*/ 292 h 292"/>
                <a:gd name="T10" fmla="*/ 1001 w 1006"/>
                <a:gd name="T11" fmla="*/ 93 h 292"/>
                <a:gd name="T12" fmla="*/ 1005 w 1006"/>
                <a:gd name="T13" fmla="*/ 91 h 292"/>
                <a:gd name="T14" fmla="*/ 1005 w 1006"/>
                <a:gd name="T15" fmla="*/ 87 h 292"/>
                <a:gd name="T16" fmla="*/ 996 w 1006"/>
                <a:gd name="T17" fmla="*/ 41 h 292"/>
                <a:gd name="T18" fmla="*/ 991 w 1006"/>
                <a:gd name="T19" fmla="*/ 37 h 292"/>
                <a:gd name="T20" fmla="*/ 985 w 1006"/>
                <a:gd name="T21" fmla="*/ 38 h 292"/>
                <a:gd name="T22" fmla="*/ 985 w 1006"/>
                <a:gd name="T23" fmla="*/ 43 h 292"/>
                <a:gd name="T24" fmla="*/ 987 w 1006"/>
                <a:gd name="T25" fmla="*/ 38 h 292"/>
                <a:gd name="T26" fmla="*/ 858 w 1006"/>
                <a:gd name="T27" fmla="*/ 3 h 292"/>
                <a:gd name="T28" fmla="*/ 813 w 1006"/>
                <a:gd name="T29" fmla="*/ 0 h 292"/>
                <a:gd name="T30" fmla="*/ 696 w 1006"/>
                <a:gd name="T31" fmla="*/ 22 h 292"/>
                <a:gd name="T32" fmla="*/ 231 w 1006"/>
                <a:gd name="T33" fmla="*/ 177 h 292"/>
                <a:gd name="T34" fmla="*/ 90 w 1006"/>
                <a:gd name="T35" fmla="*/ 214 h 292"/>
                <a:gd name="T36" fmla="*/ 52 w 1006"/>
                <a:gd name="T37" fmla="*/ 223 h 292"/>
                <a:gd name="T38" fmla="*/ 42 w 1006"/>
                <a:gd name="T39" fmla="*/ 226 h 292"/>
                <a:gd name="T40" fmla="*/ 39 w 1006"/>
                <a:gd name="T41" fmla="*/ 226 h 292"/>
                <a:gd name="T42" fmla="*/ 36 w 1006"/>
                <a:gd name="T43" fmla="*/ 229 h 292"/>
                <a:gd name="T44" fmla="*/ 40 w 1006"/>
                <a:gd name="T45" fmla="*/ 231 h 292"/>
                <a:gd name="T46" fmla="*/ 41 w 1006"/>
                <a:gd name="T47" fmla="*/ 236 h 292"/>
                <a:gd name="T48" fmla="*/ 699 w 1006"/>
                <a:gd name="T49" fmla="*/ 31 h 292"/>
                <a:gd name="T50" fmla="*/ 813 w 1006"/>
                <a:gd name="T51" fmla="*/ 10 h 292"/>
                <a:gd name="T52" fmla="*/ 856 w 1006"/>
                <a:gd name="T53" fmla="*/ 13 h 292"/>
                <a:gd name="T54" fmla="*/ 946 w 1006"/>
                <a:gd name="T55" fmla="*/ 34 h 292"/>
                <a:gd name="T56" fmla="*/ 973 w 1006"/>
                <a:gd name="T57" fmla="*/ 43 h 292"/>
                <a:gd name="T58" fmla="*/ 981 w 1006"/>
                <a:gd name="T59" fmla="*/ 46 h 292"/>
                <a:gd name="T60" fmla="*/ 983 w 1006"/>
                <a:gd name="T61" fmla="*/ 47 h 292"/>
                <a:gd name="T62" fmla="*/ 983 w 1006"/>
                <a:gd name="T63" fmla="*/ 47 h 292"/>
                <a:gd name="T64" fmla="*/ 985 w 1006"/>
                <a:gd name="T65" fmla="*/ 48 h 292"/>
                <a:gd name="T66" fmla="*/ 987 w 1006"/>
                <a:gd name="T67" fmla="*/ 48 h 292"/>
                <a:gd name="T68" fmla="*/ 995 w 1006"/>
                <a:gd name="T69" fmla="*/ 84 h 292"/>
                <a:gd name="T70" fmla="*/ 15 w 1006"/>
                <a:gd name="T71" fmla="*/ 279 h 292"/>
                <a:gd name="T72" fmla="*/ 44 w 1006"/>
                <a:gd name="T73" fmla="*/ 234 h 292"/>
                <a:gd name="T74" fmla="*/ 40 w 1006"/>
                <a:gd name="T75" fmla="*/ 231 h 292"/>
                <a:gd name="T76" fmla="*/ 41 w 1006"/>
                <a:gd name="T77" fmla="*/ 236 h 292"/>
                <a:gd name="T78" fmla="*/ 40 w 1006"/>
                <a:gd name="T79" fmla="*/ 23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6" h="292">
                  <a:moveTo>
                    <a:pt x="40" y="231"/>
                  </a:moveTo>
                  <a:cubicBezTo>
                    <a:pt x="36" y="229"/>
                    <a:pt x="36" y="229"/>
                    <a:pt x="36" y="229"/>
                  </a:cubicBezTo>
                  <a:cubicBezTo>
                    <a:pt x="1" y="284"/>
                    <a:pt x="1" y="284"/>
                    <a:pt x="1" y="284"/>
                  </a:cubicBezTo>
                  <a:cubicBezTo>
                    <a:pt x="0" y="286"/>
                    <a:pt x="0" y="288"/>
                    <a:pt x="1" y="289"/>
                  </a:cubicBezTo>
                  <a:cubicBezTo>
                    <a:pt x="2" y="291"/>
                    <a:pt x="4" y="292"/>
                    <a:pt x="6" y="292"/>
                  </a:cubicBezTo>
                  <a:cubicBezTo>
                    <a:pt x="1001" y="93"/>
                    <a:pt x="1001" y="93"/>
                    <a:pt x="1001" y="93"/>
                  </a:cubicBezTo>
                  <a:cubicBezTo>
                    <a:pt x="1003" y="93"/>
                    <a:pt x="1004" y="92"/>
                    <a:pt x="1005" y="91"/>
                  </a:cubicBezTo>
                  <a:cubicBezTo>
                    <a:pt x="1005" y="90"/>
                    <a:pt x="1006" y="88"/>
                    <a:pt x="1005" y="87"/>
                  </a:cubicBezTo>
                  <a:cubicBezTo>
                    <a:pt x="996" y="41"/>
                    <a:pt x="996" y="41"/>
                    <a:pt x="996" y="41"/>
                  </a:cubicBezTo>
                  <a:cubicBezTo>
                    <a:pt x="996" y="39"/>
                    <a:pt x="994" y="37"/>
                    <a:pt x="991" y="37"/>
                  </a:cubicBezTo>
                  <a:cubicBezTo>
                    <a:pt x="985" y="38"/>
                    <a:pt x="985" y="38"/>
                    <a:pt x="985" y="38"/>
                  </a:cubicBezTo>
                  <a:cubicBezTo>
                    <a:pt x="985" y="43"/>
                    <a:pt x="985" y="43"/>
                    <a:pt x="985" y="43"/>
                  </a:cubicBezTo>
                  <a:cubicBezTo>
                    <a:pt x="987" y="38"/>
                    <a:pt x="987" y="38"/>
                    <a:pt x="987" y="38"/>
                  </a:cubicBezTo>
                  <a:cubicBezTo>
                    <a:pt x="987" y="38"/>
                    <a:pt x="928" y="14"/>
                    <a:pt x="858" y="3"/>
                  </a:cubicBezTo>
                  <a:cubicBezTo>
                    <a:pt x="843" y="1"/>
                    <a:pt x="828" y="0"/>
                    <a:pt x="813" y="0"/>
                  </a:cubicBezTo>
                  <a:cubicBezTo>
                    <a:pt x="773" y="0"/>
                    <a:pt x="733" y="8"/>
                    <a:pt x="696" y="22"/>
                  </a:cubicBezTo>
                  <a:cubicBezTo>
                    <a:pt x="514" y="92"/>
                    <a:pt x="350" y="143"/>
                    <a:pt x="231" y="177"/>
                  </a:cubicBezTo>
                  <a:cubicBezTo>
                    <a:pt x="172" y="194"/>
                    <a:pt x="123" y="206"/>
                    <a:pt x="90" y="214"/>
                  </a:cubicBezTo>
                  <a:cubicBezTo>
                    <a:pt x="74" y="218"/>
                    <a:pt x="61" y="221"/>
                    <a:pt x="52" y="223"/>
                  </a:cubicBezTo>
                  <a:cubicBezTo>
                    <a:pt x="48" y="224"/>
                    <a:pt x="44" y="225"/>
                    <a:pt x="42" y="226"/>
                  </a:cubicBezTo>
                  <a:cubicBezTo>
                    <a:pt x="40" y="226"/>
                    <a:pt x="39" y="226"/>
                    <a:pt x="39" y="226"/>
                  </a:cubicBezTo>
                  <a:cubicBezTo>
                    <a:pt x="38" y="227"/>
                    <a:pt x="36" y="228"/>
                    <a:pt x="36" y="229"/>
                  </a:cubicBezTo>
                  <a:cubicBezTo>
                    <a:pt x="40" y="231"/>
                    <a:pt x="40" y="231"/>
                    <a:pt x="40" y="231"/>
                  </a:cubicBezTo>
                  <a:cubicBezTo>
                    <a:pt x="41" y="236"/>
                    <a:pt x="41" y="236"/>
                    <a:pt x="41" y="236"/>
                  </a:cubicBezTo>
                  <a:cubicBezTo>
                    <a:pt x="41" y="236"/>
                    <a:pt x="335" y="171"/>
                    <a:pt x="699" y="31"/>
                  </a:cubicBezTo>
                  <a:cubicBezTo>
                    <a:pt x="736" y="17"/>
                    <a:pt x="774" y="10"/>
                    <a:pt x="813" y="10"/>
                  </a:cubicBezTo>
                  <a:cubicBezTo>
                    <a:pt x="827" y="10"/>
                    <a:pt x="842" y="11"/>
                    <a:pt x="856" y="13"/>
                  </a:cubicBezTo>
                  <a:cubicBezTo>
                    <a:pt x="891" y="18"/>
                    <a:pt x="923" y="27"/>
                    <a:pt x="946" y="34"/>
                  </a:cubicBezTo>
                  <a:cubicBezTo>
                    <a:pt x="957" y="38"/>
                    <a:pt x="967" y="41"/>
                    <a:pt x="973" y="43"/>
                  </a:cubicBezTo>
                  <a:cubicBezTo>
                    <a:pt x="977" y="45"/>
                    <a:pt x="979" y="46"/>
                    <a:pt x="981" y="46"/>
                  </a:cubicBezTo>
                  <a:cubicBezTo>
                    <a:pt x="982" y="47"/>
                    <a:pt x="982" y="47"/>
                    <a:pt x="983" y="47"/>
                  </a:cubicBezTo>
                  <a:cubicBezTo>
                    <a:pt x="983" y="47"/>
                    <a:pt x="983" y="47"/>
                    <a:pt x="983" y="47"/>
                  </a:cubicBezTo>
                  <a:cubicBezTo>
                    <a:pt x="984" y="47"/>
                    <a:pt x="985" y="48"/>
                    <a:pt x="985" y="48"/>
                  </a:cubicBezTo>
                  <a:cubicBezTo>
                    <a:pt x="987" y="48"/>
                    <a:pt x="987" y="48"/>
                    <a:pt x="987" y="48"/>
                  </a:cubicBezTo>
                  <a:cubicBezTo>
                    <a:pt x="995" y="84"/>
                    <a:pt x="995" y="84"/>
                    <a:pt x="995" y="84"/>
                  </a:cubicBezTo>
                  <a:cubicBezTo>
                    <a:pt x="15" y="279"/>
                    <a:pt x="15" y="279"/>
                    <a:pt x="15" y="279"/>
                  </a:cubicBezTo>
                  <a:cubicBezTo>
                    <a:pt x="44" y="234"/>
                    <a:pt x="44" y="234"/>
                    <a:pt x="44" y="234"/>
                  </a:cubicBezTo>
                  <a:cubicBezTo>
                    <a:pt x="40" y="231"/>
                    <a:pt x="40" y="231"/>
                    <a:pt x="40" y="231"/>
                  </a:cubicBezTo>
                  <a:cubicBezTo>
                    <a:pt x="41" y="236"/>
                    <a:pt x="41" y="236"/>
                    <a:pt x="41" y="236"/>
                  </a:cubicBezTo>
                  <a:cubicBezTo>
                    <a:pt x="40" y="231"/>
                    <a:pt x="40" y="231"/>
                    <a:pt x="40" y="2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ľíḍè"/>
            <p:cNvSpPr/>
            <p:nvPr>
              <p:custDataLst>
                <p:tags r:id="rId216"/>
              </p:custDataLst>
            </p:nvPr>
          </p:nvSpPr>
          <p:spPr bwMode="auto">
            <a:xfrm>
              <a:off x="5709179" y="3809344"/>
              <a:ext cx="2481289" cy="541061"/>
            </a:xfrm>
            <a:custGeom>
              <a:avLst/>
              <a:gdLst>
                <a:gd name="T0" fmla="*/ 933 w 976"/>
                <a:gd name="T1" fmla="*/ 0 h 213"/>
                <a:gd name="T2" fmla="*/ 249 w 976"/>
                <a:gd name="T3" fmla="*/ 63 h 213"/>
                <a:gd name="T4" fmla="*/ 97 w 976"/>
                <a:gd name="T5" fmla="*/ 107 h 213"/>
                <a:gd name="T6" fmla="*/ 0 w 976"/>
                <a:gd name="T7" fmla="*/ 179 h 213"/>
                <a:gd name="T8" fmla="*/ 9 w 976"/>
                <a:gd name="T9" fmla="*/ 179 h 213"/>
                <a:gd name="T10" fmla="*/ 9 w 976"/>
                <a:gd name="T11" fmla="*/ 179 h 213"/>
                <a:gd name="T12" fmla="*/ 9 w 976"/>
                <a:gd name="T13" fmla="*/ 179 h 213"/>
                <a:gd name="T14" fmla="*/ 56 w 976"/>
                <a:gd name="T15" fmla="*/ 213 h 213"/>
                <a:gd name="T16" fmla="*/ 976 w 976"/>
                <a:gd name="T17" fmla="*/ 29 h 213"/>
                <a:gd name="T18" fmla="*/ 933 w 976"/>
                <a:gd name="T1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213">
                  <a:moveTo>
                    <a:pt x="933" y="0"/>
                  </a:moveTo>
                  <a:cubicBezTo>
                    <a:pt x="906" y="4"/>
                    <a:pt x="620" y="53"/>
                    <a:pt x="249" y="63"/>
                  </a:cubicBezTo>
                  <a:cubicBezTo>
                    <a:pt x="195" y="64"/>
                    <a:pt x="142" y="79"/>
                    <a:pt x="97" y="107"/>
                  </a:cubicBezTo>
                  <a:cubicBezTo>
                    <a:pt x="52" y="134"/>
                    <a:pt x="15" y="165"/>
                    <a:pt x="0" y="179"/>
                  </a:cubicBezTo>
                  <a:cubicBezTo>
                    <a:pt x="3" y="179"/>
                    <a:pt x="6" y="179"/>
                    <a:pt x="9" y="179"/>
                  </a:cubicBezTo>
                  <a:cubicBezTo>
                    <a:pt x="9" y="179"/>
                    <a:pt x="9" y="179"/>
                    <a:pt x="9" y="179"/>
                  </a:cubicBezTo>
                  <a:cubicBezTo>
                    <a:pt x="9" y="179"/>
                    <a:pt x="9" y="179"/>
                    <a:pt x="9" y="179"/>
                  </a:cubicBezTo>
                  <a:cubicBezTo>
                    <a:pt x="31" y="179"/>
                    <a:pt x="50" y="192"/>
                    <a:pt x="56" y="213"/>
                  </a:cubicBezTo>
                  <a:cubicBezTo>
                    <a:pt x="976" y="29"/>
                    <a:pt x="976" y="29"/>
                    <a:pt x="976" y="29"/>
                  </a:cubicBezTo>
                  <a:cubicBezTo>
                    <a:pt x="933" y="0"/>
                    <a:pt x="933" y="0"/>
                    <a:pt x="933" y="0"/>
                  </a:cubicBezTo>
                </a:path>
              </a:pathLst>
            </a:custGeom>
            <a:solidFill>
              <a:srgbClr val="DFCB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i$ḷidê"/>
            <p:cNvSpPr/>
            <p:nvPr>
              <p:custDataLst>
                <p:tags r:id="rId217"/>
              </p:custDataLst>
            </p:nvPr>
          </p:nvSpPr>
          <p:spPr bwMode="auto">
            <a:xfrm>
              <a:off x="5687144" y="3794654"/>
              <a:ext cx="2533926" cy="567991"/>
            </a:xfrm>
            <a:custGeom>
              <a:avLst/>
              <a:gdLst>
                <a:gd name="T0" fmla="*/ 941 w 997"/>
                <a:gd name="T1" fmla="*/ 5 h 224"/>
                <a:gd name="T2" fmla="*/ 943 w 997"/>
                <a:gd name="T3" fmla="*/ 0 h 224"/>
                <a:gd name="T4" fmla="*/ 941 w 997"/>
                <a:gd name="T5" fmla="*/ 5 h 224"/>
                <a:gd name="T6" fmla="*/ 943 w 997"/>
                <a:gd name="T7" fmla="*/ 0 h 224"/>
                <a:gd name="T8" fmla="*/ 258 w 997"/>
                <a:gd name="T9" fmla="*/ 64 h 224"/>
                <a:gd name="T10" fmla="*/ 103 w 997"/>
                <a:gd name="T11" fmla="*/ 108 h 224"/>
                <a:gd name="T12" fmla="*/ 46 w 997"/>
                <a:gd name="T13" fmla="*/ 148 h 224"/>
                <a:gd name="T14" fmla="*/ 46 w 997"/>
                <a:gd name="T15" fmla="*/ 148 h 224"/>
                <a:gd name="T16" fmla="*/ 0 w 997"/>
                <a:gd name="T17" fmla="*/ 187 h 224"/>
                <a:gd name="T18" fmla="*/ 9 w 997"/>
                <a:gd name="T19" fmla="*/ 186 h 224"/>
                <a:gd name="T20" fmla="*/ 9 w 997"/>
                <a:gd name="T21" fmla="*/ 185 h 224"/>
                <a:gd name="T22" fmla="*/ 106 w 997"/>
                <a:gd name="T23" fmla="*/ 113 h 224"/>
                <a:gd name="T24" fmla="*/ 258 w 997"/>
                <a:gd name="T25" fmla="*/ 69 h 224"/>
                <a:gd name="T26" fmla="*/ 942 w 997"/>
                <a:gd name="T27" fmla="*/ 6 h 224"/>
                <a:gd name="T28" fmla="*/ 985 w 997"/>
                <a:gd name="T29" fmla="*/ 35 h 224"/>
                <a:gd name="T30" fmla="*/ 65 w 997"/>
                <a:gd name="T31" fmla="*/ 219 h 224"/>
                <a:gd name="T32" fmla="*/ 66 w 997"/>
                <a:gd name="T33" fmla="*/ 224 h 224"/>
                <a:gd name="T34" fmla="*/ 66 w 997"/>
                <a:gd name="T35" fmla="*/ 224 h 224"/>
                <a:gd name="T36" fmla="*/ 66 w 997"/>
                <a:gd name="T37" fmla="*/ 224 h 224"/>
                <a:gd name="T38" fmla="*/ 997 w 997"/>
                <a:gd name="T39" fmla="*/ 38 h 224"/>
                <a:gd name="T40" fmla="*/ 943 w 997"/>
                <a:gd name="T4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7" h="224">
                  <a:moveTo>
                    <a:pt x="941" y="5"/>
                  </a:moveTo>
                  <a:cubicBezTo>
                    <a:pt x="943" y="0"/>
                    <a:pt x="943" y="0"/>
                    <a:pt x="943" y="0"/>
                  </a:cubicBezTo>
                  <a:cubicBezTo>
                    <a:pt x="941" y="5"/>
                    <a:pt x="941" y="5"/>
                    <a:pt x="941" y="5"/>
                  </a:cubicBezTo>
                  <a:moveTo>
                    <a:pt x="943" y="0"/>
                  </a:moveTo>
                  <a:cubicBezTo>
                    <a:pt x="943" y="0"/>
                    <a:pt x="647" y="54"/>
                    <a:pt x="258" y="64"/>
                  </a:cubicBezTo>
                  <a:cubicBezTo>
                    <a:pt x="203" y="65"/>
                    <a:pt x="150" y="80"/>
                    <a:pt x="103" y="108"/>
                  </a:cubicBezTo>
                  <a:cubicBezTo>
                    <a:pt x="82" y="121"/>
                    <a:pt x="62" y="135"/>
                    <a:pt x="46" y="148"/>
                  </a:cubicBezTo>
                  <a:cubicBezTo>
                    <a:pt x="46" y="148"/>
                    <a:pt x="46" y="148"/>
                    <a:pt x="46" y="148"/>
                  </a:cubicBezTo>
                  <a:cubicBezTo>
                    <a:pt x="0" y="187"/>
                    <a:pt x="0" y="187"/>
                    <a:pt x="0" y="187"/>
                  </a:cubicBezTo>
                  <a:cubicBezTo>
                    <a:pt x="9" y="186"/>
                    <a:pt x="9" y="186"/>
                    <a:pt x="9" y="186"/>
                  </a:cubicBezTo>
                  <a:cubicBezTo>
                    <a:pt x="9" y="186"/>
                    <a:pt x="9" y="185"/>
                    <a:pt x="9" y="185"/>
                  </a:cubicBezTo>
                  <a:cubicBezTo>
                    <a:pt x="24" y="171"/>
                    <a:pt x="61" y="140"/>
                    <a:pt x="106" y="113"/>
                  </a:cubicBezTo>
                  <a:cubicBezTo>
                    <a:pt x="151" y="85"/>
                    <a:pt x="204" y="70"/>
                    <a:pt x="258" y="69"/>
                  </a:cubicBezTo>
                  <a:cubicBezTo>
                    <a:pt x="629" y="59"/>
                    <a:pt x="915" y="10"/>
                    <a:pt x="942" y="6"/>
                  </a:cubicBezTo>
                  <a:cubicBezTo>
                    <a:pt x="985" y="35"/>
                    <a:pt x="985" y="35"/>
                    <a:pt x="985" y="35"/>
                  </a:cubicBezTo>
                  <a:cubicBezTo>
                    <a:pt x="65" y="219"/>
                    <a:pt x="65" y="219"/>
                    <a:pt x="65" y="219"/>
                  </a:cubicBezTo>
                  <a:cubicBezTo>
                    <a:pt x="66" y="221"/>
                    <a:pt x="66" y="222"/>
                    <a:pt x="66" y="224"/>
                  </a:cubicBezTo>
                  <a:cubicBezTo>
                    <a:pt x="66" y="224"/>
                    <a:pt x="66" y="224"/>
                    <a:pt x="66" y="224"/>
                  </a:cubicBezTo>
                  <a:cubicBezTo>
                    <a:pt x="66" y="224"/>
                    <a:pt x="66" y="224"/>
                    <a:pt x="66" y="224"/>
                  </a:cubicBezTo>
                  <a:cubicBezTo>
                    <a:pt x="997" y="38"/>
                    <a:pt x="997" y="38"/>
                    <a:pt x="997" y="38"/>
                  </a:cubicBezTo>
                  <a:cubicBezTo>
                    <a:pt x="943" y="0"/>
                    <a:pt x="943" y="0"/>
                    <a:pt x="943"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îṣļïdè"/>
            <p:cNvSpPr/>
            <p:nvPr>
              <p:custDataLst>
                <p:tags r:id="rId218"/>
              </p:custDataLst>
            </p:nvPr>
          </p:nvSpPr>
          <p:spPr bwMode="auto">
            <a:xfrm>
              <a:off x="3185046" y="4198614"/>
              <a:ext cx="2435996" cy="683058"/>
            </a:xfrm>
            <a:custGeom>
              <a:avLst/>
              <a:gdLst>
                <a:gd name="T0" fmla="*/ 798 w 958"/>
                <a:gd name="T1" fmla="*/ 0 h 269"/>
                <a:gd name="T2" fmla="*/ 684 w 958"/>
                <a:gd name="T3" fmla="*/ 21 h 269"/>
                <a:gd name="T4" fmla="*/ 28 w 958"/>
                <a:gd name="T5" fmla="*/ 226 h 269"/>
                <a:gd name="T6" fmla="*/ 0 w 958"/>
                <a:gd name="T7" fmla="*/ 269 h 269"/>
                <a:gd name="T8" fmla="*/ 920 w 958"/>
                <a:gd name="T9" fmla="*/ 86 h 269"/>
                <a:gd name="T10" fmla="*/ 920 w 958"/>
                <a:gd name="T11" fmla="*/ 81 h 269"/>
                <a:gd name="T12" fmla="*/ 958 w 958"/>
                <a:gd name="T13" fmla="*/ 33 h 269"/>
                <a:gd name="T14" fmla="*/ 958 w 958"/>
                <a:gd name="T15" fmla="*/ 33 h 269"/>
                <a:gd name="T16" fmla="*/ 931 w 958"/>
                <a:gd name="T17" fmla="*/ 24 h 269"/>
                <a:gd name="T18" fmla="*/ 841 w 958"/>
                <a:gd name="T19" fmla="*/ 3 h 269"/>
                <a:gd name="T20" fmla="*/ 798 w 958"/>
                <a:gd name="T2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8" h="269">
                  <a:moveTo>
                    <a:pt x="798" y="0"/>
                  </a:moveTo>
                  <a:cubicBezTo>
                    <a:pt x="759" y="0"/>
                    <a:pt x="721" y="7"/>
                    <a:pt x="684" y="21"/>
                  </a:cubicBezTo>
                  <a:cubicBezTo>
                    <a:pt x="338" y="155"/>
                    <a:pt x="55" y="220"/>
                    <a:pt x="28" y="226"/>
                  </a:cubicBezTo>
                  <a:cubicBezTo>
                    <a:pt x="0" y="269"/>
                    <a:pt x="0" y="269"/>
                    <a:pt x="0" y="269"/>
                  </a:cubicBezTo>
                  <a:cubicBezTo>
                    <a:pt x="920" y="86"/>
                    <a:pt x="920" y="86"/>
                    <a:pt x="920" y="86"/>
                  </a:cubicBezTo>
                  <a:cubicBezTo>
                    <a:pt x="920" y="84"/>
                    <a:pt x="920" y="83"/>
                    <a:pt x="920" y="81"/>
                  </a:cubicBezTo>
                  <a:cubicBezTo>
                    <a:pt x="920" y="59"/>
                    <a:pt x="935" y="38"/>
                    <a:pt x="958" y="33"/>
                  </a:cubicBezTo>
                  <a:cubicBezTo>
                    <a:pt x="958" y="33"/>
                    <a:pt x="958" y="33"/>
                    <a:pt x="958" y="33"/>
                  </a:cubicBezTo>
                  <a:cubicBezTo>
                    <a:pt x="952" y="31"/>
                    <a:pt x="942" y="28"/>
                    <a:pt x="931" y="24"/>
                  </a:cubicBezTo>
                  <a:cubicBezTo>
                    <a:pt x="908" y="17"/>
                    <a:pt x="876" y="8"/>
                    <a:pt x="841" y="3"/>
                  </a:cubicBezTo>
                  <a:cubicBezTo>
                    <a:pt x="827" y="1"/>
                    <a:pt x="812" y="0"/>
                    <a:pt x="798" y="0"/>
                  </a:cubicBezTo>
                </a:path>
              </a:pathLst>
            </a:custGeom>
            <a:solidFill>
              <a:srgbClr val="DFCB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íṥ1iḑè"/>
            <p:cNvSpPr/>
            <p:nvPr>
              <p:custDataLst>
                <p:tags r:id="rId219"/>
              </p:custDataLst>
            </p:nvPr>
          </p:nvSpPr>
          <p:spPr bwMode="auto">
            <a:xfrm>
              <a:off x="3159339" y="4185149"/>
              <a:ext cx="2483737" cy="716110"/>
            </a:xfrm>
            <a:custGeom>
              <a:avLst/>
              <a:gdLst>
                <a:gd name="T0" fmla="*/ 808 w 977"/>
                <a:gd name="T1" fmla="*/ 0 h 282"/>
                <a:gd name="T2" fmla="*/ 692 w 977"/>
                <a:gd name="T3" fmla="*/ 22 h 282"/>
                <a:gd name="T4" fmla="*/ 35 w 977"/>
                <a:gd name="T5" fmla="*/ 226 h 282"/>
                <a:gd name="T6" fmla="*/ 0 w 977"/>
                <a:gd name="T7" fmla="*/ 282 h 282"/>
                <a:gd name="T8" fmla="*/ 931 w 977"/>
                <a:gd name="T9" fmla="*/ 96 h 282"/>
                <a:gd name="T10" fmla="*/ 930 w 977"/>
                <a:gd name="T11" fmla="*/ 91 h 282"/>
                <a:gd name="T12" fmla="*/ 10 w 977"/>
                <a:gd name="T13" fmla="*/ 274 h 282"/>
                <a:gd name="T14" fmla="*/ 38 w 977"/>
                <a:gd name="T15" fmla="*/ 231 h 282"/>
                <a:gd name="T16" fmla="*/ 694 w 977"/>
                <a:gd name="T17" fmla="*/ 26 h 282"/>
                <a:gd name="T18" fmla="*/ 808 w 977"/>
                <a:gd name="T19" fmla="*/ 5 h 282"/>
                <a:gd name="T20" fmla="*/ 851 w 977"/>
                <a:gd name="T21" fmla="*/ 8 h 282"/>
                <a:gd name="T22" fmla="*/ 941 w 977"/>
                <a:gd name="T23" fmla="*/ 29 h 282"/>
                <a:gd name="T24" fmla="*/ 968 w 977"/>
                <a:gd name="T25" fmla="*/ 38 h 282"/>
                <a:gd name="T26" fmla="*/ 968 w 977"/>
                <a:gd name="T27" fmla="*/ 38 h 282"/>
                <a:gd name="T28" fmla="*/ 969 w 977"/>
                <a:gd name="T29" fmla="*/ 38 h 282"/>
                <a:gd name="T30" fmla="*/ 977 w 977"/>
                <a:gd name="T31" fmla="*/ 37 h 282"/>
                <a:gd name="T32" fmla="*/ 920 w 977"/>
                <a:gd name="T33" fmla="*/ 18 h 282"/>
                <a:gd name="T34" fmla="*/ 852 w 977"/>
                <a:gd name="T35" fmla="*/ 3 h 282"/>
                <a:gd name="T36" fmla="*/ 808 w 977"/>
                <a:gd name="T3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7" h="282">
                  <a:moveTo>
                    <a:pt x="808" y="0"/>
                  </a:moveTo>
                  <a:cubicBezTo>
                    <a:pt x="768" y="0"/>
                    <a:pt x="729" y="7"/>
                    <a:pt x="692" y="22"/>
                  </a:cubicBezTo>
                  <a:cubicBezTo>
                    <a:pt x="329" y="162"/>
                    <a:pt x="35" y="226"/>
                    <a:pt x="35" y="226"/>
                  </a:cubicBezTo>
                  <a:cubicBezTo>
                    <a:pt x="0" y="282"/>
                    <a:pt x="0" y="282"/>
                    <a:pt x="0" y="282"/>
                  </a:cubicBezTo>
                  <a:cubicBezTo>
                    <a:pt x="931" y="96"/>
                    <a:pt x="931" y="96"/>
                    <a:pt x="931" y="96"/>
                  </a:cubicBezTo>
                  <a:cubicBezTo>
                    <a:pt x="930" y="94"/>
                    <a:pt x="930" y="93"/>
                    <a:pt x="930" y="91"/>
                  </a:cubicBezTo>
                  <a:cubicBezTo>
                    <a:pt x="10" y="274"/>
                    <a:pt x="10" y="274"/>
                    <a:pt x="10" y="274"/>
                  </a:cubicBezTo>
                  <a:cubicBezTo>
                    <a:pt x="38" y="231"/>
                    <a:pt x="38" y="231"/>
                    <a:pt x="38" y="231"/>
                  </a:cubicBezTo>
                  <a:cubicBezTo>
                    <a:pt x="65" y="225"/>
                    <a:pt x="348" y="160"/>
                    <a:pt x="694" y="26"/>
                  </a:cubicBezTo>
                  <a:cubicBezTo>
                    <a:pt x="731" y="12"/>
                    <a:pt x="769" y="5"/>
                    <a:pt x="808" y="5"/>
                  </a:cubicBezTo>
                  <a:cubicBezTo>
                    <a:pt x="822" y="5"/>
                    <a:pt x="837" y="6"/>
                    <a:pt x="851" y="8"/>
                  </a:cubicBezTo>
                  <a:cubicBezTo>
                    <a:pt x="886" y="13"/>
                    <a:pt x="918" y="22"/>
                    <a:pt x="941" y="29"/>
                  </a:cubicBezTo>
                  <a:cubicBezTo>
                    <a:pt x="952" y="33"/>
                    <a:pt x="962" y="36"/>
                    <a:pt x="968" y="38"/>
                  </a:cubicBezTo>
                  <a:cubicBezTo>
                    <a:pt x="968" y="38"/>
                    <a:pt x="968" y="38"/>
                    <a:pt x="968" y="38"/>
                  </a:cubicBezTo>
                  <a:cubicBezTo>
                    <a:pt x="969" y="38"/>
                    <a:pt x="969" y="38"/>
                    <a:pt x="969" y="38"/>
                  </a:cubicBezTo>
                  <a:cubicBezTo>
                    <a:pt x="977" y="37"/>
                    <a:pt x="977" y="37"/>
                    <a:pt x="977" y="37"/>
                  </a:cubicBezTo>
                  <a:cubicBezTo>
                    <a:pt x="920" y="18"/>
                    <a:pt x="920" y="18"/>
                    <a:pt x="920" y="18"/>
                  </a:cubicBezTo>
                  <a:cubicBezTo>
                    <a:pt x="900" y="12"/>
                    <a:pt x="877" y="7"/>
                    <a:pt x="852" y="3"/>
                  </a:cubicBezTo>
                  <a:cubicBezTo>
                    <a:pt x="837" y="1"/>
                    <a:pt x="822" y="0"/>
                    <a:pt x="808"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îṥ1îďê"/>
            <p:cNvSpPr/>
            <p:nvPr>
              <p:custDataLst>
                <p:tags r:id="rId220"/>
              </p:custDataLst>
            </p:nvPr>
          </p:nvSpPr>
          <p:spPr bwMode="auto">
            <a:xfrm>
              <a:off x="2674588" y="2197179"/>
              <a:ext cx="574112" cy="2704079"/>
            </a:xfrm>
            <a:custGeom>
              <a:avLst/>
              <a:gdLst>
                <a:gd name="T0" fmla="*/ 49 w 469"/>
                <a:gd name="T1" fmla="*/ 0 h 2209"/>
                <a:gd name="T2" fmla="*/ 0 w 469"/>
                <a:gd name="T3" fmla="*/ 228 h 2209"/>
                <a:gd name="T4" fmla="*/ 396 w 469"/>
                <a:gd name="T5" fmla="*/ 2209 h 2209"/>
                <a:gd name="T6" fmla="*/ 469 w 469"/>
                <a:gd name="T7" fmla="*/ 2093 h 2209"/>
                <a:gd name="T8" fmla="*/ 49 w 469"/>
                <a:gd name="T9" fmla="*/ 0 h 2209"/>
              </a:gdLst>
              <a:ahLst/>
              <a:cxnLst>
                <a:cxn ang="0">
                  <a:pos x="T0" y="T1"/>
                </a:cxn>
                <a:cxn ang="0">
                  <a:pos x="T2" y="T3"/>
                </a:cxn>
                <a:cxn ang="0">
                  <a:pos x="T4" y="T5"/>
                </a:cxn>
                <a:cxn ang="0">
                  <a:pos x="T6" y="T7"/>
                </a:cxn>
                <a:cxn ang="0">
                  <a:pos x="T8" y="T9"/>
                </a:cxn>
              </a:cxnLst>
              <a:rect l="0" t="0" r="r" b="b"/>
              <a:pathLst>
                <a:path w="469" h="2209">
                  <a:moveTo>
                    <a:pt x="49" y="0"/>
                  </a:moveTo>
                  <a:lnTo>
                    <a:pt x="0" y="228"/>
                  </a:lnTo>
                  <a:lnTo>
                    <a:pt x="396" y="2209"/>
                  </a:lnTo>
                  <a:lnTo>
                    <a:pt x="469" y="2093"/>
                  </a:lnTo>
                  <a:lnTo>
                    <a:pt x="49"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i$ḻíďè"/>
            <p:cNvSpPr/>
            <p:nvPr>
              <p:custDataLst>
                <p:tags r:id="rId221"/>
              </p:custDataLst>
            </p:nvPr>
          </p:nvSpPr>
          <p:spPr bwMode="auto">
            <a:xfrm>
              <a:off x="2674588" y="2197179"/>
              <a:ext cx="574112" cy="2704079"/>
            </a:xfrm>
            <a:custGeom>
              <a:avLst/>
              <a:gdLst>
                <a:gd name="T0" fmla="*/ 49 w 469"/>
                <a:gd name="T1" fmla="*/ 0 h 2209"/>
                <a:gd name="T2" fmla="*/ 0 w 469"/>
                <a:gd name="T3" fmla="*/ 228 h 2209"/>
                <a:gd name="T4" fmla="*/ 396 w 469"/>
                <a:gd name="T5" fmla="*/ 2209 h 2209"/>
                <a:gd name="T6" fmla="*/ 469 w 469"/>
                <a:gd name="T7" fmla="*/ 2093 h 2209"/>
                <a:gd name="T8" fmla="*/ 49 w 469"/>
                <a:gd name="T9" fmla="*/ 0 h 2209"/>
              </a:gdLst>
              <a:ahLst/>
              <a:cxnLst>
                <a:cxn ang="0">
                  <a:pos x="T0" y="T1"/>
                </a:cxn>
                <a:cxn ang="0">
                  <a:pos x="T2" y="T3"/>
                </a:cxn>
                <a:cxn ang="0">
                  <a:pos x="T4" y="T5"/>
                </a:cxn>
                <a:cxn ang="0">
                  <a:pos x="T6" y="T7"/>
                </a:cxn>
                <a:cxn ang="0">
                  <a:pos x="T8" y="T9"/>
                </a:cxn>
              </a:cxnLst>
              <a:rect l="0" t="0" r="r" b="b"/>
              <a:pathLst>
                <a:path w="469" h="2209">
                  <a:moveTo>
                    <a:pt x="49" y="0"/>
                  </a:moveTo>
                  <a:lnTo>
                    <a:pt x="0" y="228"/>
                  </a:lnTo>
                  <a:lnTo>
                    <a:pt x="396" y="2209"/>
                  </a:lnTo>
                  <a:lnTo>
                    <a:pt x="469" y="2093"/>
                  </a:lnTo>
                  <a:lnTo>
                    <a:pt x="49" y="0"/>
                  </a:lnTo>
                  <a:close/>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28" name="işļíḋê"/>
            <p:cNvSpPr/>
            <p:nvPr>
              <p:custDataLst>
                <p:tags r:id="rId222"/>
              </p:custDataLst>
            </p:nvPr>
          </p:nvSpPr>
          <p:spPr bwMode="auto">
            <a:xfrm>
              <a:off x="7573511" y="1231349"/>
              <a:ext cx="647559" cy="2660011"/>
            </a:xfrm>
            <a:custGeom>
              <a:avLst/>
              <a:gdLst>
                <a:gd name="T0" fmla="*/ 0 w 529"/>
                <a:gd name="T1" fmla="*/ 0 h 2173"/>
                <a:gd name="T2" fmla="*/ 133 w 529"/>
                <a:gd name="T3" fmla="*/ 191 h 2173"/>
                <a:gd name="T4" fmla="*/ 529 w 529"/>
                <a:gd name="T5" fmla="*/ 2173 h 2173"/>
                <a:gd name="T6" fmla="*/ 417 w 529"/>
                <a:gd name="T7" fmla="*/ 2094 h 2173"/>
                <a:gd name="T8" fmla="*/ 0 w 529"/>
                <a:gd name="T9" fmla="*/ 0 h 2173"/>
              </a:gdLst>
              <a:ahLst/>
              <a:cxnLst>
                <a:cxn ang="0">
                  <a:pos x="T0" y="T1"/>
                </a:cxn>
                <a:cxn ang="0">
                  <a:pos x="T2" y="T3"/>
                </a:cxn>
                <a:cxn ang="0">
                  <a:pos x="T4" y="T5"/>
                </a:cxn>
                <a:cxn ang="0">
                  <a:pos x="T6" y="T7"/>
                </a:cxn>
                <a:cxn ang="0">
                  <a:pos x="T8" y="T9"/>
                </a:cxn>
              </a:cxnLst>
              <a:rect l="0" t="0" r="r" b="b"/>
              <a:pathLst>
                <a:path w="529" h="2173">
                  <a:moveTo>
                    <a:pt x="0" y="0"/>
                  </a:moveTo>
                  <a:lnTo>
                    <a:pt x="133" y="191"/>
                  </a:lnTo>
                  <a:lnTo>
                    <a:pt x="529" y="2173"/>
                  </a:lnTo>
                  <a:lnTo>
                    <a:pt x="417" y="2094"/>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iṥ1iḋè"/>
            <p:cNvSpPr/>
            <p:nvPr>
              <p:custDataLst>
                <p:tags r:id="rId223"/>
              </p:custDataLst>
            </p:nvPr>
          </p:nvSpPr>
          <p:spPr bwMode="auto">
            <a:xfrm>
              <a:off x="7573511" y="1231349"/>
              <a:ext cx="647559" cy="2660011"/>
            </a:xfrm>
            <a:custGeom>
              <a:avLst/>
              <a:gdLst>
                <a:gd name="T0" fmla="*/ 0 w 529"/>
                <a:gd name="T1" fmla="*/ 0 h 2173"/>
                <a:gd name="T2" fmla="*/ 133 w 529"/>
                <a:gd name="T3" fmla="*/ 191 h 2173"/>
                <a:gd name="T4" fmla="*/ 529 w 529"/>
                <a:gd name="T5" fmla="*/ 2173 h 2173"/>
                <a:gd name="T6" fmla="*/ 417 w 529"/>
                <a:gd name="T7" fmla="*/ 2094 h 2173"/>
                <a:gd name="T8" fmla="*/ 0 w 529"/>
                <a:gd name="T9" fmla="*/ 0 h 2173"/>
              </a:gdLst>
              <a:ahLst/>
              <a:cxnLst>
                <a:cxn ang="0">
                  <a:pos x="T0" y="T1"/>
                </a:cxn>
                <a:cxn ang="0">
                  <a:pos x="T2" y="T3"/>
                </a:cxn>
                <a:cxn ang="0">
                  <a:pos x="T4" y="T5"/>
                </a:cxn>
                <a:cxn ang="0">
                  <a:pos x="T6" y="T7"/>
                </a:cxn>
                <a:cxn ang="0">
                  <a:pos x="T8" y="T9"/>
                </a:cxn>
              </a:cxnLst>
              <a:rect l="0" t="0" r="r" b="b"/>
              <a:pathLst>
                <a:path w="529" h="2173">
                  <a:moveTo>
                    <a:pt x="0" y="0"/>
                  </a:moveTo>
                  <a:lnTo>
                    <a:pt x="133" y="191"/>
                  </a:lnTo>
                  <a:lnTo>
                    <a:pt x="529" y="2173"/>
                  </a:lnTo>
                  <a:lnTo>
                    <a:pt x="417" y="2094"/>
                  </a:lnTo>
                  <a:lnTo>
                    <a:pt x="0" y="0"/>
                  </a:lnTo>
                  <a:close/>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0" name="îšļïḑé"/>
            <p:cNvSpPr/>
            <p:nvPr>
              <p:custDataLst>
                <p:tags r:id="rId224"/>
              </p:custDataLst>
            </p:nvPr>
          </p:nvSpPr>
          <p:spPr bwMode="auto">
            <a:xfrm>
              <a:off x="5526784" y="4267164"/>
              <a:ext cx="314599" cy="159135"/>
            </a:xfrm>
            <a:custGeom>
              <a:avLst/>
              <a:gdLst>
                <a:gd name="T0" fmla="*/ 124 w 124"/>
                <a:gd name="T1" fmla="*/ 39 h 63"/>
                <a:gd name="T2" fmla="*/ 4 w 124"/>
                <a:gd name="T3" fmla="*/ 63 h 63"/>
                <a:gd name="T4" fmla="*/ 39 w 124"/>
                <a:gd name="T5" fmla="*/ 11 h 63"/>
                <a:gd name="T6" fmla="*/ 73 w 124"/>
                <a:gd name="T7" fmla="*/ 4 h 63"/>
                <a:gd name="T8" fmla="*/ 124 w 124"/>
                <a:gd name="T9" fmla="*/ 39 h 63"/>
              </a:gdLst>
              <a:ahLst/>
              <a:cxnLst>
                <a:cxn ang="0">
                  <a:pos x="T0" y="T1"/>
                </a:cxn>
                <a:cxn ang="0">
                  <a:pos x="T2" y="T3"/>
                </a:cxn>
                <a:cxn ang="0">
                  <a:pos x="T4" y="T5"/>
                </a:cxn>
                <a:cxn ang="0">
                  <a:pos x="T6" y="T7"/>
                </a:cxn>
                <a:cxn ang="0">
                  <a:pos x="T8" y="T9"/>
                </a:cxn>
              </a:cxnLst>
              <a:rect l="0" t="0" r="r" b="b"/>
              <a:pathLst>
                <a:path w="124" h="63">
                  <a:moveTo>
                    <a:pt x="124" y="39"/>
                  </a:moveTo>
                  <a:cubicBezTo>
                    <a:pt x="4" y="63"/>
                    <a:pt x="4" y="63"/>
                    <a:pt x="4" y="63"/>
                  </a:cubicBezTo>
                  <a:cubicBezTo>
                    <a:pt x="0" y="39"/>
                    <a:pt x="15" y="16"/>
                    <a:pt x="39" y="11"/>
                  </a:cubicBezTo>
                  <a:cubicBezTo>
                    <a:pt x="73" y="4"/>
                    <a:pt x="73" y="4"/>
                    <a:pt x="73" y="4"/>
                  </a:cubicBezTo>
                  <a:cubicBezTo>
                    <a:pt x="97" y="0"/>
                    <a:pt x="120" y="15"/>
                    <a:pt x="124" y="39"/>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ïşļiďê"/>
            <p:cNvSpPr/>
            <p:nvPr>
              <p:custDataLst>
                <p:tags r:id="rId225"/>
              </p:custDataLst>
            </p:nvPr>
          </p:nvSpPr>
          <p:spPr bwMode="auto">
            <a:xfrm>
              <a:off x="5524336" y="4264716"/>
              <a:ext cx="332960" cy="175049"/>
            </a:xfrm>
            <a:custGeom>
              <a:avLst/>
              <a:gdLst>
                <a:gd name="T0" fmla="*/ 125 w 131"/>
                <a:gd name="T1" fmla="*/ 40 h 69"/>
                <a:gd name="T2" fmla="*/ 124 w 131"/>
                <a:gd name="T3" fmla="*/ 35 h 69"/>
                <a:gd name="T4" fmla="*/ 5 w 131"/>
                <a:gd name="T5" fmla="*/ 59 h 69"/>
                <a:gd name="T6" fmla="*/ 5 w 131"/>
                <a:gd name="T7" fmla="*/ 64 h 69"/>
                <a:gd name="T8" fmla="*/ 10 w 131"/>
                <a:gd name="T9" fmla="*/ 63 h 69"/>
                <a:gd name="T10" fmla="*/ 10 w 131"/>
                <a:gd name="T11" fmla="*/ 55 h 69"/>
                <a:gd name="T12" fmla="*/ 41 w 131"/>
                <a:gd name="T13" fmla="*/ 17 h 69"/>
                <a:gd name="T14" fmla="*/ 75 w 131"/>
                <a:gd name="T15" fmla="*/ 10 h 69"/>
                <a:gd name="T16" fmla="*/ 82 w 131"/>
                <a:gd name="T17" fmla="*/ 10 h 69"/>
                <a:gd name="T18" fmla="*/ 120 w 131"/>
                <a:gd name="T19" fmla="*/ 41 h 69"/>
                <a:gd name="T20" fmla="*/ 125 w 131"/>
                <a:gd name="T21" fmla="*/ 40 h 69"/>
                <a:gd name="T22" fmla="*/ 124 w 131"/>
                <a:gd name="T23" fmla="*/ 35 h 69"/>
                <a:gd name="T24" fmla="*/ 125 w 131"/>
                <a:gd name="T25" fmla="*/ 40 h 69"/>
                <a:gd name="T26" fmla="*/ 130 w 131"/>
                <a:gd name="T27" fmla="*/ 39 h 69"/>
                <a:gd name="T28" fmla="*/ 82 w 131"/>
                <a:gd name="T29" fmla="*/ 0 h 69"/>
                <a:gd name="T30" fmla="*/ 73 w 131"/>
                <a:gd name="T31" fmla="*/ 1 h 69"/>
                <a:gd name="T32" fmla="*/ 39 w 131"/>
                <a:gd name="T33" fmla="*/ 7 h 69"/>
                <a:gd name="T34" fmla="*/ 0 w 131"/>
                <a:gd name="T35" fmla="*/ 55 h 69"/>
                <a:gd name="T36" fmla="*/ 1 w 131"/>
                <a:gd name="T37" fmla="*/ 65 h 69"/>
                <a:gd name="T38" fmla="*/ 6 w 131"/>
                <a:gd name="T39" fmla="*/ 69 h 69"/>
                <a:gd name="T40" fmla="*/ 126 w 131"/>
                <a:gd name="T41" fmla="*/ 45 h 69"/>
                <a:gd name="T42" fmla="*/ 130 w 131"/>
                <a:gd name="T43" fmla="*/ 43 h 69"/>
                <a:gd name="T44" fmla="*/ 130 w 131"/>
                <a:gd name="T45" fmla="*/ 39 h 69"/>
                <a:gd name="T46" fmla="*/ 125 w 131"/>
                <a:gd name="T47" fmla="*/ 4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69">
                  <a:moveTo>
                    <a:pt x="125" y="40"/>
                  </a:moveTo>
                  <a:cubicBezTo>
                    <a:pt x="124" y="35"/>
                    <a:pt x="124" y="35"/>
                    <a:pt x="124" y="35"/>
                  </a:cubicBezTo>
                  <a:cubicBezTo>
                    <a:pt x="5" y="59"/>
                    <a:pt x="5" y="59"/>
                    <a:pt x="5" y="59"/>
                  </a:cubicBezTo>
                  <a:cubicBezTo>
                    <a:pt x="5" y="64"/>
                    <a:pt x="5" y="64"/>
                    <a:pt x="5" y="64"/>
                  </a:cubicBezTo>
                  <a:cubicBezTo>
                    <a:pt x="10" y="63"/>
                    <a:pt x="10" y="63"/>
                    <a:pt x="10" y="63"/>
                  </a:cubicBezTo>
                  <a:cubicBezTo>
                    <a:pt x="10" y="60"/>
                    <a:pt x="10" y="58"/>
                    <a:pt x="10" y="55"/>
                  </a:cubicBezTo>
                  <a:cubicBezTo>
                    <a:pt x="10" y="37"/>
                    <a:pt x="22" y="21"/>
                    <a:pt x="41" y="17"/>
                  </a:cubicBezTo>
                  <a:cubicBezTo>
                    <a:pt x="75" y="10"/>
                    <a:pt x="75" y="10"/>
                    <a:pt x="75" y="10"/>
                  </a:cubicBezTo>
                  <a:cubicBezTo>
                    <a:pt x="77" y="10"/>
                    <a:pt x="80" y="10"/>
                    <a:pt x="82" y="10"/>
                  </a:cubicBezTo>
                  <a:cubicBezTo>
                    <a:pt x="101" y="10"/>
                    <a:pt x="117" y="22"/>
                    <a:pt x="120" y="41"/>
                  </a:cubicBezTo>
                  <a:cubicBezTo>
                    <a:pt x="125" y="40"/>
                    <a:pt x="125" y="40"/>
                    <a:pt x="125" y="40"/>
                  </a:cubicBezTo>
                  <a:cubicBezTo>
                    <a:pt x="124" y="35"/>
                    <a:pt x="124" y="35"/>
                    <a:pt x="124" y="35"/>
                  </a:cubicBezTo>
                  <a:cubicBezTo>
                    <a:pt x="125" y="40"/>
                    <a:pt x="125" y="40"/>
                    <a:pt x="125" y="40"/>
                  </a:cubicBezTo>
                  <a:cubicBezTo>
                    <a:pt x="130" y="39"/>
                    <a:pt x="130" y="39"/>
                    <a:pt x="130" y="39"/>
                  </a:cubicBezTo>
                  <a:cubicBezTo>
                    <a:pt x="126" y="16"/>
                    <a:pt x="105" y="0"/>
                    <a:pt x="82" y="0"/>
                  </a:cubicBezTo>
                  <a:cubicBezTo>
                    <a:pt x="79" y="0"/>
                    <a:pt x="76" y="0"/>
                    <a:pt x="73" y="1"/>
                  </a:cubicBezTo>
                  <a:cubicBezTo>
                    <a:pt x="39" y="7"/>
                    <a:pt x="39" y="7"/>
                    <a:pt x="39" y="7"/>
                  </a:cubicBezTo>
                  <a:cubicBezTo>
                    <a:pt x="16" y="12"/>
                    <a:pt x="0" y="32"/>
                    <a:pt x="0" y="55"/>
                  </a:cubicBezTo>
                  <a:cubicBezTo>
                    <a:pt x="0" y="58"/>
                    <a:pt x="0" y="62"/>
                    <a:pt x="1" y="65"/>
                  </a:cubicBezTo>
                  <a:cubicBezTo>
                    <a:pt x="1" y="68"/>
                    <a:pt x="4" y="69"/>
                    <a:pt x="6" y="69"/>
                  </a:cubicBezTo>
                  <a:cubicBezTo>
                    <a:pt x="126" y="45"/>
                    <a:pt x="126" y="45"/>
                    <a:pt x="126" y="45"/>
                  </a:cubicBezTo>
                  <a:cubicBezTo>
                    <a:pt x="128" y="45"/>
                    <a:pt x="129" y="44"/>
                    <a:pt x="130" y="43"/>
                  </a:cubicBezTo>
                  <a:cubicBezTo>
                    <a:pt x="130" y="42"/>
                    <a:pt x="131" y="40"/>
                    <a:pt x="130" y="39"/>
                  </a:cubicBezTo>
                  <a:cubicBezTo>
                    <a:pt x="125" y="40"/>
                    <a:pt x="125" y="40"/>
                    <a:pt x="125" y="4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iṡľîďê"/>
            <p:cNvSpPr/>
            <p:nvPr>
              <p:custDataLst>
                <p:tags r:id="rId226"/>
              </p:custDataLst>
            </p:nvPr>
          </p:nvSpPr>
          <p:spPr bwMode="auto">
            <a:xfrm>
              <a:off x="5170566" y="1620619"/>
              <a:ext cx="630421" cy="2640425"/>
            </a:xfrm>
            <a:custGeom>
              <a:avLst/>
              <a:gdLst>
                <a:gd name="T0" fmla="*/ 49 w 248"/>
                <a:gd name="T1" fmla="*/ 0 h 1040"/>
                <a:gd name="T2" fmla="*/ 3 w 248"/>
                <a:gd name="T3" fmla="*/ 39 h 1040"/>
                <a:gd name="T4" fmla="*/ 3 w 248"/>
                <a:gd name="T5" fmla="*/ 40 h 1040"/>
                <a:gd name="T6" fmla="*/ 1 w 248"/>
                <a:gd name="T7" fmla="*/ 41 h 1040"/>
                <a:gd name="T8" fmla="*/ 0 w 248"/>
                <a:gd name="T9" fmla="*/ 41 h 1040"/>
                <a:gd name="T10" fmla="*/ 199 w 248"/>
                <a:gd name="T11" fmla="*/ 1040 h 1040"/>
                <a:gd name="T12" fmla="*/ 248 w 248"/>
                <a:gd name="T13" fmla="*/ 998 h 1040"/>
                <a:gd name="T14" fmla="*/ 49 w 248"/>
                <a:gd name="T15" fmla="*/ 0 h 10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040">
                  <a:moveTo>
                    <a:pt x="49" y="0"/>
                  </a:moveTo>
                  <a:cubicBezTo>
                    <a:pt x="23" y="20"/>
                    <a:pt x="6" y="36"/>
                    <a:pt x="3" y="39"/>
                  </a:cubicBezTo>
                  <a:cubicBezTo>
                    <a:pt x="3" y="40"/>
                    <a:pt x="3" y="40"/>
                    <a:pt x="3" y="40"/>
                  </a:cubicBezTo>
                  <a:cubicBezTo>
                    <a:pt x="2" y="40"/>
                    <a:pt x="2" y="40"/>
                    <a:pt x="1" y="41"/>
                  </a:cubicBezTo>
                  <a:cubicBezTo>
                    <a:pt x="0" y="41"/>
                    <a:pt x="0" y="41"/>
                    <a:pt x="0" y="41"/>
                  </a:cubicBezTo>
                  <a:cubicBezTo>
                    <a:pt x="199" y="1040"/>
                    <a:pt x="199" y="1040"/>
                    <a:pt x="199" y="1040"/>
                  </a:cubicBezTo>
                  <a:cubicBezTo>
                    <a:pt x="204" y="1035"/>
                    <a:pt x="222" y="1018"/>
                    <a:pt x="248" y="998"/>
                  </a:cubicBezTo>
                  <a:cubicBezTo>
                    <a:pt x="49" y="0"/>
                    <a:pt x="49" y="0"/>
                    <a:pt x="49" y="0"/>
                  </a:cubicBezTo>
                </a:path>
              </a:pathLst>
            </a:custGeom>
            <a:solidFill>
              <a:srgbClr val="EF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ïśḷiḑe"/>
            <p:cNvSpPr/>
            <p:nvPr>
              <p:custDataLst>
                <p:tags r:id="rId227"/>
              </p:custDataLst>
            </p:nvPr>
          </p:nvSpPr>
          <p:spPr bwMode="auto">
            <a:xfrm>
              <a:off x="5165670" y="1607154"/>
              <a:ext cx="129757" cy="117515"/>
            </a:xfrm>
            <a:custGeom>
              <a:avLst/>
              <a:gdLst>
                <a:gd name="T0" fmla="*/ 49 w 51"/>
                <a:gd name="T1" fmla="*/ 0 h 46"/>
                <a:gd name="T2" fmla="*/ 0 w 51"/>
                <a:gd name="T3" fmla="*/ 40 h 46"/>
                <a:gd name="T4" fmla="*/ 1 w 51"/>
                <a:gd name="T5" fmla="*/ 42 h 46"/>
                <a:gd name="T6" fmla="*/ 2 w 51"/>
                <a:gd name="T7" fmla="*/ 46 h 46"/>
                <a:gd name="T8" fmla="*/ 3 w 51"/>
                <a:gd name="T9" fmla="*/ 46 h 46"/>
                <a:gd name="T10" fmla="*/ 5 w 51"/>
                <a:gd name="T11" fmla="*/ 45 h 46"/>
                <a:gd name="T12" fmla="*/ 5 w 51"/>
                <a:gd name="T13" fmla="*/ 44 h 46"/>
                <a:gd name="T14" fmla="*/ 51 w 51"/>
                <a:gd name="T15" fmla="*/ 5 h 46"/>
                <a:gd name="T16" fmla="*/ 49 w 5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6">
                  <a:moveTo>
                    <a:pt x="49" y="0"/>
                  </a:moveTo>
                  <a:cubicBezTo>
                    <a:pt x="0" y="40"/>
                    <a:pt x="0" y="40"/>
                    <a:pt x="0" y="40"/>
                  </a:cubicBezTo>
                  <a:cubicBezTo>
                    <a:pt x="0" y="41"/>
                    <a:pt x="1" y="41"/>
                    <a:pt x="1" y="42"/>
                  </a:cubicBezTo>
                  <a:cubicBezTo>
                    <a:pt x="2" y="46"/>
                    <a:pt x="2" y="46"/>
                    <a:pt x="2" y="46"/>
                  </a:cubicBezTo>
                  <a:cubicBezTo>
                    <a:pt x="3" y="46"/>
                    <a:pt x="3" y="46"/>
                    <a:pt x="3" y="46"/>
                  </a:cubicBezTo>
                  <a:cubicBezTo>
                    <a:pt x="4" y="45"/>
                    <a:pt x="4" y="45"/>
                    <a:pt x="5" y="45"/>
                  </a:cubicBezTo>
                  <a:cubicBezTo>
                    <a:pt x="5" y="44"/>
                    <a:pt x="5" y="44"/>
                    <a:pt x="5" y="44"/>
                  </a:cubicBezTo>
                  <a:cubicBezTo>
                    <a:pt x="8" y="41"/>
                    <a:pt x="25" y="25"/>
                    <a:pt x="51" y="5"/>
                  </a:cubicBezTo>
                  <a:cubicBezTo>
                    <a:pt x="49" y="0"/>
                    <a:pt x="49" y="0"/>
                    <a:pt x="49"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ï$ľiďe"/>
            <p:cNvSpPr/>
            <p:nvPr>
              <p:custDataLst>
                <p:tags r:id="rId228"/>
              </p:custDataLst>
            </p:nvPr>
          </p:nvSpPr>
          <p:spPr bwMode="auto">
            <a:xfrm>
              <a:off x="5676127" y="4154545"/>
              <a:ext cx="127308" cy="117515"/>
            </a:xfrm>
            <a:custGeom>
              <a:avLst/>
              <a:gdLst>
                <a:gd name="T0" fmla="*/ 49 w 50"/>
                <a:gd name="T1" fmla="*/ 0 h 46"/>
                <a:gd name="T2" fmla="*/ 0 w 50"/>
                <a:gd name="T3" fmla="*/ 42 h 46"/>
                <a:gd name="T4" fmla="*/ 1 w 50"/>
                <a:gd name="T5" fmla="*/ 46 h 46"/>
                <a:gd name="T6" fmla="*/ 4 w 50"/>
                <a:gd name="T7" fmla="*/ 45 h 46"/>
                <a:gd name="T8" fmla="*/ 50 w 50"/>
                <a:gd name="T9" fmla="*/ 6 h 46"/>
                <a:gd name="T10" fmla="*/ 49 w 50"/>
                <a:gd name="T11" fmla="*/ 0 h 46"/>
              </a:gdLst>
              <a:ahLst/>
              <a:cxnLst>
                <a:cxn ang="0">
                  <a:pos x="T0" y="T1"/>
                </a:cxn>
                <a:cxn ang="0">
                  <a:pos x="T2" y="T3"/>
                </a:cxn>
                <a:cxn ang="0">
                  <a:pos x="T4" y="T5"/>
                </a:cxn>
                <a:cxn ang="0">
                  <a:pos x="T6" y="T7"/>
                </a:cxn>
                <a:cxn ang="0">
                  <a:pos x="T8" y="T9"/>
                </a:cxn>
                <a:cxn ang="0">
                  <a:pos x="T10" y="T11"/>
                </a:cxn>
              </a:cxnLst>
              <a:rect l="0" t="0" r="r" b="b"/>
              <a:pathLst>
                <a:path w="50" h="46">
                  <a:moveTo>
                    <a:pt x="49" y="0"/>
                  </a:moveTo>
                  <a:cubicBezTo>
                    <a:pt x="23" y="20"/>
                    <a:pt x="5" y="37"/>
                    <a:pt x="0" y="42"/>
                  </a:cubicBezTo>
                  <a:cubicBezTo>
                    <a:pt x="1" y="46"/>
                    <a:pt x="1" y="46"/>
                    <a:pt x="1" y="46"/>
                  </a:cubicBezTo>
                  <a:cubicBezTo>
                    <a:pt x="4" y="45"/>
                    <a:pt x="4" y="45"/>
                    <a:pt x="4" y="45"/>
                  </a:cubicBezTo>
                  <a:cubicBezTo>
                    <a:pt x="10" y="40"/>
                    <a:pt x="26" y="24"/>
                    <a:pt x="50" y="6"/>
                  </a:cubicBezTo>
                  <a:cubicBezTo>
                    <a:pt x="49" y="0"/>
                    <a:pt x="49" y="0"/>
                    <a:pt x="49"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iṩľîdê"/>
            <p:cNvSpPr/>
            <p:nvPr>
              <p:custDataLst>
                <p:tags r:id="rId229"/>
              </p:custDataLst>
            </p:nvPr>
          </p:nvSpPr>
          <p:spPr bwMode="auto">
            <a:xfrm>
              <a:off x="5155877" y="1708756"/>
              <a:ext cx="522699" cy="2563305"/>
            </a:xfrm>
            <a:custGeom>
              <a:avLst/>
              <a:gdLst>
                <a:gd name="T0" fmla="*/ 4 w 206"/>
                <a:gd name="T1" fmla="*/ 0 h 1009"/>
                <a:gd name="T2" fmla="*/ 0 w 206"/>
                <a:gd name="T3" fmla="*/ 3 h 1009"/>
                <a:gd name="T4" fmla="*/ 200 w 206"/>
                <a:gd name="T5" fmla="*/ 1007 h 1009"/>
                <a:gd name="T6" fmla="*/ 201 w 206"/>
                <a:gd name="T7" fmla="*/ 1007 h 1009"/>
                <a:gd name="T8" fmla="*/ 201 w 206"/>
                <a:gd name="T9" fmla="*/ 1007 h 1009"/>
                <a:gd name="T10" fmla="*/ 205 w 206"/>
                <a:gd name="T11" fmla="*/ 1009 h 1009"/>
                <a:gd name="T12" fmla="*/ 206 w 206"/>
                <a:gd name="T13" fmla="*/ 1009 h 1009"/>
                <a:gd name="T14" fmla="*/ 205 w 206"/>
                <a:gd name="T15" fmla="*/ 1005 h 1009"/>
                <a:gd name="T16" fmla="*/ 6 w 206"/>
                <a:gd name="T17" fmla="*/ 6 h 1009"/>
                <a:gd name="T18" fmla="*/ 5 w 206"/>
                <a:gd name="T19" fmla="*/ 2 h 1009"/>
                <a:gd name="T20" fmla="*/ 4 w 206"/>
                <a:gd name="T21" fmla="*/ 0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009">
                  <a:moveTo>
                    <a:pt x="4" y="0"/>
                  </a:moveTo>
                  <a:cubicBezTo>
                    <a:pt x="0" y="3"/>
                    <a:pt x="0" y="3"/>
                    <a:pt x="0" y="3"/>
                  </a:cubicBezTo>
                  <a:cubicBezTo>
                    <a:pt x="200" y="1007"/>
                    <a:pt x="200" y="1007"/>
                    <a:pt x="200" y="1007"/>
                  </a:cubicBezTo>
                  <a:cubicBezTo>
                    <a:pt x="201" y="1007"/>
                    <a:pt x="201" y="1007"/>
                    <a:pt x="201" y="1007"/>
                  </a:cubicBezTo>
                  <a:cubicBezTo>
                    <a:pt x="201" y="1007"/>
                    <a:pt x="201" y="1007"/>
                    <a:pt x="201" y="1007"/>
                  </a:cubicBezTo>
                  <a:cubicBezTo>
                    <a:pt x="203" y="1007"/>
                    <a:pt x="204" y="1008"/>
                    <a:pt x="205" y="1009"/>
                  </a:cubicBezTo>
                  <a:cubicBezTo>
                    <a:pt x="206" y="1009"/>
                    <a:pt x="206" y="1009"/>
                    <a:pt x="206" y="1009"/>
                  </a:cubicBezTo>
                  <a:cubicBezTo>
                    <a:pt x="205" y="1005"/>
                    <a:pt x="205" y="1005"/>
                    <a:pt x="205" y="1005"/>
                  </a:cubicBezTo>
                  <a:cubicBezTo>
                    <a:pt x="6" y="6"/>
                    <a:pt x="6" y="6"/>
                    <a:pt x="6" y="6"/>
                  </a:cubicBezTo>
                  <a:cubicBezTo>
                    <a:pt x="5" y="2"/>
                    <a:pt x="5" y="2"/>
                    <a:pt x="5" y="2"/>
                  </a:cubicBezTo>
                  <a:cubicBezTo>
                    <a:pt x="5" y="1"/>
                    <a:pt x="4" y="1"/>
                    <a:pt x="4"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í$ļíḋe"/>
            <p:cNvSpPr/>
            <p:nvPr>
              <p:custDataLst>
                <p:tags r:id="rId230"/>
              </p:custDataLst>
            </p:nvPr>
          </p:nvSpPr>
          <p:spPr bwMode="auto">
            <a:xfrm>
              <a:off x="5663886" y="4267164"/>
              <a:ext cx="12241" cy="7345"/>
            </a:xfrm>
            <a:custGeom>
              <a:avLst/>
              <a:gdLst>
                <a:gd name="T0" fmla="*/ 1 w 5"/>
                <a:gd name="T1" fmla="*/ 0 h 3"/>
                <a:gd name="T2" fmla="*/ 1 w 5"/>
                <a:gd name="T3" fmla="*/ 0 h 3"/>
                <a:gd name="T4" fmla="*/ 0 w 5"/>
                <a:gd name="T5" fmla="*/ 0 h 3"/>
                <a:gd name="T6" fmla="*/ 1 w 5"/>
                <a:gd name="T7" fmla="*/ 3 h 3"/>
                <a:gd name="T8" fmla="*/ 5 w 5"/>
                <a:gd name="T9" fmla="*/ 2 h 3"/>
                <a:gd name="T10" fmla="*/ 1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1" y="0"/>
                  </a:moveTo>
                  <a:cubicBezTo>
                    <a:pt x="1" y="0"/>
                    <a:pt x="1" y="0"/>
                    <a:pt x="1" y="0"/>
                  </a:cubicBezTo>
                  <a:cubicBezTo>
                    <a:pt x="0" y="0"/>
                    <a:pt x="0" y="0"/>
                    <a:pt x="0" y="0"/>
                  </a:cubicBezTo>
                  <a:cubicBezTo>
                    <a:pt x="1" y="3"/>
                    <a:pt x="1" y="3"/>
                    <a:pt x="1" y="3"/>
                  </a:cubicBezTo>
                  <a:cubicBezTo>
                    <a:pt x="5" y="2"/>
                    <a:pt x="5" y="2"/>
                    <a:pt x="5" y="2"/>
                  </a:cubicBezTo>
                  <a:cubicBezTo>
                    <a:pt x="4" y="1"/>
                    <a:pt x="3" y="0"/>
                    <a:pt x="1"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îs1ïḋê"/>
            <p:cNvSpPr/>
            <p:nvPr>
              <p:custDataLst>
                <p:tags r:id="rId231"/>
              </p:custDataLst>
            </p:nvPr>
          </p:nvSpPr>
          <p:spPr bwMode="auto">
            <a:xfrm>
              <a:off x="5687144" y="4170459"/>
              <a:ext cx="116292" cy="99154"/>
            </a:xfrm>
            <a:custGeom>
              <a:avLst/>
              <a:gdLst>
                <a:gd name="T0" fmla="*/ 46 w 46"/>
                <a:gd name="T1" fmla="*/ 0 h 39"/>
                <a:gd name="T2" fmla="*/ 0 w 46"/>
                <a:gd name="T3" fmla="*/ 39 h 39"/>
                <a:gd name="T4" fmla="*/ 0 w 46"/>
                <a:gd name="T5" fmla="*/ 39 h 39"/>
                <a:gd name="T6" fmla="*/ 46 w 46"/>
                <a:gd name="T7" fmla="*/ 0 h 39"/>
              </a:gdLst>
              <a:ahLst/>
              <a:cxnLst>
                <a:cxn ang="0">
                  <a:pos x="T0" y="T1"/>
                </a:cxn>
                <a:cxn ang="0">
                  <a:pos x="T2" y="T3"/>
                </a:cxn>
                <a:cxn ang="0">
                  <a:pos x="T4" y="T5"/>
                </a:cxn>
                <a:cxn ang="0">
                  <a:pos x="T6" y="T7"/>
                </a:cxn>
              </a:cxnLst>
              <a:rect l="0" t="0" r="r" b="b"/>
              <a:pathLst>
                <a:path w="46" h="39">
                  <a:moveTo>
                    <a:pt x="46" y="0"/>
                  </a:moveTo>
                  <a:cubicBezTo>
                    <a:pt x="22" y="18"/>
                    <a:pt x="6" y="34"/>
                    <a:pt x="0" y="39"/>
                  </a:cubicBezTo>
                  <a:cubicBezTo>
                    <a:pt x="0" y="39"/>
                    <a:pt x="0" y="39"/>
                    <a:pt x="0" y="39"/>
                  </a:cubicBezTo>
                  <a:cubicBezTo>
                    <a:pt x="46" y="0"/>
                    <a:pt x="46" y="0"/>
                    <a:pt x="46"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îṩļiḋê"/>
            <p:cNvSpPr/>
            <p:nvPr>
              <p:custDataLst>
                <p:tags r:id="rId232"/>
              </p:custDataLst>
            </p:nvPr>
          </p:nvSpPr>
          <p:spPr bwMode="auto">
            <a:xfrm>
              <a:off x="5666334" y="4269613"/>
              <a:ext cx="20810" cy="17138"/>
            </a:xfrm>
            <a:custGeom>
              <a:avLst/>
              <a:gdLst>
                <a:gd name="T0" fmla="*/ 17 w 17"/>
                <a:gd name="T1" fmla="*/ 0 h 14"/>
                <a:gd name="T2" fmla="*/ 17 w 17"/>
                <a:gd name="T3" fmla="*/ 0 h 14"/>
                <a:gd name="T4" fmla="*/ 10 w 17"/>
                <a:gd name="T5" fmla="*/ 2 h 14"/>
                <a:gd name="T6" fmla="*/ 8 w 17"/>
                <a:gd name="T7" fmla="*/ 2 h 14"/>
                <a:gd name="T8" fmla="*/ 0 w 17"/>
                <a:gd name="T9" fmla="*/ 4 h 14"/>
                <a:gd name="T10" fmla="*/ 2 w 17"/>
                <a:gd name="T11" fmla="*/ 14 h 14"/>
                <a:gd name="T12" fmla="*/ 17 w 1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17" y="0"/>
                  </a:moveTo>
                  <a:lnTo>
                    <a:pt x="17" y="0"/>
                  </a:lnTo>
                  <a:lnTo>
                    <a:pt x="10" y="2"/>
                  </a:lnTo>
                  <a:lnTo>
                    <a:pt x="8" y="2"/>
                  </a:lnTo>
                  <a:lnTo>
                    <a:pt x="0" y="4"/>
                  </a:lnTo>
                  <a:lnTo>
                    <a:pt x="2" y="14"/>
                  </a:lnTo>
                  <a:lnTo>
                    <a:pt x="17"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îṩlíďè"/>
            <p:cNvSpPr/>
            <p:nvPr>
              <p:custDataLst>
                <p:tags r:id="rId233"/>
              </p:custDataLst>
            </p:nvPr>
          </p:nvSpPr>
          <p:spPr bwMode="auto">
            <a:xfrm>
              <a:off x="5666334" y="4269613"/>
              <a:ext cx="20810" cy="17138"/>
            </a:xfrm>
            <a:custGeom>
              <a:avLst/>
              <a:gdLst>
                <a:gd name="T0" fmla="*/ 17 w 17"/>
                <a:gd name="T1" fmla="*/ 0 h 14"/>
                <a:gd name="T2" fmla="*/ 17 w 17"/>
                <a:gd name="T3" fmla="*/ 0 h 14"/>
                <a:gd name="T4" fmla="*/ 10 w 17"/>
                <a:gd name="T5" fmla="*/ 2 h 14"/>
                <a:gd name="T6" fmla="*/ 8 w 17"/>
                <a:gd name="T7" fmla="*/ 2 h 14"/>
                <a:gd name="T8" fmla="*/ 0 w 17"/>
                <a:gd name="T9" fmla="*/ 4 h 14"/>
                <a:gd name="T10" fmla="*/ 2 w 17"/>
                <a:gd name="T11" fmla="*/ 14 h 14"/>
                <a:gd name="T12" fmla="*/ 17 w 1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7" h="14">
                  <a:moveTo>
                    <a:pt x="17" y="0"/>
                  </a:moveTo>
                  <a:lnTo>
                    <a:pt x="17" y="0"/>
                  </a:lnTo>
                  <a:lnTo>
                    <a:pt x="10" y="2"/>
                  </a:lnTo>
                  <a:lnTo>
                    <a:pt x="8" y="2"/>
                  </a:lnTo>
                  <a:lnTo>
                    <a:pt x="0" y="4"/>
                  </a:lnTo>
                  <a:lnTo>
                    <a:pt x="2" y="14"/>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íš1îďè"/>
            <p:cNvSpPr/>
            <p:nvPr>
              <p:custDataLst>
                <p:tags r:id="rId234"/>
              </p:custDataLst>
            </p:nvPr>
          </p:nvSpPr>
          <p:spPr bwMode="auto">
            <a:xfrm>
              <a:off x="4990620" y="1680601"/>
              <a:ext cx="661024" cy="2586564"/>
            </a:xfrm>
            <a:custGeom>
              <a:avLst/>
              <a:gdLst>
                <a:gd name="T0" fmla="*/ 0 w 260"/>
                <a:gd name="T1" fmla="*/ 0 h 1018"/>
                <a:gd name="T2" fmla="*/ 199 w 260"/>
                <a:gd name="T3" fmla="*/ 998 h 1018"/>
                <a:gd name="T4" fmla="*/ 260 w 260"/>
                <a:gd name="T5" fmla="*/ 1018 h 1018"/>
                <a:gd name="T6" fmla="*/ 61 w 260"/>
                <a:gd name="T7" fmla="*/ 19 h 1018"/>
                <a:gd name="T8" fmla="*/ 59 w 260"/>
                <a:gd name="T9" fmla="*/ 19 h 1018"/>
                <a:gd name="T10" fmla="*/ 59 w 260"/>
                <a:gd name="T11" fmla="*/ 19 h 1018"/>
                <a:gd name="T12" fmla="*/ 57 w 260"/>
                <a:gd name="T13" fmla="*/ 19 h 1018"/>
                <a:gd name="T14" fmla="*/ 56 w 260"/>
                <a:gd name="T15" fmla="*/ 19 h 1018"/>
                <a:gd name="T16" fmla="*/ 54 w 260"/>
                <a:gd name="T17" fmla="*/ 18 h 1018"/>
                <a:gd name="T18" fmla="*/ 47 w 260"/>
                <a:gd name="T19" fmla="*/ 15 h 1018"/>
                <a:gd name="T20" fmla="*/ 19 w 260"/>
                <a:gd name="T21" fmla="*/ 6 h 1018"/>
                <a:gd name="T22" fmla="*/ 0 w 260"/>
                <a:gd name="T23"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1018">
                  <a:moveTo>
                    <a:pt x="0" y="0"/>
                  </a:moveTo>
                  <a:cubicBezTo>
                    <a:pt x="199" y="998"/>
                    <a:pt x="199" y="998"/>
                    <a:pt x="199" y="998"/>
                  </a:cubicBezTo>
                  <a:cubicBezTo>
                    <a:pt x="230" y="1007"/>
                    <a:pt x="254" y="1016"/>
                    <a:pt x="260" y="1018"/>
                  </a:cubicBezTo>
                  <a:cubicBezTo>
                    <a:pt x="61" y="19"/>
                    <a:pt x="61" y="19"/>
                    <a:pt x="61" y="19"/>
                  </a:cubicBezTo>
                  <a:cubicBezTo>
                    <a:pt x="59" y="19"/>
                    <a:pt x="59" y="19"/>
                    <a:pt x="59" y="19"/>
                  </a:cubicBezTo>
                  <a:cubicBezTo>
                    <a:pt x="59" y="19"/>
                    <a:pt x="59" y="19"/>
                    <a:pt x="59" y="19"/>
                  </a:cubicBezTo>
                  <a:cubicBezTo>
                    <a:pt x="58" y="19"/>
                    <a:pt x="57" y="19"/>
                    <a:pt x="57" y="19"/>
                  </a:cubicBezTo>
                  <a:cubicBezTo>
                    <a:pt x="57" y="19"/>
                    <a:pt x="57" y="19"/>
                    <a:pt x="56" y="19"/>
                  </a:cubicBezTo>
                  <a:cubicBezTo>
                    <a:pt x="56" y="19"/>
                    <a:pt x="55" y="18"/>
                    <a:pt x="54" y="18"/>
                  </a:cubicBezTo>
                  <a:cubicBezTo>
                    <a:pt x="53" y="17"/>
                    <a:pt x="50" y="16"/>
                    <a:pt x="47" y="15"/>
                  </a:cubicBezTo>
                  <a:cubicBezTo>
                    <a:pt x="40" y="13"/>
                    <a:pt x="31" y="9"/>
                    <a:pt x="19" y="6"/>
                  </a:cubicBezTo>
                  <a:cubicBezTo>
                    <a:pt x="13" y="4"/>
                    <a:pt x="7" y="2"/>
                    <a:pt x="0" y="0"/>
                  </a:cubicBezTo>
                </a:path>
              </a:pathLst>
            </a:custGeom>
            <a:solidFill>
              <a:srgbClr val="EF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íṡlíḋé"/>
            <p:cNvSpPr/>
            <p:nvPr>
              <p:custDataLst>
                <p:tags r:id="rId235"/>
              </p:custDataLst>
            </p:nvPr>
          </p:nvSpPr>
          <p:spPr bwMode="auto">
            <a:xfrm>
              <a:off x="4986949" y="1668360"/>
              <a:ext cx="676938" cy="2601253"/>
            </a:xfrm>
            <a:custGeom>
              <a:avLst/>
              <a:gdLst>
                <a:gd name="T0" fmla="*/ 0 w 266"/>
                <a:gd name="T1" fmla="*/ 0 h 1024"/>
                <a:gd name="T2" fmla="*/ 1 w 266"/>
                <a:gd name="T3" fmla="*/ 5 h 1024"/>
                <a:gd name="T4" fmla="*/ 20 w 266"/>
                <a:gd name="T5" fmla="*/ 11 h 1024"/>
                <a:gd name="T6" fmla="*/ 48 w 266"/>
                <a:gd name="T7" fmla="*/ 20 h 1024"/>
                <a:gd name="T8" fmla="*/ 55 w 266"/>
                <a:gd name="T9" fmla="*/ 23 h 1024"/>
                <a:gd name="T10" fmla="*/ 57 w 266"/>
                <a:gd name="T11" fmla="*/ 24 h 1024"/>
                <a:gd name="T12" fmla="*/ 58 w 266"/>
                <a:gd name="T13" fmla="*/ 24 h 1024"/>
                <a:gd name="T14" fmla="*/ 60 w 266"/>
                <a:gd name="T15" fmla="*/ 24 h 1024"/>
                <a:gd name="T16" fmla="*/ 60 w 266"/>
                <a:gd name="T17" fmla="*/ 24 h 1024"/>
                <a:gd name="T18" fmla="*/ 62 w 266"/>
                <a:gd name="T19" fmla="*/ 24 h 1024"/>
                <a:gd name="T20" fmla="*/ 261 w 266"/>
                <a:gd name="T21" fmla="*/ 1023 h 1024"/>
                <a:gd name="T22" fmla="*/ 262 w 266"/>
                <a:gd name="T23" fmla="*/ 1024 h 1024"/>
                <a:gd name="T24" fmla="*/ 266 w 266"/>
                <a:gd name="T25" fmla="*/ 1023 h 1024"/>
                <a:gd name="T26" fmla="*/ 66 w 266"/>
                <a:gd name="T27" fmla="*/ 19 h 1024"/>
                <a:gd name="T28" fmla="*/ 0 w 266"/>
                <a:gd name="T29" fmla="*/ 0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1024">
                  <a:moveTo>
                    <a:pt x="0" y="0"/>
                  </a:moveTo>
                  <a:cubicBezTo>
                    <a:pt x="1" y="5"/>
                    <a:pt x="1" y="5"/>
                    <a:pt x="1" y="5"/>
                  </a:cubicBezTo>
                  <a:cubicBezTo>
                    <a:pt x="8" y="7"/>
                    <a:pt x="14" y="9"/>
                    <a:pt x="20" y="11"/>
                  </a:cubicBezTo>
                  <a:cubicBezTo>
                    <a:pt x="32" y="14"/>
                    <a:pt x="41" y="18"/>
                    <a:pt x="48" y="20"/>
                  </a:cubicBezTo>
                  <a:cubicBezTo>
                    <a:pt x="51" y="21"/>
                    <a:pt x="54" y="22"/>
                    <a:pt x="55" y="23"/>
                  </a:cubicBezTo>
                  <a:cubicBezTo>
                    <a:pt x="56" y="23"/>
                    <a:pt x="57" y="24"/>
                    <a:pt x="57" y="24"/>
                  </a:cubicBezTo>
                  <a:cubicBezTo>
                    <a:pt x="58" y="24"/>
                    <a:pt x="58" y="24"/>
                    <a:pt x="58" y="24"/>
                  </a:cubicBezTo>
                  <a:cubicBezTo>
                    <a:pt x="58" y="24"/>
                    <a:pt x="59" y="24"/>
                    <a:pt x="60" y="24"/>
                  </a:cubicBezTo>
                  <a:cubicBezTo>
                    <a:pt x="60" y="24"/>
                    <a:pt x="60" y="24"/>
                    <a:pt x="60" y="24"/>
                  </a:cubicBezTo>
                  <a:cubicBezTo>
                    <a:pt x="62" y="24"/>
                    <a:pt x="62" y="24"/>
                    <a:pt x="62" y="24"/>
                  </a:cubicBezTo>
                  <a:cubicBezTo>
                    <a:pt x="261" y="1023"/>
                    <a:pt x="261" y="1023"/>
                    <a:pt x="261" y="1023"/>
                  </a:cubicBezTo>
                  <a:cubicBezTo>
                    <a:pt x="262" y="1023"/>
                    <a:pt x="262" y="1023"/>
                    <a:pt x="262" y="1024"/>
                  </a:cubicBezTo>
                  <a:cubicBezTo>
                    <a:pt x="266" y="1023"/>
                    <a:pt x="266" y="1023"/>
                    <a:pt x="266" y="1023"/>
                  </a:cubicBezTo>
                  <a:cubicBezTo>
                    <a:pt x="66" y="19"/>
                    <a:pt x="66" y="19"/>
                    <a:pt x="66" y="19"/>
                  </a:cubicBezTo>
                  <a:cubicBezTo>
                    <a:pt x="0" y="0"/>
                    <a:pt x="0" y="0"/>
                    <a:pt x="0"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iṣ1îḍé"/>
            <p:cNvSpPr/>
            <p:nvPr>
              <p:custDataLst>
                <p:tags r:id="rId236"/>
              </p:custDataLst>
            </p:nvPr>
          </p:nvSpPr>
          <p:spPr bwMode="auto">
            <a:xfrm>
              <a:off x="5496182" y="4215751"/>
              <a:ext cx="170153" cy="63654"/>
            </a:xfrm>
            <a:custGeom>
              <a:avLst/>
              <a:gdLst>
                <a:gd name="T0" fmla="*/ 0 w 67"/>
                <a:gd name="T1" fmla="*/ 0 h 25"/>
                <a:gd name="T2" fmla="*/ 1 w 67"/>
                <a:gd name="T3" fmla="*/ 6 h 25"/>
                <a:gd name="T4" fmla="*/ 59 w 67"/>
                <a:gd name="T5" fmla="*/ 25 h 25"/>
                <a:gd name="T6" fmla="*/ 67 w 67"/>
                <a:gd name="T7" fmla="*/ 23 h 25"/>
                <a:gd name="T8" fmla="*/ 66 w 67"/>
                <a:gd name="T9" fmla="*/ 20 h 25"/>
                <a:gd name="T10" fmla="*/ 62 w 67"/>
                <a:gd name="T11" fmla="*/ 21 h 25"/>
                <a:gd name="T12" fmla="*/ 61 w 67"/>
                <a:gd name="T13" fmla="*/ 20 h 25"/>
                <a:gd name="T14" fmla="*/ 0 w 67"/>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25">
                  <a:moveTo>
                    <a:pt x="0" y="0"/>
                  </a:moveTo>
                  <a:cubicBezTo>
                    <a:pt x="1" y="6"/>
                    <a:pt x="1" y="6"/>
                    <a:pt x="1" y="6"/>
                  </a:cubicBezTo>
                  <a:cubicBezTo>
                    <a:pt x="30" y="14"/>
                    <a:pt x="52" y="22"/>
                    <a:pt x="59" y="25"/>
                  </a:cubicBezTo>
                  <a:cubicBezTo>
                    <a:pt x="67" y="23"/>
                    <a:pt x="67" y="23"/>
                    <a:pt x="67" y="23"/>
                  </a:cubicBezTo>
                  <a:cubicBezTo>
                    <a:pt x="66" y="20"/>
                    <a:pt x="66" y="20"/>
                    <a:pt x="66" y="20"/>
                  </a:cubicBezTo>
                  <a:cubicBezTo>
                    <a:pt x="62" y="21"/>
                    <a:pt x="62" y="21"/>
                    <a:pt x="62" y="21"/>
                  </a:cubicBezTo>
                  <a:cubicBezTo>
                    <a:pt x="62" y="20"/>
                    <a:pt x="62" y="20"/>
                    <a:pt x="61" y="20"/>
                  </a:cubicBezTo>
                  <a:cubicBezTo>
                    <a:pt x="55" y="18"/>
                    <a:pt x="31" y="9"/>
                    <a:pt x="0"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is1îḍè"/>
            <p:cNvSpPr/>
            <p:nvPr>
              <p:custDataLst>
                <p:tags r:id="rId237"/>
              </p:custDataLst>
            </p:nvPr>
          </p:nvSpPr>
          <p:spPr bwMode="auto">
            <a:xfrm>
              <a:off x="5498630" y="4231665"/>
              <a:ext cx="146894" cy="47741"/>
            </a:xfrm>
            <a:custGeom>
              <a:avLst/>
              <a:gdLst>
                <a:gd name="T0" fmla="*/ 0 w 58"/>
                <a:gd name="T1" fmla="*/ 0 h 19"/>
                <a:gd name="T2" fmla="*/ 0 w 58"/>
                <a:gd name="T3" fmla="*/ 0 h 19"/>
                <a:gd name="T4" fmla="*/ 57 w 58"/>
                <a:gd name="T5" fmla="*/ 19 h 19"/>
                <a:gd name="T6" fmla="*/ 58 w 58"/>
                <a:gd name="T7" fmla="*/ 19 h 19"/>
                <a:gd name="T8" fmla="*/ 0 w 58"/>
                <a:gd name="T9" fmla="*/ 0 h 19"/>
              </a:gdLst>
              <a:ahLst/>
              <a:cxnLst>
                <a:cxn ang="0">
                  <a:pos x="T0" y="T1"/>
                </a:cxn>
                <a:cxn ang="0">
                  <a:pos x="T2" y="T3"/>
                </a:cxn>
                <a:cxn ang="0">
                  <a:pos x="T4" y="T5"/>
                </a:cxn>
                <a:cxn ang="0">
                  <a:pos x="T6" y="T7"/>
                </a:cxn>
                <a:cxn ang="0">
                  <a:pos x="T8" y="T9"/>
                </a:cxn>
              </a:cxnLst>
              <a:rect l="0" t="0" r="r" b="b"/>
              <a:pathLst>
                <a:path w="58" h="19">
                  <a:moveTo>
                    <a:pt x="0" y="0"/>
                  </a:moveTo>
                  <a:cubicBezTo>
                    <a:pt x="0" y="0"/>
                    <a:pt x="0" y="0"/>
                    <a:pt x="0" y="0"/>
                  </a:cubicBezTo>
                  <a:cubicBezTo>
                    <a:pt x="57" y="19"/>
                    <a:pt x="57" y="19"/>
                    <a:pt x="57" y="19"/>
                  </a:cubicBezTo>
                  <a:cubicBezTo>
                    <a:pt x="58" y="19"/>
                    <a:pt x="58" y="19"/>
                    <a:pt x="58" y="19"/>
                  </a:cubicBezTo>
                  <a:cubicBezTo>
                    <a:pt x="51" y="16"/>
                    <a:pt x="29" y="8"/>
                    <a:pt x="0"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íSlíďé"/>
            <p:cNvSpPr/>
            <p:nvPr>
              <p:custDataLst>
                <p:tags r:id="rId238"/>
              </p:custDataLst>
            </p:nvPr>
          </p:nvSpPr>
          <p:spPr bwMode="auto">
            <a:xfrm>
              <a:off x="5643076" y="4274509"/>
              <a:ext cx="25707" cy="12241"/>
            </a:xfrm>
            <a:custGeom>
              <a:avLst/>
              <a:gdLst>
                <a:gd name="T0" fmla="*/ 19 w 21"/>
                <a:gd name="T1" fmla="*/ 0 h 10"/>
                <a:gd name="T2" fmla="*/ 2 w 21"/>
                <a:gd name="T3" fmla="*/ 4 h 10"/>
                <a:gd name="T4" fmla="*/ 0 w 21"/>
                <a:gd name="T5" fmla="*/ 4 h 10"/>
                <a:gd name="T6" fmla="*/ 21 w 21"/>
                <a:gd name="T7" fmla="*/ 10 h 10"/>
                <a:gd name="T8" fmla="*/ 19 w 21"/>
                <a:gd name="T9" fmla="*/ 0 h 10"/>
              </a:gdLst>
              <a:ahLst/>
              <a:cxnLst>
                <a:cxn ang="0">
                  <a:pos x="T0" y="T1"/>
                </a:cxn>
                <a:cxn ang="0">
                  <a:pos x="T2" y="T3"/>
                </a:cxn>
                <a:cxn ang="0">
                  <a:pos x="T4" y="T5"/>
                </a:cxn>
                <a:cxn ang="0">
                  <a:pos x="T6" y="T7"/>
                </a:cxn>
                <a:cxn ang="0">
                  <a:pos x="T8" y="T9"/>
                </a:cxn>
              </a:cxnLst>
              <a:rect l="0" t="0" r="r" b="b"/>
              <a:pathLst>
                <a:path w="21" h="10">
                  <a:moveTo>
                    <a:pt x="19" y="0"/>
                  </a:moveTo>
                  <a:lnTo>
                    <a:pt x="2" y="4"/>
                  </a:lnTo>
                  <a:lnTo>
                    <a:pt x="0" y="4"/>
                  </a:lnTo>
                  <a:lnTo>
                    <a:pt x="21" y="10"/>
                  </a:lnTo>
                  <a:lnTo>
                    <a:pt x="19"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îsľíďè"/>
            <p:cNvSpPr/>
            <p:nvPr>
              <p:custDataLst>
                <p:tags r:id="rId239"/>
              </p:custDataLst>
            </p:nvPr>
          </p:nvSpPr>
          <p:spPr bwMode="auto">
            <a:xfrm>
              <a:off x="5643076" y="4274509"/>
              <a:ext cx="25707" cy="12241"/>
            </a:xfrm>
            <a:custGeom>
              <a:avLst/>
              <a:gdLst>
                <a:gd name="T0" fmla="*/ 19 w 21"/>
                <a:gd name="T1" fmla="*/ 0 h 10"/>
                <a:gd name="T2" fmla="*/ 2 w 21"/>
                <a:gd name="T3" fmla="*/ 4 h 10"/>
                <a:gd name="T4" fmla="*/ 0 w 21"/>
                <a:gd name="T5" fmla="*/ 4 h 10"/>
                <a:gd name="T6" fmla="*/ 21 w 21"/>
                <a:gd name="T7" fmla="*/ 10 h 10"/>
                <a:gd name="T8" fmla="*/ 19 w 21"/>
                <a:gd name="T9" fmla="*/ 0 h 10"/>
              </a:gdLst>
              <a:ahLst/>
              <a:cxnLst>
                <a:cxn ang="0">
                  <a:pos x="T0" y="T1"/>
                </a:cxn>
                <a:cxn ang="0">
                  <a:pos x="T2" y="T3"/>
                </a:cxn>
                <a:cxn ang="0">
                  <a:pos x="T4" y="T5"/>
                </a:cxn>
                <a:cxn ang="0">
                  <a:pos x="T6" y="T7"/>
                </a:cxn>
                <a:cxn ang="0">
                  <a:pos x="T8" y="T9"/>
                </a:cxn>
              </a:cxnLst>
              <a:rect l="0" t="0" r="r" b="b"/>
              <a:pathLst>
                <a:path w="21" h="10">
                  <a:moveTo>
                    <a:pt x="19" y="0"/>
                  </a:moveTo>
                  <a:lnTo>
                    <a:pt x="2" y="4"/>
                  </a:lnTo>
                  <a:lnTo>
                    <a:pt x="0" y="4"/>
                  </a:lnTo>
                  <a:lnTo>
                    <a:pt x="21" y="1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ïslîḍê"/>
            <p:cNvSpPr/>
            <p:nvPr>
              <p:custDataLst>
                <p:tags r:id="rId240"/>
              </p:custDataLst>
            </p:nvPr>
          </p:nvSpPr>
          <p:spPr bwMode="auto">
            <a:xfrm>
              <a:off x="3060186" y="2270627"/>
              <a:ext cx="368460" cy="383150"/>
            </a:xfrm>
            <a:custGeom>
              <a:avLst/>
              <a:gdLst>
                <a:gd name="T0" fmla="*/ 121 w 145"/>
                <a:gd name="T1" fmla="*/ 0 h 151"/>
                <a:gd name="T2" fmla="*/ 145 w 145"/>
                <a:gd name="T3" fmla="*/ 117 h 151"/>
                <a:gd name="T4" fmla="*/ 23 w 145"/>
                <a:gd name="T5" fmla="*/ 151 h 151"/>
                <a:gd name="T6" fmla="*/ 0 w 145"/>
                <a:gd name="T7" fmla="*/ 34 h 151"/>
                <a:gd name="T8" fmla="*/ 121 w 145"/>
                <a:gd name="T9" fmla="*/ 0 h 151"/>
              </a:gdLst>
              <a:ahLst/>
              <a:cxnLst>
                <a:cxn ang="0">
                  <a:pos x="T0" y="T1"/>
                </a:cxn>
                <a:cxn ang="0">
                  <a:pos x="T2" y="T3"/>
                </a:cxn>
                <a:cxn ang="0">
                  <a:pos x="T4" y="T5"/>
                </a:cxn>
                <a:cxn ang="0">
                  <a:pos x="T6" y="T7"/>
                </a:cxn>
                <a:cxn ang="0">
                  <a:pos x="T8" y="T9"/>
                </a:cxn>
              </a:cxnLst>
              <a:rect l="0" t="0" r="r" b="b"/>
              <a:pathLst>
                <a:path w="145" h="151">
                  <a:moveTo>
                    <a:pt x="121" y="0"/>
                  </a:moveTo>
                  <a:cubicBezTo>
                    <a:pt x="145" y="117"/>
                    <a:pt x="145" y="117"/>
                    <a:pt x="145" y="117"/>
                  </a:cubicBezTo>
                  <a:cubicBezTo>
                    <a:pt x="98" y="130"/>
                    <a:pt x="57" y="141"/>
                    <a:pt x="23" y="151"/>
                  </a:cubicBezTo>
                  <a:cubicBezTo>
                    <a:pt x="0" y="34"/>
                    <a:pt x="0" y="34"/>
                    <a:pt x="0" y="34"/>
                  </a:cubicBezTo>
                  <a:cubicBezTo>
                    <a:pt x="34" y="25"/>
                    <a:pt x="75" y="14"/>
                    <a:pt x="121" y="0"/>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î$lïďé"/>
            <p:cNvSpPr/>
            <p:nvPr>
              <p:custDataLst>
                <p:tags r:id="rId241"/>
              </p:custDataLst>
            </p:nvPr>
          </p:nvSpPr>
          <p:spPr bwMode="auto">
            <a:xfrm>
              <a:off x="3114047" y="2351418"/>
              <a:ext cx="210548" cy="56309"/>
            </a:xfrm>
            <a:custGeom>
              <a:avLst/>
              <a:gdLst>
                <a:gd name="T0" fmla="*/ 0 w 83"/>
                <a:gd name="T1" fmla="*/ 22 h 22"/>
                <a:gd name="T2" fmla="*/ 83 w 83"/>
                <a:gd name="T3" fmla="*/ 0 h 22"/>
              </a:gdLst>
              <a:ahLst/>
              <a:cxnLst>
                <a:cxn ang="0">
                  <a:pos x="T0" y="T1"/>
                </a:cxn>
                <a:cxn ang="0">
                  <a:pos x="T2" y="T3"/>
                </a:cxn>
              </a:cxnLst>
              <a:rect l="0" t="0" r="r" b="b"/>
              <a:pathLst>
                <a:path w="83" h="22">
                  <a:moveTo>
                    <a:pt x="0" y="22"/>
                  </a:moveTo>
                  <a:cubicBezTo>
                    <a:pt x="35" y="13"/>
                    <a:pt x="37" y="13"/>
                    <a:pt x="83"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8" name="ïs1îḋê"/>
            <p:cNvSpPr/>
            <p:nvPr>
              <p:custDataLst>
                <p:tags r:id="rId242"/>
              </p:custDataLst>
            </p:nvPr>
          </p:nvSpPr>
          <p:spPr bwMode="auto">
            <a:xfrm>
              <a:off x="3126288" y="2417521"/>
              <a:ext cx="211773" cy="56309"/>
            </a:xfrm>
            <a:custGeom>
              <a:avLst/>
              <a:gdLst>
                <a:gd name="T0" fmla="*/ 0 w 83"/>
                <a:gd name="T1" fmla="*/ 22 h 22"/>
                <a:gd name="T2" fmla="*/ 83 w 83"/>
                <a:gd name="T3" fmla="*/ 0 h 22"/>
              </a:gdLst>
              <a:ahLst/>
              <a:cxnLst>
                <a:cxn ang="0">
                  <a:pos x="T0" y="T1"/>
                </a:cxn>
                <a:cxn ang="0">
                  <a:pos x="T2" y="T3"/>
                </a:cxn>
              </a:cxnLst>
              <a:rect l="0" t="0" r="r" b="b"/>
              <a:pathLst>
                <a:path w="83" h="22">
                  <a:moveTo>
                    <a:pt x="0" y="22"/>
                  </a:moveTo>
                  <a:cubicBezTo>
                    <a:pt x="35" y="13"/>
                    <a:pt x="37" y="14"/>
                    <a:pt x="83"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49" name="íṧľîḋê"/>
            <p:cNvSpPr/>
            <p:nvPr>
              <p:custDataLst>
                <p:tags r:id="rId243"/>
              </p:custDataLst>
            </p:nvPr>
          </p:nvSpPr>
          <p:spPr bwMode="auto">
            <a:xfrm>
              <a:off x="3368664" y="2183714"/>
              <a:ext cx="342753" cy="384373"/>
            </a:xfrm>
            <a:custGeom>
              <a:avLst/>
              <a:gdLst>
                <a:gd name="T0" fmla="*/ 111 w 135"/>
                <a:gd name="T1" fmla="*/ 0 h 151"/>
                <a:gd name="T2" fmla="*/ 135 w 135"/>
                <a:gd name="T3" fmla="*/ 117 h 151"/>
                <a:gd name="T4" fmla="*/ 24 w 135"/>
                <a:gd name="T5" fmla="*/ 151 h 151"/>
                <a:gd name="T6" fmla="*/ 0 w 135"/>
                <a:gd name="T7" fmla="*/ 34 h 151"/>
                <a:gd name="T8" fmla="*/ 111 w 135"/>
                <a:gd name="T9" fmla="*/ 0 h 151"/>
              </a:gdLst>
              <a:ahLst/>
              <a:cxnLst>
                <a:cxn ang="0">
                  <a:pos x="T0" y="T1"/>
                </a:cxn>
                <a:cxn ang="0">
                  <a:pos x="T2" y="T3"/>
                </a:cxn>
                <a:cxn ang="0">
                  <a:pos x="T4" y="T5"/>
                </a:cxn>
                <a:cxn ang="0">
                  <a:pos x="T6" y="T7"/>
                </a:cxn>
                <a:cxn ang="0">
                  <a:pos x="T8" y="T9"/>
                </a:cxn>
              </a:cxnLst>
              <a:rect l="0" t="0" r="r" b="b"/>
              <a:pathLst>
                <a:path w="135" h="151">
                  <a:moveTo>
                    <a:pt x="111" y="0"/>
                  </a:moveTo>
                  <a:cubicBezTo>
                    <a:pt x="135" y="117"/>
                    <a:pt x="135" y="117"/>
                    <a:pt x="135" y="117"/>
                  </a:cubicBezTo>
                  <a:cubicBezTo>
                    <a:pt x="95" y="129"/>
                    <a:pt x="58" y="141"/>
                    <a:pt x="24" y="151"/>
                  </a:cubicBezTo>
                  <a:cubicBezTo>
                    <a:pt x="0" y="34"/>
                    <a:pt x="0" y="34"/>
                    <a:pt x="0" y="34"/>
                  </a:cubicBezTo>
                  <a:cubicBezTo>
                    <a:pt x="35" y="24"/>
                    <a:pt x="72" y="13"/>
                    <a:pt x="111" y="0"/>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işľîḑe"/>
            <p:cNvSpPr/>
            <p:nvPr>
              <p:custDataLst>
                <p:tags r:id="rId244"/>
              </p:custDataLst>
            </p:nvPr>
          </p:nvSpPr>
          <p:spPr bwMode="auto">
            <a:xfrm>
              <a:off x="3650211" y="2090681"/>
              <a:ext cx="345201" cy="390494"/>
            </a:xfrm>
            <a:custGeom>
              <a:avLst/>
              <a:gdLst>
                <a:gd name="T0" fmla="*/ 112 w 136"/>
                <a:gd name="T1" fmla="*/ 0 h 154"/>
                <a:gd name="T2" fmla="*/ 136 w 136"/>
                <a:gd name="T3" fmla="*/ 117 h 154"/>
                <a:gd name="T4" fmla="*/ 24 w 136"/>
                <a:gd name="T5" fmla="*/ 154 h 154"/>
                <a:gd name="T6" fmla="*/ 0 w 136"/>
                <a:gd name="T7" fmla="*/ 37 h 154"/>
                <a:gd name="T8" fmla="*/ 112 w 136"/>
                <a:gd name="T9" fmla="*/ 0 h 154"/>
              </a:gdLst>
              <a:ahLst/>
              <a:cxnLst>
                <a:cxn ang="0">
                  <a:pos x="T0" y="T1"/>
                </a:cxn>
                <a:cxn ang="0">
                  <a:pos x="T2" y="T3"/>
                </a:cxn>
                <a:cxn ang="0">
                  <a:pos x="T4" y="T5"/>
                </a:cxn>
                <a:cxn ang="0">
                  <a:pos x="T6" y="T7"/>
                </a:cxn>
                <a:cxn ang="0">
                  <a:pos x="T8" y="T9"/>
                </a:cxn>
              </a:cxnLst>
              <a:rect l="0" t="0" r="r" b="b"/>
              <a:pathLst>
                <a:path w="136" h="154">
                  <a:moveTo>
                    <a:pt x="112" y="0"/>
                  </a:moveTo>
                  <a:cubicBezTo>
                    <a:pt x="136" y="117"/>
                    <a:pt x="136" y="117"/>
                    <a:pt x="136" y="117"/>
                  </a:cubicBezTo>
                  <a:cubicBezTo>
                    <a:pt x="97" y="130"/>
                    <a:pt x="59" y="143"/>
                    <a:pt x="24" y="154"/>
                  </a:cubicBezTo>
                  <a:cubicBezTo>
                    <a:pt x="0" y="37"/>
                    <a:pt x="0" y="37"/>
                    <a:pt x="0" y="37"/>
                  </a:cubicBezTo>
                  <a:cubicBezTo>
                    <a:pt x="36" y="26"/>
                    <a:pt x="73" y="14"/>
                    <a:pt x="112" y="0"/>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íšḷîḓè"/>
            <p:cNvSpPr/>
            <p:nvPr>
              <p:custDataLst>
                <p:tags r:id="rId245"/>
              </p:custDataLst>
            </p:nvPr>
          </p:nvSpPr>
          <p:spPr bwMode="auto">
            <a:xfrm>
              <a:off x="3708969" y="2176369"/>
              <a:ext cx="184842" cy="61206"/>
            </a:xfrm>
            <a:custGeom>
              <a:avLst/>
              <a:gdLst>
                <a:gd name="T0" fmla="*/ 0 w 73"/>
                <a:gd name="T1" fmla="*/ 24 h 24"/>
                <a:gd name="T2" fmla="*/ 73 w 73"/>
                <a:gd name="T3" fmla="*/ 0 h 24"/>
              </a:gdLst>
              <a:ahLst/>
              <a:cxnLst>
                <a:cxn ang="0">
                  <a:pos x="T0" y="T1"/>
                </a:cxn>
                <a:cxn ang="0">
                  <a:pos x="T2" y="T3"/>
                </a:cxn>
              </a:cxnLst>
              <a:rect l="0" t="0" r="r" b="b"/>
              <a:pathLst>
                <a:path w="73" h="24">
                  <a:moveTo>
                    <a:pt x="0" y="24"/>
                  </a:moveTo>
                  <a:cubicBezTo>
                    <a:pt x="36" y="13"/>
                    <a:pt x="34" y="13"/>
                    <a:pt x="73"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2" name="íṡḷiďe"/>
            <p:cNvSpPr/>
            <p:nvPr>
              <p:custDataLst>
                <p:tags r:id="rId246"/>
              </p:custDataLst>
            </p:nvPr>
          </p:nvSpPr>
          <p:spPr bwMode="auto">
            <a:xfrm>
              <a:off x="3935430" y="1993976"/>
              <a:ext cx="340305" cy="392943"/>
            </a:xfrm>
            <a:custGeom>
              <a:avLst/>
              <a:gdLst>
                <a:gd name="T0" fmla="*/ 110 w 134"/>
                <a:gd name="T1" fmla="*/ 0 h 155"/>
                <a:gd name="T2" fmla="*/ 134 w 134"/>
                <a:gd name="T3" fmla="*/ 116 h 155"/>
                <a:gd name="T4" fmla="*/ 24 w 134"/>
                <a:gd name="T5" fmla="*/ 155 h 155"/>
                <a:gd name="T6" fmla="*/ 0 w 134"/>
                <a:gd name="T7" fmla="*/ 38 h 155"/>
                <a:gd name="T8" fmla="*/ 110 w 134"/>
                <a:gd name="T9" fmla="*/ 0 h 155"/>
              </a:gdLst>
              <a:ahLst/>
              <a:cxnLst>
                <a:cxn ang="0">
                  <a:pos x="T0" y="T1"/>
                </a:cxn>
                <a:cxn ang="0">
                  <a:pos x="T2" y="T3"/>
                </a:cxn>
                <a:cxn ang="0">
                  <a:pos x="T4" y="T5"/>
                </a:cxn>
                <a:cxn ang="0">
                  <a:pos x="T6" y="T7"/>
                </a:cxn>
                <a:cxn ang="0">
                  <a:pos x="T8" y="T9"/>
                </a:cxn>
              </a:cxnLst>
              <a:rect l="0" t="0" r="r" b="b"/>
              <a:pathLst>
                <a:path w="134" h="155">
                  <a:moveTo>
                    <a:pt x="110" y="0"/>
                  </a:moveTo>
                  <a:cubicBezTo>
                    <a:pt x="134" y="116"/>
                    <a:pt x="134" y="116"/>
                    <a:pt x="134" y="116"/>
                  </a:cubicBezTo>
                  <a:cubicBezTo>
                    <a:pt x="96" y="130"/>
                    <a:pt x="59" y="143"/>
                    <a:pt x="24" y="155"/>
                  </a:cubicBezTo>
                  <a:cubicBezTo>
                    <a:pt x="0" y="38"/>
                    <a:pt x="0" y="38"/>
                    <a:pt x="0" y="38"/>
                  </a:cubicBezTo>
                  <a:cubicBezTo>
                    <a:pt x="36" y="26"/>
                    <a:pt x="73" y="13"/>
                    <a:pt x="110" y="0"/>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iṣ1îḑê"/>
            <p:cNvSpPr/>
            <p:nvPr>
              <p:custDataLst>
                <p:tags r:id="rId247"/>
              </p:custDataLst>
            </p:nvPr>
          </p:nvSpPr>
          <p:spPr bwMode="auto">
            <a:xfrm>
              <a:off x="3995412" y="2084561"/>
              <a:ext cx="186066" cy="63654"/>
            </a:xfrm>
            <a:custGeom>
              <a:avLst/>
              <a:gdLst>
                <a:gd name="T0" fmla="*/ 0 w 73"/>
                <a:gd name="T1" fmla="*/ 25 h 25"/>
                <a:gd name="T2" fmla="*/ 73 w 73"/>
                <a:gd name="T3" fmla="*/ 0 h 25"/>
              </a:gdLst>
              <a:ahLst/>
              <a:cxnLst>
                <a:cxn ang="0">
                  <a:pos x="T0" y="T1"/>
                </a:cxn>
                <a:cxn ang="0">
                  <a:pos x="T2" y="T3"/>
                </a:cxn>
              </a:cxnLst>
              <a:rect l="0" t="0" r="r" b="b"/>
              <a:pathLst>
                <a:path w="73" h="25">
                  <a:moveTo>
                    <a:pt x="0" y="25"/>
                  </a:moveTo>
                  <a:cubicBezTo>
                    <a:pt x="36" y="13"/>
                    <a:pt x="35" y="14"/>
                    <a:pt x="73"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4" name="îSḻîde"/>
            <p:cNvSpPr/>
            <p:nvPr>
              <p:custDataLst>
                <p:tags r:id="rId248"/>
              </p:custDataLst>
            </p:nvPr>
          </p:nvSpPr>
          <p:spPr bwMode="auto">
            <a:xfrm>
              <a:off x="4214529" y="1889925"/>
              <a:ext cx="337857" cy="397839"/>
            </a:xfrm>
            <a:custGeom>
              <a:avLst/>
              <a:gdLst>
                <a:gd name="T0" fmla="*/ 110 w 133"/>
                <a:gd name="T1" fmla="*/ 0 h 157"/>
                <a:gd name="T2" fmla="*/ 133 w 133"/>
                <a:gd name="T3" fmla="*/ 117 h 157"/>
                <a:gd name="T4" fmla="*/ 109 w 133"/>
                <a:gd name="T5" fmla="*/ 125 h 157"/>
                <a:gd name="T6" fmla="*/ 24 w 133"/>
                <a:gd name="T7" fmla="*/ 157 h 157"/>
                <a:gd name="T8" fmla="*/ 0 w 133"/>
                <a:gd name="T9" fmla="*/ 41 h 157"/>
                <a:gd name="T10" fmla="*/ 86 w 133"/>
                <a:gd name="T11" fmla="*/ 9 h 157"/>
                <a:gd name="T12" fmla="*/ 110 w 133"/>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133" h="157">
                  <a:moveTo>
                    <a:pt x="110" y="0"/>
                  </a:moveTo>
                  <a:cubicBezTo>
                    <a:pt x="133" y="117"/>
                    <a:pt x="133" y="117"/>
                    <a:pt x="133" y="117"/>
                  </a:cubicBezTo>
                  <a:cubicBezTo>
                    <a:pt x="125" y="119"/>
                    <a:pt x="117" y="122"/>
                    <a:pt x="109" y="125"/>
                  </a:cubicBezTo>
                  <a:cubicBezTo>
                    <a:pt x="80" y="136"/>
                    <a:pt x="51" y="147"/>
                    <a:pt x="24" y="157"/>
                  </a:cubicBezTo>
                  <a:cubicBezTo>
                    <a:pt x="0" y="41"/>
                    <a:pt x="0" y="41"/>
                    <a:pt x="0" y="41"/>
                  </a:cubicBezTo>
                  <a:cubicBezTo>
                    <a:pt x="28" y="30"/>
                    <a:pt x="57" y="20"/>
                    <a:pt x="86" y="9"/>
                  </a:cubicBezTo>
                  <a:cubicBezTo>
                    <a:pt x="94" y="6"/>
                    <a:pt x="102" y="3"/>
                    <a:pt x="110" y="0"/>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ï$ḻíḍè"/>
            <p:cNvSpPr/>
            <p:nvPr>
              <p:custDataLst>
                <p:tags r:id="rId249"/>
              </p:custDataLst>
            </p:nvPr>
          </p:nvSpPr>
          <p:spPr bwMode="auto">
            <a:xfrm>
              <a:off x="4275735" y="1991527"/>
              <a:ext cx="172601" cy="62430"/>
            </a:xfrm>
            <a:custGeom>
              <a:avLst/>
              <a:gdLst>
                <a:gd name="T0" fmla="*/ 0 w 68"/>
                <a:gd name="T1" fmla="*/ 25 h 25"/>
                <a:gd name="T2" fmla="*/ 68 w 68"/>
                <a:gd name="T3" fmla="*/ 0 h 25"/>
              </a:gdLst>
              <a:ahLst/>
              <a:cxnLst>
                <a:cxn ang="0">
                  <a:pos x="T0" y="T1"/>
                </a:cxn>
                <a:cxn ang="0">
                  <a:pos x="T2" y="T3"/>
                </a:cxn>
              </a:cxnLst>
              <a:rect l="0" t="0" r="r" b="b"/>
              <a:pathLst>
                <a:path w="68" h="25">
                  <a:moveTo>
                    <a:pt x="0" y="25"/>
                  </a:moveTo>
                  <a:cubicBezTo>
                    <a:pt x="28" y="15"/>
                    <a:pt x="60" y="2"/>
                    <a:pt x="68"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6" name="íšļiḍe"/>
            <p:cNvSpPr/>
            <p:nvPr>
              <p:custDataLst>
                <p:tags r:id="rId250"/>
              </p:custDataLst>
            </p:nvPr>
          </p:nvSpPr>
          <p:spPr bwMode="auto">
            <a:xfrm>
              <a:off x="4287976" y="2060078"/>
              <a:ext cx="173825" cy="62430"/>
            </a:xfrm>
            <a:custGeom>
              <a:avLst/>
              <a:gdLst>
                <a:gd name="T0" fmla="*/ 0 w 68"/>
                <a:gd name="T1" fmla="*/ 25 h 25"/>
                <a:gd name="T2" fmla="*/ 68 w 68"/>
                <a:gd name="T3" fmla="*/ 0 h 25"/>
              </a:gdLst>
              <a:ahLst/>
              <a:cxnLst>
                <a:cxn ang="0">
                  <a:pos x="T0" y="T1"/>
                </a:cxn>
                <a:cxn ang="0">
                  <a:pos x="T2" y="T3"/>
                </a:cxn>
              </a:cxnLst>
              <a:rect l="0" t="0" r="r" b="b"/>
              <a:pathLst>
                <a:path w="68" h="25">
                  <a:moveTo>
                    <a:pt x="0" y="25"/>
                  </a:moveTo>
                  <a:cubicBezTo>
                    <a:pt x="28" y="15"/>
                    <a:pt x="60" y="2"/>
                    <a:pt x="68"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7" name="ïśľîḋê"/>
            <p:cNvSpPr/>
            <p:nvPr>
              <p:custDataLst>
                <p:tags r:id="rId251"/>
              </p:custDataLst>
            </p:nvPr>
          </p:nvSpPr>
          <p:spPr bwMode="auto">
            <a:xfrm>
              <a:off x="4494853" y="1850753"/>
              <a:ext cx="337857" cy="335409"/>
            </a:xfrm>
            <a:custGeom>
              <a:avLst/>
              <a:gdLst>
                <a:gd name="T0" fmla="*/ 110 w 133"/>
                <a:gd name="T1" fmla="*/ 3 h 132"/>
                <a:gd name="T2" fmla="*/ 133 w 133"/>
                <a:gd name="T3" fmla="*/ 119 h 132"/>
                <a:gd name="T4" fmla="*/ 23 w 133"/>
                <a:gd name="T5" fmla="*/ 132 h 132"/>
                <a:gd name="T6" fmla="*/ 0 w 133"/>
                <a:gd name="T7" fmla="*/ 15 h 132"/>
                <a:gd name="T8" fmla="*/ 110 w 133"/>
                <a:gd name="T9" fmla="*/ 3 h 132"/>
              </a:gdLst>
              <a:ahLst/>
              <a:cxnLst>
                <a:cxn ang="0">
                  <a:pos x="T0" y="T1"/>
                </a:cxn>
                <a:cxn ang="0">
                  <a:pos x="T2" y="T3"/>
                </a:cxn>
                <a:cxn ang="0">
                  <a:pos x="T4" y="T5"/>
                </a:cxn>
                <a:cxn ang="0">
                  <a:pos x="T6" y="T7"/>
                </a:cxn>
                <a:cxn ang="0">
                  <a:pos x="T8" y="T9"/>
                </a:cxn>
              </a:cxnLst>
              <a:rect l="0" t="0" r="r" b="b"/>
              <a:pathLst>
                <a:path w="133" h="132">
                  <a:moveTo>
                    <a:pt x="110" y="3"/>
                  </a:moveTo>
                  <a:cubicBezTo>
                    <a:pt x="133" y="119"/>
                    <a:pt x="133" y="119"/>
                    <a:pt x="133" y="119"/>
                  </a:cubicBezTo>
                  <a:cubicBezTo>
                    <a:pt x="96" y="117"/>
                    <a:pt x="59" y="121"/>
                    <a:pt x="23" y="132"/>
                  </a:cubicBezTo>
                  <a:cubicBezTo>
                    <a:pt x="0" y="15"/>
                    <a:pt x="0" y="15"/>
                    <a:pt x="0" y="15"/>
                  </a:cubicBezTo>
                  <a:cubicBezTo>
                    <a:pt x="36" y="5"/>
                    <a:pt x="73" y="0"/>
                    <a:pt x="110" y="3"/>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ïsḷiḍé"/>
            <p:cNvSpPr/>
            <p:nvPr>
              <p:custDataLst>
                <p:tags r:id="rId252"/>
              </p:custDataLst>
            </p:nvPr>
          </p:nvSpPr>
          <p:spPr bwMode="auto">
            <a:xfrm>
              <a:off x="4547490" y="1932770"/>
              <a:ext cx="211773" cy="25707"/>
            </a:xfrm>
            <a:custGeom>
              <a:avLst/>
              <a:gdLst>
                <a:gd name="T0" fmla="*/ 0 w 83"/>
                <a:gd name="T1" fmla="*/ 10 h 10"/>
                <a:gd name="T2" fmla="*/ 83 w 83"/>
                <a:gd name="T3" fmla="*/ 0 h 10"/>
              </a:gdLst>
              <a:ahLst/>
              <a:cxnLst>
                <a:cxn ang="0">
                  <a:pos x="T0" y="T1"/>
                </a:cxn>
                <a:cxn ang="0">
                  <a:pos x="T2" y="T3"/>
                </a:cxn>
              </a:cxnLst>
              <a:rect l="0" t="0" r="r" b="b"/>
              <a:pathLst>
                <a:path w="83" h="10">
                  <a:moveTo>
                    <a:pt x="0" y="10"/>
                  </a:moveTo>
                  <a:cubicBezTo>
                    <a:pt x="36" y="0"/>
                    <a:pt x="45" y="0"/>
                    <a:pt x="83"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59" name="ïṣľídé"/>
            <p:cNvSpPr/>
            <p:nvPr>
              <p:custDataLst>
                <p:tags r:id="rId253"/>
              </p:custDataLst>
            </p:nvPr>
          </p:nvSpPr>
          <p:spPr bwMode="auto">
            <a:xfrm>
              <a:off x="3118943" y="2150663"/>
              <a:ext cx="2079778" cy="2322154"/>
            </a:xfrm>
            <a:custGeom>
              <a:avLst/>
              <a:gdLst>
                <a:gd name="T0" fmla="*/ 655 w 818"/>
                <a:gd name="T1" fmla="*/ 0 h 914"/>
                <a:gd name="T2" fmla="*/ 655 w 818"/>
                <a:gd name="T3" fmla="*/ 0 h 914"/>
                <a:gd name="T4" fmla="*/ 564 w 818"/>
                <a:gd name="T5" fmla="*/ 14 h 914"/>
                <a:gd name="T6" fmla="*/ 564 w 818"/>
                <a:gd name="T7" fmla="*/ 14 h 914"/>
                <a:gd name="T8" fmla="*/ 564 w 818"/>
                <a:gd name="T9" fmla="*/ 14 h 914"/>
                <a:gd name="T10" fmla="*/ 540 w 818"/>
                <a:gd name="T11" fmla="*/ 22 h 914"/>
                <a:gd name="T12" fmla="*/ 455 w 818"/>
                <a:gd name="T13" fmla="*/ 54 h 914"/>
                <a:gd name="T14" fmla="*/ 455 w 818"/>
                <a:gd name="T15" fmla="*/ 54 h 914"/>
                <a:gd name="T16" fmla="*/ 455 w 818"/>
                <a:gd name="T17" fmla="*/ 54 h 914"/>
                <a:gd name="T18" fmla="*/ 345 w 818"/>
                <a:gd name="T19" fmla="*/ 93 h 914"/>
                <a:gd name="T20" fmla="*/ 345 w 818"/>
                <a:gd name="T21" fmla="*/ 93 h 914"/>
                <a:gd name="T22" fmla="*/ 345 w 818"/>
                <a:gd name="T23" fmla="*/ 93 h 914"/>
                <a:gd name="T24" fmla="*/ 233 w 818"/>
                <a:gd name="T25" fmla="*/ 130 h 914"/>
                <a:gd name="T26" fmla="*/ 233 w 818"/>
                <a:gd name="T27" fmla="*/ 130 h 914"/>
                <a:gd name="T28" fmla="*/ 233 w 818"/>
                <a:gd name="T29" fmla="*/ 130 h 914"/>
                <a:gd name="T30" fmla="*/ 122 w 818"/>
                <a:gd name="T31" fmla="*/ 164 h 914"/>
                <a:gd name="T32" fmla="*/ 122 w 818"/>
                <a:gd name="T33" fmla="*/ 164 h 914"/>
                <a:gd name="T34" fmla="*/ 122 w 818"/>
                <a:gd name="T35" fmla="*/ 164 h 914"/>
                <a:gd name="T36" fmla="*/ 0 w 818"/>
                <a:gd name="T37" fmla="*/ 198 h 914"/>
                <a:gd name="T38" fmla="*/ 143 w 818"/>
                <a:gd name="T39" fmla="*/ 914 h 914"/>
                <a:gd name="T40" fmla="*/ 161 w 818"/>
                <a:gd name="T41" fmla="*/ 911 h 914"/>
                <a:gd name="T42" fmla="*/ 683 w 818"/>
                <a:gd name="T43" fmla="*/ 740 h 914"/>
                <a:gd name="T44" fmla="*/ 798 w 818"/>
                <a:gd name="T45" fmla="*/ 718 h 914"/>
                <a:gd name="T46" fmla="*/ 818 w 818"/>
                <a:gd name="T47" fmla="*/ 719 h 914"/>
                <a:gd name="T48" fmla="*/ 674 w 818"/>
                <a:gd name="T49" fmla="*/ 1 h 914"/>
                <a:gd name="T50" fmla="*/ 674 w 818"/>
                <a:gd name="T51" fmla="*/ 1 h 914"/>
                <a:gd name="T52" fmla="*/ 655 w 818"/>
                <a:gd name="T53" fmla="*/ 0 h 914"/>
                <a:gd name="T54" fmla="*/ 655 w 818"/>
                <a:gd name="T5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8" h="914">
                  <a:moveTo>
                    <a:pt x="655" y="0"/>
                  </a:moveTo>
                  <a:cubicBezTo>
                    <a:pt x="655" y="0"/>
                    <a:pt x="655" y="0"/>
                    <a:pt x="655" y="0"/>
                  </a:cubicBezTo>
                  <a:cubicBezTo>
                    <a:pt x="624" y="0"/>
                    <a:pt x="593" y="5"/>
                    <a:pt x="564" y="14"/>
                  </a:cubicBezTo>
                  <a:cubicBezTo>
                    <a:pt x="564" y="14"/>
                    <a:pt x="564" y="14"/>
                    <a:pt x="564" y="14"/>
                  </a:cubicBezTo>
                  <a:cubicBezTo>
                    <a:pt x="564" y="14"/>
                    <a:pt x="564" y="14"/>
                    <a:pt x="564" y="14"/>
                  </a:cubicBezTo>
                  <a:cubicBezTo>
                    <a:pt x="556" y="16"/>
                    <a:pt x="548" y="19"/>
                    <a:pt x="540" y="22"/>
                  </a:cubicBezTo>
                  <a:cubicBezTo>
                    <a:pt x="511" y="33"/>
                    <a:pt x="482" y="44"/>
                    <a:pt x="455" y="54"/>
                  </a:cubicBezTo>
                  <a:cubicBezTo>
                    <a:pt x="455" y="54"/>
                    <a:pt x="455" y="54"/>
                    <a:pt x="455" y="54"/>
                  </a:cubicBezTo>
                  <a:cubicBezTo>
                    <a:pt x="455" y="54"/>
                    <a:pt x="455" y="54"/>
                    <a:pt x="455" y="54"/>
                  </a:cubicBezTo>
                  <a:cubicBezTo>
                    <a:pt x="417" y="68"/>
                    <a:pt x="380" y="81"/>
                    <a:pt x="345" y="93"/>
                  </a:cubicBezTo>
                  <a:cubicBezTo>
                    <a:pt x="345" y="93"/>
                    <a:pt x="345" y="93"/>
                    <a:pt x="345" y="93"/>
                  </a:cubicBezTo>
                  <a:cubicBezTo>
                    <a:pt x="345" y="93"/>
                    <a:pt x="345" y="93"/>
                    <a:pt x="345" y="93"/>
                  </a:cubicBezTo>
                  <a:cubicBezTo>
                    <a:pt x="306" y="106"/>
                    <a:pt x="268" y="119"/>
                    <a:pt x="233" y="130"/>
                  </a:cubicBezTo>
                  <a:cubicBezTo>
                    <a:pt x="233" y="130"/>
                    <a:pt x="233" y="130"/>
                    <a:pt x="233" y="130"/>
                  </a:cubicBezTo>
                  <a:cubicBezTo>
                    <a:pt x="233" y="130"/>
                    <a:pt x="233" y="130"/>
                    <a:pt x="233" y="130"/>
                  </a:cubicBezTo>
                  <a:cubicBezTo>
                    <a:pt x="193" y="142"/>
                    <a:pt x="156" y="154"/>
                    <a:pt x="122" y="164"/>
                  </a:cubicBezTo>
                  <a:cubicBezTo>
                    <a:pt x="122" y="164"/>
                    <a:pt x="122" y="164"/>
                    <a:pt x="122" y="164"/>
                  </a:cubicBezTo>
                  <a:cubicBezTo>
                    <a:pt x="122" y="164"/>
                    <a:pt x="122" y="164"/>
                    <a:pt x="122" y="164"/>
                  </a:cubicBezTo>
                  <a:cubicBezTo>
                    <a:pt x="75" y="177"/>
                    <a:pt x="34" y="188"/>
                    <a:pt x="0" y="198"/>
                  </a:cubicBezTo>
                  <a:cubicBezTo>
                    <a:pt x="143" y="914"/>
                    <a:pt x="143" y="914"/>
                    <a:pt x="143" y="914"/>
                  </a:cubicBezTo>
                  <a:cubicBezTo>
                    <a:pt x="161" y="911"/>
                    <a:pt x="161" y="911"/>
                    <a:pt x="161" y="911"/>
                  </a:cubicBezTo>
                  <a:cubicBezTo>
                    <a:pt x="281" y="878"/>
                    <a:pt x="470" y="822"/>
                    <a:pt x="683" y="740"/>
                  </a:cubicBezTo>
                  <a:cubicBezTo>
                    <a:pt x="720" y="726"/>
                    <a:pt x="759" y="718"/>
                    <a:pt x="798" y="718"/>
                  </a:cubicBezTo>
                  <a:cubicBezTo>
                    <a:pt x="805" y="718"/>
                    <a:pt x="811" y="718"/>
                    <a:pt x="818" y="719"/>
                  </a:cubicBezTo>
                  <a:cubicBezTo>
                    <a:pt x="674" y="1"/>
                    <a:pt x="674" y="1"/>
                    <a:pt x="674" y="1"/>
                  </a:cubicBezTo>
                  <a:cubicBezTo>
                    <a:pt x="674" y="1"/>
                    <a:pt x="674" y="1"/>
                    <a:pt x="674" y="1"/>
                  </a:cubicBezTo>
                  <a:cubicBezTo>
                    <a:pt x="668" y="1"/>
                    <a:pt x="661" y="0"/>
                    <a:pt x="655" y="0"/>
                  </a:cubicBezTo>
                  <a:cubicBezTo>
                    <a:pt x="655" y="0"/>
                    <a:pt x="655" y="0"/>
                    <a:pt x="655" y="0"/>
                  </a:cubicBezTo>
                </a:path>
              </a:pathLst>
            </a:custGeom>
            <a:solidFill>
              <a:srgbClr val="EF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iṧḻíḑè"/>
            <p:cNvSpPr/>
            <p:nvPr>
              <p:custDataLst>
                <p:tags r:id="rId254"/>
              </p:custDataLst>
            </p:nvPr>
          </p:nvSpPr>
          <p:spPr bwMode="auto">
            <a:xfrm>
              <a:off x="4552386" y="2150663"/>
              <a:ext cx="280324" cy="35500"/>
            </a:xfrm>
            <a:custGeom>
              <a:avLst/>
              <a:gdLst>
                <a:gd name="T0" fmla="*/ 0 w 110"/>
                <a:gd name="T1" fmla="*/ 14 h 14"/>
                <a:gd name="T2" fmla="*/ 0 w 110"/>
                <a:gd name="T3" fmla="*/ 14 h 14"/>
                <a:gd name="T4" fmla="*/ 0 w 110"/>
                <a:gd name="T5" fmla="*/ 14 h 14"/>
                <a:gd name="T6" fmla="*/ 0 w 110"/>
                <a:gd name="T7" fmla="*/ 14 h 14"/>
                <a:gd name="T8" fmla="*/ 91 w 110"/>
                <a:gd name="T9" fmla="*/ 0 h 14"/>
                <a:gd name="T10" fmla="*/ 110 w 110"/>
                <a:gd name="T11" fmla="*/ 1 h 14"/>
                <a:gd name="T12" fmla="*/ 110 w 110"/>
                <a:gd name="T13" fmla="*/ 1 h 14"/>
                <a:gd name="T14" fmla="*/ 91 w 110"/>
                <a:gd name="T15" fmla="*/ 0 h 14"/>
                <a:gd name="T16" fmla="*/ 91 w 110"/>
                <a:gd name="T17" fmla="*/ 0 h 14"/>
                <a:gd name="T18" fmla="*/ 91 w 110"/>
                <a:gd name="T19" fmla="*/ 0 h 14"/>
                <a:gd name="T20" fmla="*/ 91 w 110"/>
                <a:gd name="T21" fmla="*/ 0 h 14"/>
                <a:gd name="T22" fmla="*/ 91 w 110"/>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4">
                  <a:moveTo>
                    <a:pt x="0" y="14"/>
                  </a:moveTo>
                  <a:cubicBezTo>
                    <a:pt x="0" y="14"/>
                    <a:pt x="0" y="14"/>
                    <a:pt x="0" y="14"/>
                  </a:cubicBezTo>
                  <a:cubicBezTo>
                    <a:pt x="0" y="14"/>
                    <a:pt x="0" y="14"/>
                    <a:pt x="0" y="14"/>
                  </a:cubicBezTo>
                  <a:cubicBezTo>
                    <a:pt x="0" y="14"/>
                    <a:pt x="0" y="14"/>
                    <a:pt x="0" y="14"/>
                  </a:cubicBezTo>
                  <a:moveTo>
                    <a:pt x="91" y="0"/>
                  </a:moveTo>
                  <a:cubicBezTo>
                    <a:pt x="97" y="0"/>
                    <a:pt x="104" y="1"/>
                    <a:pt x="110" y="1"/>
                  </a:cubicBezTo>
                  <a:cubicBezTo>
                    <a:pt x="110" y="1"/>
                    <a:pt x="110" y="1"/>
                    <a:pt x="110" y="1"/>
                  </a:cubicBezTo>
                  <a:cubicBezTo>
                    <a:pt x="104" y="1"/>
                    <a:pt x="97" y="0"/>
                    <a:pt x="91" y="0"/>
                  </a:cubicBezTo>
                  <a:moveTo>
                    <a:pt x="91" y="0"/>
                  </a:moveTo>
                  <a:cubicBezTo>
                    <a:pt x="91" y="0"/>
                    <a:pt x="91" y="0"/>
                    <a:pt x="91" y="0"/>
                  </a:cubicBezTo>
                  <a:cubicBezTo>
                    <a:pt x="91" y="0"/>
                    <a:pt x="91" y="0"/>
                    <a:pt x="91" y="0"/>
                  </a:cubicBezTo>
                  <a:cubicBezTo>
                    <a:pt x="91" y="0"/>
                    <a:pt x="91" y="0"/>
                    <a:pt x="91" y="0"/>
                  </a:cubicBezTo>
                </a:path>
              </a:pathLst>
            </a:custGeom>
            <a:solidFill>
              <a:srgbClr val="D551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íSḻíḓe"/>
            <p:cNvSpPr/>
            <p:nvPr>
              <p:custDataLst>
                <p:tags r:id="rId255"/>
              </p:custDataLst>
            </p:nvPr>
          </p:nvSpPr>
          <p:spPr bwMode="auto">
            <a:xfrm>
              <a:off x="5531681" y="1574103"/>
              <a:ext cx="1801903" cy="224014"/>
            </a:xfrm>
            <a:custGeom>
              <a:avLst/>
              <a:gdLst>
                <a:gd name="T0" fmla="*/ 703 w 709"/>
                <a:gd name="T1" fmla="*/ 0 h 88"/>
                <a:gd name="T2" fmla="*/ 703 w 709"/>
                <a:gd name="T3" fmla="*/ 0 h 88"/>
                <a:gd name="T4" fmla="*/ 577 w 709"/>
                <a:gd name="T5" fmla="*/ 16 h 88"/>
                <a:gd name="T6" fmla="*/ 462 w 709"/>
                <a:gd name="T7" fmla="*/ 27 h 88"/>
                <a:gd name="T8" fmla="*/ 345 w 709"/>
                <a:gd name="T9" fmla="*/ 36 h 88"/>
                <a:gd name="T10" fmla="*/ 228 w 709"/>
                <a:gd name="T11" fmla="*/ 42 h 88"/>
                <a:gd name="T12" fmla="*/ 228 w 709"/>
                <a:gd name="T13" fmla="*/ 42 h 88"/>
                <a:gd name="T14" fmla="*/ 137 w 709"/>
                <a:gd name="T15" fmla="*/ 46 h 88"/>
                <a:gd name="T16" fmla="*/ 137 w 709"/>
                <a:gd name="T17" fmla="*/ 46 h 88"/>
                <a:gd name="T18" fmla="*/ 111 w 709"/>
                <a:gd name="T19" fmla="*/ 47 h 88"/>
                <a:gd name="T20" fmla="*/ 3 w 709"/>
                <a:gd name="T21" fmla="*/ 78 h 88"/>
                <a:gd name="T22" fmla="*/ 1 w 709"/>
                <a:gd name="T23" fmla="*/ 85 h 88"/>
                <a:gd name="T24" fmla="*/ 5 w 709"/>
                <a:gd name="T25" fmla="*/ 88 h 88"/>
                <a:gd name="T26" fmla="*/ 8 w 709"/>
                <a:gd name="T27" fmla="*/ 87 h 88"/>
                <a:gd name="T28" fmla="*/ 113 w 709"/>
                <a:gd name="T29" fmla="*/ 57 h 88"/>
                <a:gd name="T30" fmla="*/ 138 w 709"/>
                <a:gd name="T31" fmla="*/ 56 h 88"/>
                <a:gd name="T32" fmla="*/ 138 w 709"/>
                <a:gd name="T33" fmla="*/ 56 h 88"/>
                <a:gd name="T34" fmla="*/ 229 w 709"/>
                <a:gd name="T35" fmla="*/ 52 h 88"/>
                <a:gd name="T36" fmla="*/ 229 w 709"/>
                <a:gd name="T37" fmla="*/ 52 h 88"/>
                <a:gd name="T38" fmla="*/ 345 w 709"/>
                <a:gd name="T39" fmla="*/ 46 h 88"/>
                <a:gd name="T40" fmla="*/ 463 w 709"/>
                <a:gd name="T41" fmla="*/ 37 h 88"/>
                <a:gd name="T42" fmla="*/ 579 w 709"/>
                <a:gd name="T43" fmla="*/ 26 h 88"/>
                <a:gd name="T44" fmla="*/ 704 w 709"/>
                <a:gd name="T45" fmla="*/ 10 h 88"/>
                <a:gd name="T46" fmla="*/ 708 w 709"/>
                <a:gd name="T47" fmla="*/ 5 h 88"/>
                <a:gd name="T48" fmla="*/ 703 w 70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9" h="88">
                  <a:moveTo>
                    <a:pt x="703" y="0"/>
                  </a:moveTo>
                  <a:cubicBezTo>
                    <a:pt x="703" y="0"/>
                    <a:pt x="703" y="0"/>
                    <a:pt x="703" y="0"/>
                  </a:cubicBezTo>
                  <a:cubicBezTo>
                    <a:pt x="668" y="5"/>
                    <a:pt x="625" y="10"/>
                    <a:pt x="577" y="16"/>
                  </a:cubicBezTo>
                  <a:cubicBezTo>
                    <a:pt x="542" y="19"/>
                    <a:pt x="503" y="23"/>
                    <a:pt x="462" y="27"/>
                  </a:cubicBezTo>
                  <a:cubicBezTo>
                    <a:pt x="425" y="30"/>
                    <a:pt x="386" y="33"/>
                    <a:pt x="345" y="36"/>
                  </a:cubicBezTo>
                  <a:cubicBezTo>
                    <a:pt x="307" y="39"/>
                    <a:pt x="268" y="41"/>
                    <a:pt x="228" y="42"/>
                  </a:cubicBezTo>
                  <a:cubicBezTo>
                    <a:pt x="228" y="42"/>
                    <a:pt x="228" y="42"/>
                    <a:pt x="228" y="42"/>
                  </a:cubicBezTo>
                  <a:cubicBezTo>
                    <a:pt x="199" y="44"/>
                    <a:pt x="168" y="45"/>
                    <a:pt x="137" y="46"/>
                  </a:cubicBezTo>
                  <a:cubicBezTo>
                    <a:pt x="137" y="46"/>
                    <a:pt x="137" y="46"/>
                    <a:pt x="137" y="46"/>
                  </a:cubicBezTo>
                  <a:cubicBezTo>
                    <a:pt x="129" y="46"/>
                    <a:pt x="120" y="46"/>
                    <a:pt x="111" y="47"/>
                  </a:cubicBezTo>
                  <a:cubicBezTo>
                    <a:pt x="74" y="51"/>
                    <a:pt x="37" y="62"/>
                    <a:pt x="3" y="78"/>
                  </a:cubicBezTo>
                  <a:cubicBezTo>
                    <a:pt x="1" y="80"/>
                    <a:pt x="0" y="83"/>
                    <a:pt x="1" y="85"/>
                  </a:cubicBezTo>
                  <a:cubicBezTo>
                    <a:pt x="2" y="87"/>
                    <a:pt x="3" y="88"/>
                    <a:pt x="5" y="88"/>
                  </a:cubicBezTo>
                  <a:cubicBezTo>
                    <a:pt x="6" y="88"/>
                    <a:pt x="7" y="88"/>
                    <a:pt x="8" y="87"/>
                  </a:cubicBezTo>
                  <a:cubicBezTo>
                    <a:pt x="40" y="71"/>
                    <a:pt x="76" y="61"/>
                    <a:pt x="113" y="57"/>
                  </a:cubicBezTo>
                  <a:cubicBezTo>
                    <a:pt x="121" y="56"/>
                    <a:pt x="129" y="56"/>
                    <a:pt x="138" y="56"/>
                  </a:cubicBezTo>
                  <a:cubicBezTo>
                    <a:pt x="138" y="56"/>
                    <a:pt x="138" y="56"/>
                    <a:pt x="138" y="56"/>
                  </a:cubicBezTo>
                  <a:cubicBezTo>
                    <a:pt x="169" y="55"/>
                    <a:pt x="199" y="54"/>
                    <a:pt x="229" y="52"/>
                  </a:cubicBezTo>
                  <a:cubicBezTo>
                    <a:pt x="229" y="52"/>
                    <a:pt x="229" y="52"/>
                    <a:pt x="229" y="52"/>
                  </a:cubicBezTo>
                  <a:cubicBezTo>
                    <a:pt x="269" y="51"/>
                    <a:pt x="308" y="48"/>
                    <a:pt x="345" y="46"/>
                  </a:cubicBezTo>
                  <a:cubicBezTo>
                    <a:pt x="386" y="43"/>
                    <a:pt x="426" y="40"/>
                    <a:pt x="463" y="37"/>
                  </a:cubicBezTo>
                  <a:cubicBezTo>
                    <a:pt x="504" y="33"/>
                    <a:pt x="543" y="29"/>
                    <a:pt x="579" y="26"/>
                  </a:cubicBezTo>
                  <a:cubicBezTo>
                    <a:pt x="627" y="20"/>
                    <a:pt x="669" y="15"/>
                    <a:pt x="704" y="10"/>
                  </a:cubicBezTo>
                  <a:cubicBezTo>
                    <a:pt x="707" y="10"/>
                    <a:pt x="709" y="7"/>
                    <a:pt x="708" y="5"/>
                  </a:cubicBezTo>
                  <a:cubicBezTo>
                    <a:pt x="708" y="2"/>
                    <a:pt x="706" y="0"/>
                    <a:pt x="703"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2" name="îs1ïḓè"/>
            <p:cNvSpPr/>
            <p:nvPr>
              <p:custDataLst>
                <p:tags r:id="rId256"/>
              </p:custDataLst>
            </p:nvPr>
          </p:nvSpPr>
          <p:spPr bwMode="auto">
            <a:xfrm>
              <a:off x="5552491" y="1684273"/>
              <a:ext cx="1801903" cy="220341"/>
            </a:xfrm>
            <a:custGeom>
              <a:avLst/>
              <a:gdLst>
                <a:gd name="T0" fmla="*/ 704 w 709"/>
                <a:gd name="T1" fmla="*/ 0 h 87"/>
                <a:gd name="T2" fmla="*/ 703 w 709"/>
                <a:gd name="T3" fmla="*/ 0 h 87"/>
                <a:gd name="T4" fmla="*/ 578 w 709"/>
                <a:gd name="T5" fmla="*/ 15 h 87"/>
                <a:gd name="T6" fmla="*/ 463 w 709"/>
                <a:gd name="T7" fmla="*/ 26 h 87"/>
                <a:gd name="T8" fmla="*/ 345 w 709"/>
                <a:gd name="T9" fmla="*/ 35 h 87"/>
                <a:gd name="T10" fmla="*/ 229 w 709"/>
                <a:gd name="T11" fmla="*/ 42 h 87"/>
                <a:gd name="T12" fmla="*/ 229 w 709"/>
                <a:gd name="T13" fmla="*/ 42 h 87"/>
                <a:gd name="T14" fmla="*/ 138 w 709"/>
                <a:gd name="T15" fmla="*/ 45 h 87"/>
                <a:gd name="T16" fmla="*/ 112 w 709"/>
                <a:gd name="T17" fmla="*/ 47 h 87"/>
                <a:gd name="T18" fmla="*/ 4 w 709"/>
                <a:gd name="T19" fmla="*/ 78 h 87"/>
                <a:gd name="T20" fmla="*/ 1 w 709"/>
                <a:gd name="T21" fmla="*/ 84 h 87"/>
                <a:gd name="T22" fmla="*/ 6 w 709"/>
                <a:gd name="T23" fmla="*/ 87 h 87"/>
                <a:gd name="T24" fmla="*/ 8 w 709"/>
                <a:gd name="T25" fmla="*/ 87 h 87"/>
                <a:gd name="T26" fmla="*/ 113 w 709"/>
                <a:gd name="T27" fmla="*/ 57 h 87"/>
                <a:gd name="T28" fmla="*/ 138 w 709"/>
                <a:gd name="T29" fmla="*/ 55 h 87"/>
                <a:gd name="T30" fmla="*/ 229 w 709"/>
                <a:gd name="T31" fmla="*/ 52 h 87"/>
                <a:gd name="T32" fmla="*/ 229 w 709"/>
                <a:gd name="T33" fmla="*/ 52 h 87"/>
                <a:gd name="T34" fmla="*/ 346 w 709"/>
                <a:gd name="T35" fmla="*/ 45 h 87"/>
                <a:gd name="T36" fmla="*/ 464 w 709"/>
                <a:gd name="T37" fmla="*/ 36 h 87"/>
                <a:gd name="T38" fmla="*/ 579 w 709"/>
                <a:gd name="T39" fmla="*/ 25 h 87"/>
                <a:gd name="T40" fmla="*/ 705 w 709"/>
                <a:gd name="T41" fmla="*/ 10 h 87"/>
                <a:gd name="T42" fmla="*/ 709 w 709"/>
                <a:gd name="T43" fmla="*/ 4 h 87"/>
                <a:gd name="T44" fmla="*/ 704 w 709"/>
                <a:gd name="T4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9" h="87">
                  <a:moveTo>
                    <a:pt x="704" y="0"/>
                  </a:moveTo>
                  <a:cubicBezTo>
                    <a:pt x="704" y="0"/>
                    <a:pt x="703" y="0"/>
                    <a:pt x="703" y="0"/>
                  </a:cubicBezTo>
                  <a:cubicBezTo>
                    <a:pt x="668" y="4"/>
                    <a:pt x="626" y="10"/>
                    <a:pt x="578" y="15"/>
                  </a:cubicBezTo>
                  <a:cubicBezTo>
                    <a:pt x="542" y="19"/>
                    <a:pt x="504" y="23"/>
                    <a:pt x="463" y="26"/>
                  </a:cubicBezTo>
                  <a:cubicBezTo>
                    <a:pt x="426" y="30"/>
                    <a:pt x="386" y="33"/>
                    <a:pt x="345" y="35"/>
                  </a:cubicBezTo>
                  <a:cubicBezTo>
                    <a:pt x="308" y="38"/>
                    <a:pt x="269" y="40"/>
                    <a:pt x="229" y="42"/>
                  </a:cubicBezTo>
                  <a:cubicBezTo>
                    <a:pt x="229" y="42"/>
                    <a:pt x="229" y="42"/>
                    <a:pt x="229" y="42"/>
                  </a:cubicBezTo>
                  <a:cubicBezTo>
                    <a:pt x="199" y="43"/>
                    <a:pt x="169" y="44"/>
                    <a:pt x="138" y="45"/>
                  </a:cubicBezTo>
                  <a:cubicBezTo>
                    <a:pt x="129" y="45"/>
                    <a:pt x="121" y="46"/>
                    <a:pt x="112" y="47"/>
                  </a:cubicBezTo>
                  <a:cubicBezTo>
                    <a:pt x="74" y="51"/>
                    <a:pt x="37" y="61"/>
                    <a:pt x="4" y="78"/>
                  </a:cubicBezTo>
                  <a:cubicBezTo>
                    <a:pt x="1" y="79"/>
                    <a:pt x="0" y="82"/>
                    <a:pt x="1" y="84"/>
                  </a:cubicBezTo>
                  <a:cubicBezTo>
                    <a:pt x="2" y="86"/>
                    <a:pt x="4" y="87"/>
                    <a:pt x="6" y="87"/>
                  </a:cubicBezTo>
                  <a:cubicBezTo>
                    <a:pt x="7" y="87"/>
                    <a:pt x="7" y="87"/>
                    <a:pt x="8" y="87"/>
                  </a:cubicBezTo>
                  <a:cubicBezTo>
                    <a:pt x="41" y="70"/>
                    <a:pt x="76" y="61"/>
                    <a:pt x="113" y="57"/>
                  </a:cubicBezTo>
                  <a:cubicBezTo>
                    <a:pt x="121" y="56"/>
                    <a:pt x="130" y="55"/>
                    <a:pt x="138" y="55"/>
                  </a:cubicBezTo>
                  <a:cubicBezTo>
                    <a:pt x="169" y="54"/>
                    <a:pt x="200" y="53"/>
                    <a:pt x="229" y="52"/>
                  </a:cubicBezTo>
                  <a:cubicBezTo>
                    <a:pt x="229" y="52"/>
                    <a:pt x="229" y="52"/>
                    <a:pt x="229" y="52"/>
                  </a:cubicBezTo>
                  <a:cubicBezTo>
                    <a:pt x="269" y="50"/>
                    <a:pt x="308" y="48"/>
                    <a:pt x="346" y="45"/>
                  </a:cubicBezTo>
                  <a:cubicBezTo>
                    <a:pt x="387" y="43"/>
                    <a:pt x="426" y="40"/>
                    <a:pt x="464" y="36"/>
                  </a:cubicBezTo>
                  <a:cubicBezTo>
                    <a:pt x="505" y="33"/>
                    <a:pt x="544" y="29"/>
                    <a:pt x="579" y="25"/>
                  </a:cubicBezTo>
                  <a:cubicBezTo>
                    <a:pt x="627" y="20"/>
                    <a:pt x="669" y="14"/>
                    <a:pt x="705" y="10"/>
                  </a:cubicBezTo>
                  <a:cubicBezTo>
                    <a:pt x="707" y="9"/>
                    <a:pt x="709" y="7"/>
                    <a:pt x="709" y="4"/>
                  </a:cubicBezTo>
                  <a:cubicBezTo>
                    <a:pt x="708" y="2"/>
                    <a:pt x="706" y="0"/>
                    <a:pt x="70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îšḷiḑê"/>
            <p:cNvSpPr/>
            <p:nvPr>
              <p:custDataLst>
                <p:tags r:id="rId257"/>
              </p:custDataLst>
            </p:nvPr>
          </p:nvSpPr>
          <p:spPr bwMode="auto">
            <a:xfrm>
              <a:off x="5574525" y="1795668"/>
              <a:ext cx="1803127" cy="220341"/>
            </a:xfrm>
            <a:custGeom>
              <a:avLst/>
              <a:gdLst>
                <a:gd name="T0" fmla="*/ 704 w 709"/>
                <a:gd name="T1" fmla="*/ 0 h 87"/>
                <a:gd name="T2" fmla="*/ 703 w 709"/>
                <a:gd name="T3" fmla="*/ 0 h 87"/>
                <a:gd name="T4" fmla="*/ 578 w 709"/>
                <a:gd name="T5" fmla="*/ 15 h 87"/>
                <a:gd name="T6" fmla="*/ 462 w 709"/>
                <a:gd name="T7" fmla="*/ 26 h 87"/>
                <a:gd name="T8" fmla="*/ 345 w 709"/>
                <a:gd name="T9" fmla="*/ 35 h 87"/>
                <a:gd name="T10" fmla="*/ 229 w 709"/>
                <a:gd name="T11" fmla="*/ 42 h 87"/>
                <a:gd name="T12" fmla="*/ 229 w 709"/>
                <a:gd name="T13" fmla="*/ 42 h 87"/>
                <a:gd name="T14" fmla="*/ 138 w 709"/>
                <a:gd name="T15" fmla="*/ 45 h 87"/>
                <a:gd name="T16" fmla="*/ 112 w 709"/>
                <a:gd name="T17" fmla="*/ 47 h 87"/>
                <a:gd name="T18" fmla="*/ 3 w 709"/>
                <a:gd name="T19" fmla="*/ 78 h 87"/>
                <a:gd name="T20" fmla="*/ 1 w 709"/>
                <a:gd name="T21" fmla="*/ 84 h 87"/>
                <a:gd name="T22" fmla="*/ 6 w 709"/>
                <a:gd name="T23" fmla="*/ 87 h 87"/>
                <a:gd name="T24" fmla="*/ 8 w 709"/>
                <a:gd name="T25" fmla="*/ 87 h 87"/>
                <a:gd name="T26" fmla="*/ 113 w 709"/>
                <a:gd name="T27" fmla="*/ 57 h 87"/>
                <a:gd name="T28" fmla="*/ 138 w 709"/>
                <a:gd name="T29" fmla="*/ 55 h 87"/>
                <a:gd name="T30" fmla="*/ 229 w 709"/>
                <a:gd name="T31" fmla="*/ 52 h 87"/>
                <a:gd name="T32" fmla="*/ 229 w 709"/>
                <a:gd name="T33" fmla="*/ 52 h 87"/>
                <a:gd name="T34" fmla="*/ 345 w 709"/>
                <a:gd name="T35" fmla="*/ 45 h 87"/>
                <a:gd name="T36" fmla="*/ 463 w 709"/>
                <a:gd name="T37" fmla="*/ 36 h 87"/>
                <a:gd name="T38" fmla="*/ 579 w 709"/>
                <a:gd name="T39" fmla="*/ 25 h 87"/>
                <a:gd name="T40" fmla="*/ 704 w 709"/>
                <a:gd name="T41" fmla="*/ 10 h 87"/>
                <a:gd name="T42" fmla="*/ 709 w 709"/>
                <a:gd name="T43" fmla="*/ 4 h 87"/>
                <a:gd name="T44" fmla="*/ 704 w 709"/>
                <a:gd name="T4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9" h="87">
                  <a:moveTo>
                    <a:pt x="704" y="0"/>
                  </a:moveTo>
                  <a:cubicBezTo>
                    <a:pt x="703" y="0"/>
                    <a:pt x="703" y="0"/>
                    <a:pt x="703" y="0"/>
                  </a:cubicBezTo>
                  <a:cubicBezTo>
                    <a:pt x="668" y="4"/>
                    <a:pt x="626" y="10"/>
                    <a:pt x="578" y="15"/>
                  </a:cubicBezTo>
                  <a:cubicBezTo>
                    <a:pt x="542" y="19"/>
                    <a:pt x="504" y="23"/>
                    <a:pt x="462" y="26"/>
                  </a:cubicBezTo>
                  <a:cubicBezTo>
                    <a:pt x="425" y="30"/>
                    <a:pt x="386" y="33"/>
                    <a:pt x="345" y="35"/>
                  </a:cubicBezTo>
                  <a:cubicBezTo>
                    <a:pt x="308" y="38"/>
                    <a:pt x="269" y="40"/>
                    <a:pt x="229" y="42"/>
                  </a:cubicBezTo>
                  <a:cubicBezTo>
                    <a:pt x="229" y="42"/>
                    <a:pt x="229" y="42"/>
                    <a:pt x="229" y="42"/>
                  </a:cubicBezTo>
                  <a:cubicBezTo>
                    <a:pt x="199" y="43"/>
                    <a:pt x="169" y="44"/>
                    <a:pt x="138" y="45"/>
                  </a:cubicBezTo>
                  <a:cubicBezTo>
                    <a:pt x="129" y="45"/>
                    <a:pt x="120" y="46"/>
                    <a:pt x="112" y="47"/>
                  </a:cubicBezTo>
                  <a:cubicBezTo>
                    <a:pt x="74" y="51"/>
                    <a:pt x="37" y="61"/>
                    <a:pt x="3" y="78"/>
                  </a:cubicBezTo>
                  <a:cubicBezTo>
                    <a:pt x="1" y="79"/>
                    <a:pt x="0" y="82"/>
                    <a:pt x="1" y="84"/>
                  </a:cubicBezTo>
                  <a:cubicBezTo>
                    <a:pt x="2" y="86"/>
                    <a:pt x="4" y="87"/>
                    <a:pt x="6" y="87"/>
                  </a:cubicBezTo>
                  <a:cubicBezTo>
                    <a:pt x="6" y="87"/>
                    <a:pt x="7" y="87"/>
                    <a:pt x="8" y="87"/>
                  </a:cubicBezTo>
                  <a:cubicBezTo>
                    <a:pt x="41" y="70"/>
                    <a:pt x="76" y="60"/>
                    <a:pt x="113" y="57"/>
                  </a:cubicBezTo>
                  <a:cubicBezTo>
                    <a:pt x="121" y="56"/>
                    <a:pt x="129" y="55"/>
                    <a:pt x="138" y="55"/>
                  </a:cubicBezTo>
                  <a:cubicBezTo>
                    <a:pt x="169" y="54"/>
                    <a:pt x="199" y="53"/>
                    <a:pt x="229" y="52"/>
                  </a:cubicBezTo>
                  <a:cubicBezTo>
                    <a:pt x="229" y="52"/>
                    <a:pt x="229" y="52"/>
                    <a:pt x="229" y="52"/>
                  </a:cubicBezTo>
                  <a:cubicBezTo>
                    <a:pt x="269" y="50"/>
                    <a:pt x="308" y="48"/>
                    <a:pt x="345" y="45"/>
                  </a:cubicBezTo>
                  <a:cubicBezTo>
                    <a:pt x="387" y="43"/>
                    <a:pt x="426" y="40"/>
                    <a:pt x="463" y="36"/>
                  </a:cubicBezTo>
                  <a:cubicBezTo>
                    <a:pt x="505" y="33"/>
                    <a:pt x="543" y="29"/>
                    <a:pt x="579" y="25"/>
                  </a:cubicBezTo>
                  <a:cubicBezTo>
                    <a:pt x="627" y="20"/>
                    <a:pt x="669" y="14"/>
                    <a:pt x="704" y="10"/>
                  </a:cubicBezTo>
                  <a:cubicBezTo>
                    <a:pt x="707" y="9"/>
                    <a:pt x="709" y="7"/>
                    <a:pt x="709" y="4"/>
                  </a:cubicBezTo>
                  <a:cubicBezTo>
                    <a:pt x="708" y="1"/>
                    <a:pt x="706" y="0"/>
                    <a:pt x="70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íšḷíḍê"/>
            <p:cNvSpPr/>
            <p:nvPr>
              <p:custDataLst>
                <p:tags r:id="rId258"/>
              </p:custDataLst>
            </p:nvPr>
          </p:nvSpPr>
          <p:spPr bwMode="auto">
            <a:xfrm>
              <a:off x="5780177" y="2938996"/>
              <a:ext cx="554526" cy="113843"/>
            </a:xfrm>
            <a:custGeom>
              <a:avLst/>
              <a:gdLst>
                <a:gd name="T0" fmla="*/ 213 w 218"/>
                <a:gd name="T1" fmla="*/ 0 h 45"/>
                <a:gd name="T2" fmla="*/ 213 w 218"/>
                <a:gd name="T3" fmla="*/ 0 h 45"/>
                <a:gd name="T4" fmla="*/ 213 w 218"/>
                <a:gd name="T5" fmla="*/ 0 h 45"/>
                <a:gd name="T6" fmla="*/ 138 w 218"/>
                <a:gd name="T7" fmla="*/ 3 h 45"/>
                <a:gd name="T8" fmla="*/ 138 w 218"/>
                <a:gd name="T9" fmla="*/ 3 h 45"/>
                <a:gd name="T10" fmla="*/ 112 w 218"/>
                <a:gd name="T11" fmla="*/ 4 h 45"/>
                <a:gd name="T12" fmla="*/ 4 w 218"/>
                <a:gd name="T13" fmla="*/ 35 h 45"/>
                <a:gd name="T14" fmla="*/ 1 w 218"/>
                <a:gd name="T15" fmla="*/ 42 h 45"/>
                <a:gd name="T16" fmla="*/ 6 w 218"/>
                <a:gd name="T17" fmla="*/ 45 h 45"/>
                <a:gd name="T18" fmla="*/ 8 w 218"/>
                <a:gd name="T19" fmla="*/ 44 h 45"/>
                <a:gd name="T20" fmla="*/ 113 w 218"/>
                <a:gd name="T21" fmla="*/ 14 h 45"/>
                <a:gd name="T22" fmla="*/ 138 w 218"/>
                <a:gd name="T23" fmla="*/ 13 h 45"/>
                <a:gd name="T24" fmla="*/ 138 w 218"/>
                <a:gd name="T25" fmla="*/ 13 h 45"/>
                <a:gd name="T26" fmla="*/ 214 w 218"/>
                <a:gd name="T27" fmla="*/ 10 h 45"/>
                <a:gd name="T28" fmla="*/ 218 w 218"/>
                <a:gd name="T29" fmla="*/ 5 h 45"/>
                <a:gd name="T30" fmla="*/ 213 w 218"/>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 h="45">
                  <a:moveTo>
                    <a:pt x="213" y="0"/>
                  </a:moveTo>
                  <a:cubicBezTo>
                    <a:pt x="213" y="0"/>
                    <a:pt x="213" y="0"/>
                    <a:pt x="213" y="0"/>
                  </a:cubicBezTo>
                  <a:cubicBezTo>
                    <a:pt x="213" y="0"/>
                    <a:pt x="213" y="0"/>
                    <a:pt x="213" y="0"/>
                  </a:cubicBezTo>
                  <a:cubicBezTo>
                    <a:pt x="189" y="1"/>
                    <a:pt x="164" y="2"/>
                    <a:pt x="138" y="3"/>
                  </a:cubicBezTo>
                  <a:cubicBezTo>
                    <a:pt x="138" y="3"/>
                    <a:pt x="138" y="3"/>
                    <a:pt x="138" y="3"/>
                  </a:cubicBezTo>
                  <a:cubicBezTo>
                    <a:pt x="129" y="3"/>
                    <a:pt x="121" y="3"/>
                    <a:pt x="112" y="4"/>
                  </a:cubicBezTo>
                  <a:cubicBezTo>
                    <a:pt x="74" y="8"/>
                    <a:pt x="38" y="18"/>
                    <a:pt x="4" y="35"/>
                  </a:cubicBezTo>
                  <a:cubicBezTo>
                    <a:pt x="1" y="37"/>
                    <a:pt x="0" y="40"/>
                    <a:pt x="1" y="42"/>
                  </a:cubicBezTo>
                  <a:cubicBezTo>
                    <a:pt x="2" y="44"/>
                    <a:pt x="4" y="45"/>
                    <a:pt x="6" y="45"/>
                  </a:cubicBezTo>
                  <a:cubicBezTo>
                    <a:pt x="7" y="45"/>
                    <a:pt x="7" y="45"/>
                    <a:pt x="8" y="44"/>
                  </a:cubicBezTo>
                  <a:cubicBezTo>
                    <a:pt x="41" y="28"/>
                    <a:pt x="77" y="18"/>
                    <a:pt x="113" y="14"/>
                  </a:cubicBezTo>
                  <a:cubicBezTo>
                    <a:pt x="121" y="13"/>
                    <a:pt x="130" y="13"/>
                    <a:pt x="138" y="13"/>
                  </a:cubicBezTo>
                  <a:cubicBezTo>
                    <a:pt x="138" y="13"/>
                    <a:pt x="138" y="13"/>
                    <a:pt x="138" y="13"/>
                  </a:cubicBezTo>
                  <a:cubicBezTo>
                    <a:pt x="164" y="12"/>
                    <a:pt x="189" y="11"/>
                    <a:pt x="214" y="10"/>
                  </a:cubicBezTo>
                  <a:cubicBezTo>
                    <a:pt x="216" y="10"/>
                    <a:pt x="218" y="8"/>
                    <a:pt x="218" y="5"/>
                  </a:cubicBezTo>
                  <a:cubicBezTo>
                    <a:pt x="218" y="2"/>
                    <a:pt x="216" y="0"/>
                    <a:pt x="213"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ïşḷiďé"/>
            <p:cNvSpPr/>
            <p:nvPr>
              <p:custDataLst>
                <p:tags r:id="rId259"/>
              </p:custDataLst>
            </p:nvPr>
          </p:nvSpPr>
          <p:spPr bwMode="auto">
            <a:xfrm>
              <a:off x="7077743" y="2828825"/>
              <a:ext cx="505561" cy="82016"/>
            </a:xfrm>
            <a:custGeom>
              <a:avLst/>
              <a:gdLst>
                <a:gd name="T0" fmla="*/ 194 w 199"/>
                <a:gd name="T1" fmla="*/ 0 h 32"/>
                <a:gd name="T2" fmla="*/ 193 w 199"/>
                <a:gd name="T3" fmla="*/ 0 h 32"/>
                <a:gd name="T4" fmla="*/ 68 w 199"/>
                <a:gd name="T5" fmla="*/ 16 h 32"/>
                <a:gd name="T6" fmla="*/ 5 w 199"/>
                <a:gd name="T7" fmla="*/ 22 h 32"/>
                <a:gd name="T8" fmla="*/ 1 w 199"/>
                <a:gd name="T9" fmla="*/ 28 h 32"/>
                <a:gd name="T10" fmla="*/ 5 w 199"/>
                <a:gd name="T11" fmla="*/ 32 h 32"/>
                <a:gd name="T12" fmla="*/ 6 w 199"/>
                <a:gd name="T13" fmla="*/ 32 h 32"/>
                <a:gd name="T14" fmla="*/ 69 w 199"/>
                <a:gd name="T15" fmla="*/ 25 h 32"/>
                <a:gd name="T16" fmla="*/ 195 w 199"/>
                <a:gd name="T17" fmla="*/ 10 h 32"/>
                <a:gd name="T18" fmla="*/ 199 w 199"/>
                <a:gd name="T19" fmla="*/ 5 h 32"/>
                <a:gd name="T20" fmla="*/ 194 w 199"/>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32">
                  <a:moveTo>
                    <a:pt x="194" y="0"/>
                  </a:moveTo>
                  <a:cubicBezTo>
                    <a:pt x="194" y="0"/>
                    <a:pt x="194" y="0"/>
                    <a:pt x="193" y="0"/>
                  </a:cubicBezTo>
                  <a:cubicBezTo>
                    <a:pt x="158" y="5"/>
                    <a:pt x="116" y="10"/>
                    <a:pt x="68" y="16"/>
                  </a:cubicBezTo>
                  <a:cubicBezTo>
                    <a:pt x="48" y="18"/>
                    <a:pt x="27" y="20"/>
                    <a:pt x="5" y="22"/>
                  </a:cubicBezTo>
                  <a:cubicBezTo>
                    <a:pt x="2" y="22"/>
                    <a:pt x="0" y="25"/>
                    <a:pt x="1" y="28"/>
                  </a:cubicBezTo>
                  <a:cubicBezTo>
                    <a:pt x="1" y="30"/>
                    <a:pt x="3" y="32"/>
                    <a:pt x="5" y="32"/>
                  </a:cubicBezTo>
                  <a:cubicBezTo>
                    <a:pt x="6" y="32"/>
                    <a:pt x="6" y="32"/>
                    <a:pt x="6" y="32"/>
                  </a:cubicBezTo>
                  <a:cubicBezTo>
                    <a:pt x="28" y="30"/>
                    <a:pt x="49" y="28"/>
                    <a:pt x="69" y="25"/>
                  </a:cubicBezTo>
                  <a:cubicBezTo>
                    <a:pt x="117" y="20"/>
                    <a:pt x="159" y="15"/>
                    <a:pt x="195" y="10"/>
                  </a:cubicBezTo>
                  <a:cubicBezTo>
                    <a:pt x="197" y="10"/>
                    <a:pt x="199" y="7"/>
                    <a:pt x="199" y="5"/>
                  </a:cubicBezTo>
                  <a:cubicBezTo>
                    <a:pt x="199" y="2"/>
                    <a:pt x="197" y="0"/>
                    <a:pt x="19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iṩļïḋè"/>
            <p:cNvSpPr/>
            <p:nvPr>
              <p:custDataLst>
                <p:tags r:id="rId260"/>
              </p:custDataLst>
            </p:nvPr>
          </p:nvSpPr>
          <p:spPr bwMode="auto">
            <a:xfrm>
              <a:off x="5803435" y="3045494"/>
              <a:ext cx="554526" cy="113843"/>
            </a:xfrm>
            <a:custGeom>
              <a:avLst/>
              <a:gdLst>
                <a:gd name="T0" fmla="*/ 213 w 218"/>
                <a:gd name="T1" fmla="*/ 0 h 45"/>
                <a:gd name="T2" fmla="*/ 213 w 218"/>
                <a:gd name="T3" fmla="*/ 0 h 45"/>
                <a:gd name="T4" fmla="*/ 138 w 218"/>
                <a:gd name="T5" fmla="*/ 3 h 45"/>
                <a:gd name="T6" fmla="*/ 112 w 218"/>
                <a:gd name="T7" fmla="*/ 5 h 45"/>
                <a:gd name="T8" fmla="*/ 3 w 218"/>
                <a:gd name="T9" fmla="*/ 36 h 45"/>
                <a:gd name="T10" fmla="*/ 1 w 218"/>
                <a:gd name="T11" fmla="*/ 42 h 45"/>
                <a:gd name="T12" fmla="*/ 5 w 218"/>
                <a:gd name="T13" fmla="*/ 45 h 45"/>
                <a:gd name="T14" fmla="*/ 8 w 218"/>
                <a:gd name="T15" fmla="*/ 45 h 45"/>
                <a:gd name="T16" fmla="*/ 113 w 218"/>
                <a:gd name="T17" fmla="*/ 15 h 45"/>
                <a:gd name="T18" fmla="*/ 138 w 218"/>
                <a:gd name="T19" fmla="*/ 13 h 45"/>
                <a:gd name="T20" fmla="*/ 213 w 218"/>
                <a:gd name="T21" fmla="*/ 10 h 45"/>
                <a:gd name="T22" fmla="*/ 218 w 218"/>
                <a:gd name="T23" fmla="*/ 5 h 45"/>
                <a:gd name="T24" fmla="*/ 213 w 218"/>
                <a:gd name="T2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45">
                  <a:moveTo>
                    <a:pt x="213" y="0"/>
                  </a:moveTo>
                  <a:cubicBezTo>
                    <a:pt x="213" y="0"/>
                    <a:pt x="213" y="0"/>
                    <a:pt x="213" y="0"/>
                  </a:cubicBezTo>
                  <a:cubicBezTo>
                    <a:pt x="188" y="2"/>
                    <a:pt x="163" y="2"/>
                    <a:pt x="138" y="3"/>
                  </a:cubicBezTo>
                  <a:cubicBezTo>
                    <a:pt x="129" y="3"/>
                    <a:pt x="120" y="4"/>
                    <a:pt x="112" y="5"/>
                  </a:cubicBezTo>
                  <a:cubicBezTo>
                    <a:pt x="74" y="9"/>
                    <a:pt x="37" y="19"/>
                    <a:pt x="3" y="36"/>
                  </a:cubicBezTo>
                  <a:cubicBezTo>
                    <a:pt x="1" y="37"/>
                    <a:pt x="0" y="40"/>
                    <a:pt x="1" y="42"/>
                  </a:cubicBezTo>
                  <a:cubicBezTo>
                    <a:pt x="2" y="44"/>
                    <a:pt x="4" y="45"/>
                    <a:pt x="5" y="45"/>
                  </a:cubicBezTo>
                  <a:cubicBezTo>
                    <a:pt x="6" y="45"/>
                    <a:pt x="7" y="45"/>
                    <a:pt x="8" y="45"/>
                  </a:cubicBezTo>
                  <a:cubicBezTo>
                    <a:pt x="40" y="28"/>
                    <a:pt x="76" y="18"/>
                    <a:pt x="113" y="15"/>
                  </a:cubicBezTo>
                  <a:cubicBezTo>
                    <a:pt x="121" y="14"/>
                    <a:pt x="129" y="13"/>
                    <a:pt x="138" y="13"/>
                  </a:cubicBezTo>
                  <a:cubicBezTo>
                    <a:pt x="163" y="12"/>
                    <a:pt x="188" y="12"/>
                    <a:pt x="213" y="10"/>
                  </a:cubicBezTo>
                  <a:cubicBezTo>
                    <a:pt x="216" y="10"/>
                    <a:pt x="218" y="8"/>
                    <a:pt x="218" y="5"/>
                  </a:cubicBezTo>
                  <a:cubicBezTo>
                    <a:pt x="218" y="3"/>
                    <a:pt x="215" y="0"/>
                    <a:pt x="213"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ïṥľîḑè"/>
            <p:cNvSpPr/>
            <p:nvPr>
              <p:custDataLst>
                <p:tags r:id="rId261"/>
              </p:custDataLst>
            </p:nvPr>
          </p:nvSpPr>
          <p:spPr bwMode="auto">
            <a:xfrm>
              <a:off x="7089984" y="2938996"/>
              <a:ext cx="516578" cy="80792"/>
            </a:xfrm>
            <a:custGeom>
              <a:avLst/>
              <a:gdLst>
                <a:gd name="T0" fmla="*/ 198 w 203"/>
                <a:gd name="T1" fmla="*/ 0 h 32"/>
                <a:gd name="T2" fmla="*/ 197 w 203"/>
                <a:gd name="T3" fmla="*/ 0 h 32"/>
                <a:gd name="T4" fmla="*/ 197 w 203"/>
                <a:gd name="T5" fmla="*/ 0 h 32"/>
                <a:gd name="T6" fmla="*/ 72 w 203"/>
                <a:gd name="T7" fmla="*/ 15 h 32"/>
                <a:gd name="T8" fmla="*/ 5 w 203"/>
                <a:gd name="T9" fmla="*/ 22 h 32"/>
                <a:gd name="T10" fmla="*/ 0 w 203"/>
                <a:gd name="T11" fmla="*/ 27 h 32"/>
                <a:gd name="T12" fmla="*/ 5 w 203"/>
                <a:gd name="T13" fmla="*/ 32 h 32"/>
                <a:gd name="T14" fmla="*/ 6 w 203"/>
                <a:gd name="T15" fmla="*/ 32 h 32"/>
                <a:gd name="T16" fmla="*/ 73 w 203"/>
                <a:gd name="T17" fmla="*/ 25 h 32"/>
                <a:gd name="T18" fmla="*/ 198 w 203"/>
                <a:gd name="T19" fmla="*/ 10 h 32"/>
                <a:gd name="T20" fmla="*/ 202 w 203"/>
                <a:gd name="T21" fmla="*/ 4 h 32"/>
                <a:gd name="T22" fmla="*/ 198 w 20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32">
                  <a:moveTo>
                    <a:pt x="198" y="0"/>
                  </a:moveTo>
                  <a:cubicBezTo>
                    <a:pt x="197" y="0"/>
                    <a:pt x="197" y="0"/>
                    <a:pt x="197" y="0"/>
                  </a:cubicBezTo>
                  <a:cubicBezTo>
                    <a:pt x="197" y="0"/>
                    <a:pt x="197" y="0"/>
                    <a:pt x="197" y="0"/>
                  </a:cubicBezTo>
                  <a:cubicBezTo>
                    <a:pt x="162" y="4"/>
                    <a:pt x="119" y="10"/>
                    <a:pt x="72" y="15"/>
                  </a:cubicBezTo>
                  <a:cubicBezTo>
                    <a:pt x="50" y="17"/>
                    <a:pt x="28" y="20"/>
                    <a:pt x="5" y="22"/>
                  </a:cubicBezTo>
                  <a:cubicBezTo>
                    <a:pt x="2" y="22"/>
                    <a:pt x="0" y="25"/>
                    <a:pt x="0" y="27"/>
                  </a:cubicBezTo>
                  <a:cubicBezTo>
                    <a:pt x="0" y="30"/>
                    <a:pt x="3" y="32"/>
                    <a:pt x="5" y="32"/>
                  </a:cubicBezTo>
                  <a:cubicBezTo>
                    <a:pt x="5" y="32"/>
                    <a:pt x="5" y="32"/>
                    <a:pt x="6" y="32"/>
                  </a:cubicBezTo>
                  <a:cubicBezTo>
                    <a:pt x="29" y="30"/>
                    <a:pt x="51" y="27"/>
                    <a:pt x="73" y="25"/>
                  </a:cubicBezTo>
                  <a:cubicBezTo>
                    <a:pt x="121" y="20"/>
                    <a:pt x="163" y="14"/>
                    <a:pt x="198" y="10"/>
                  </a:cubicBezTo>
                  <a:cubicBezTo>
                    <a:pt x="201" y="9"/>
                    <a:pt x="203" y="7"/>
                    <a:pt x="202" y="4"/>
                  </a:cubicBezTo>
                  <a:cubicBezTo>
                    <a:pt x="202" y="1"/>
                    <a:pt x="200" y="0"/>
                    <a:pt x="198"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íšḻiďe"/>
            <p:cNvSpPr/>
            <p:nvPr>
              <p:custDataLst>
                <p:tags r:id="rId262"/>
              </p:custDataLst>
            </p:nvPr>
          </p:nvSpPr>
          <p:spPr bwMode="auto">
            <a:xfrm>
              <a:off x="5824246" y="3156889"/>
              <a:ext cx="556974" cy="113843"/>
            </a:xfrm>
            <a:custGeom>
              <a:avLst/>
              <a:gdLst>
                <a:gd name="T0" fmla="*/ 214 w 219"/>
                <a:gd name="T1" fmla="*/ 0 h 45"/>
                <a:gd name="T2" fmla="*/ 213 w 219"/>
                <a:gd name="T3" fmla="*/ 0 h 45"/>
                <a:gd name="T4" fmla="*/ 138 w 219"/>
                <a:gd name="T5" fmla="*/ 3 h 45"/>
                <a:gd name="T6" fmla="*/ 112 w 219"/>
                <a:gd name="T7" fmla="*/ 5 h 45"/>
                <a:gd name="T8" fmla="*/ 4 w 219"/>
                <a:gd name="T9" fmla="*/ 36 h 45"/>
                <a:gd name="T10" fmla="*/ 2 w 219"/>
                <a:gd name="T11" fmla="*/ 42 h 45"/>
                <a:gd name="T12" fmla="*/ 6 w 219"/>
                <a:gd name="T13" fmla="*/ 45 h 45"/>
                <a:gd name="T14" fmla="*/ 8 w 219"/>
                <a:gd name="T15" fmla="*/ 45 h 45"/>
                <a:gd name="T16" fmla="*/ 113 w 219"/>
                <a:gd name="T17" fmla="*/ 15 h 45"/>
                <a:gd name="T18" fmla="*/ 139 w 219"/>
                <a:gd name="T19" fmla="*/ 13 h 45"/>
                <a:gd name="T20" fmla="*/ 214 w 219"/>
                <a:gd name="T21" fmla="*/ 10 h 45"/>
                <a:gd name="T22" fmla="*/ 219 w 219"/>
                <a:gd name="T23" fmla="*/ 5 h 45"/>
                <a:gd name="T24" fmla="*/ 214 w 219"/>
                <a:gd name="T2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9" h="45">
                  <a:moveTo>
                    <a:pt x="214" y="0"/>
                  </a:moveTo>
                  <a:cubicBezTo>
                    <a:pt x="214" y="0"/>
                    <a:pt x="213" y="0"/>
                    <a:pt x="213" y="0"/>
                  </a:cubicBezTo>
                  <a:cubicBezTo>
                    <a:pt x="189" y="1"/>
                    <a:pt x="164" y="2"/>
                    <a:pt x="138" y="3"/>
                  </a:cubicBezTo>
                  <a:cubicBezTo>
                    <a:pt x="130" y="3"/>
                    <a:pt x="121" y="4"/>
                    <a:pt x="112" y="5"/>
                  </a:cubicBezTo>
                  <a:cubicBezTo>
                    <a:pt x="75" y="9"/>
                    <a:pt x="38" y="19"/>
                    <a:pt x="4" y="36"/>
                  </a:cubicBezTo>
                  <a:cubicBezTo>
                    <a:pt x="1" y="37"/>
                    <a:pt x="0" y="40"/>
                    <a:pt x="2" y="42"/>
                  </a:cubicBezTo>
                  <a:cubicBezTo>
                    <a:pt x="3" y="44"/>
                    <a:pt x="4" y="45"/>
                    <a:pt x="6" y="45"/>
                  </a:cubicBezTo>
                  <a:cubicBezTo>
                    <a:pt x="7" y="45"/>
                    <a:pt x="8" y="45"/>
                    <a:pt x="8" y="45"/>
                  </a:cubicBezTo>
                  <a:cubicBezTo>
                    <a:pt x="41" y="28"/>
                    <a:pt x="77" y="18"/>
                    <a:pt x="113" y="15"/>
                  </a:cubicBezTo>
                  <a:cubicBezTo>
                    <a:pt x="122" y="14"/>
                    <a:pt x="130" y="13"/>
                    <a:pt x="139" y="13"/>
                  </a:cubicBezTo>
                  <a:cubicBezTo>
                    <a:pt x="164" y="12"/>
                    <a:pt x="189" y="11"/>
                    <a:pt x="214" y="10"/>
                  </a:cubicBezTo>
                  <a:cubicBezTo>
                    <a:pt x="217" y="10"/>
                    <a:pt x="219" y="8"/>
                    <a:pt x="219" y="5"/>
                  </a:cubicBezTo>
                  <a:cubicBezTo>
                    <a:pt x="218" y="2"/>
                    <a:pt x="216" y="0"/>
                    <a:pt x="21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ïslïdê"/>
            <p:cNvSpPr/>
            <p:nvPr>
              <p:custDataLst>
                <p:tags r:id="rId263"/>
              </p:custDataLst>
            </p:nvPr>
          </p:nvSpPr>
          <p:spPr bwMode="auto">
            <a:xfrm>
              <a:off x="5892796" y="3461694"/>
              <a:ext cx="157912" cy="56309"/>
            </a:xfrm>
            <a:custGeom>
              <a:avLst/>
              <a:gdLst>
                <a:gd name="T0" fmla="*/ 62 w 62"/>
                <a:gd name="T1" fmla="*/ 0 h 22"/>
                <a:gd name="T2" fmla="*/ 0 w 62"/>
                <a:gd name="T3" fmla="*/ 22 h 22"/>
              </a:gdLst>
              <a:ahLst/>
              <a:cxnLst>
                <a:cxn ang="0">
                  <a:pos x="T0" y="T1"/>
                </a:cxn>
                <a:cxn ang="0">
                  <a:pos x="T2" y="T3"/>
                </a:cxn>
              </a:cxnLst>
              <a:rect l="0" t="0" r="r" b="b"/>
              <a:pathLst>
                <a:path w="62" h="22">
                  <a:moveTo>
                    <a:pt x="62" y="0"/>
                  </a:moveTo>
                  <a:cubicBezTo>
                    <a:pt x="40" y="5"/>
                    <a:pt x="19" y="12"/>
                    <a:pt x="0" y="22"/>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0" name="îSļiḑê"/>
            <p:cNvSpPr/>
            <p:nvPr>
              <p:custDataLst>
                <p:tags r:id="rId264"/>
              </p:custDataLst>
            </p:nvPr>
          </p:nvSpPr>
          <p:spPr bwMode="auto">
            <a:xfrm>
              <a:off x="6228205" y="3431091"/>
              <a:ext cx="190963" cy="4896"/>
            </a:xfrm>
            <a:custGeom>
              <a:avLst/>
              <a:gdLst>
                <a:gd name="T0" fmla="*/ 75 w 75"/>
                <a:gd name="T1" fmla="*/ 0 h 2"/>
                <a:gd name="T2" fmla="*/ 0 w 75"/>
                <a:gd name="T3" fmla="*/ 2 h 2"/>
              </a:gdLst>
              <a:ahLst/>
              <a:cxnLst>
                <a:cxn ang="0">
                  <a:pos x="T0" y="T1"/>
                </a:cxn>
                <a:cxn ang="0">
                  <a:pos x="T2" y="T3"/>
                </a:cxn>
              </a:cxnLst>
              <a:rect l="0" t="0" r="r" b="b"/>
              <a:pathLst>
                <a:path w="75" h="2">
                  <a:moveTo>
                    <a:pt x="75" y="0"/>
                  </a:moveTo>
                  <a:cubicBezTo>
                    <a:pt x="50" y="1"/>
                    <a:pt x="25" y="1"/>
                    <a:pt x="0" y="2"/>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1" name="íṥlíḓe"/>
            <p:cNvSpPr/>
            <p:nvPr>
              <p:custDataLst>
                <p:tags r:id="rId265"/>
              </p:custDataLst>
            </p:nvPr>
          </p:nvSpPr>
          <p:spPr bwMode="auto">
            <a:xfrm>
              <a:off x="5897693" y="3553503"/>
              <a:ext cx="200755" cy="85688"/>
            </a:xfrm>
            <a:custGeom>
              <a:avLst/>
              <a:gdLst>
                <a:gd name="T0" fmla="*/ 73 w 79"/>
                <a:gd name="T1" fmla="*/ 0 h 34"/>
                <a:gd name="T2" fmla="*/ 72 w 79"/>
                <a:gd name="T3" fmla="*/ 0 h 34"/>
                <a:gd name="T4" fmla="*/ 4 w 79"/>
                <a:gd name="T5" fmla="*/ 24 h 34"/>
                <a:gd name="T6" fmla="*/ 2 w 79"/>
                <a:gd name="T7" fmla="*/ 31 h 34"/>
                <a:gd name="T8" fmla="*/ 6 w 79"/>
                <a:gd name="T9" fmla="*/ 34 h 34"/>
                <a:gd name="T10" fmla="*/ 8 w 79"/>
                <a:gd name="T11" fmla="*/ 33 h 34"/>
                <a:gd name="T12" fmla="*/ 74 w 79"/>
                <a:gd name="T13" fmla="*/ 10 h 34"/>
                <a:gd name="T14" fmla="*/ 78 w 79"/>
                <a:gd name="T15" fmla="*/ 4 h 34"/>
                <a:gd name="T16" fmla="*/ 73 w 79"/>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4">
                  <a:moveTo>
                    <a:pt x="73" y="0"/>
                  </a:moveTo>
                  <a:cubicBezTo>
                    <a:pt x="73" y="0"/>
                    <a:pt x="72" y="0"/>
                    <a:pt x="72" y="0"/>
                  </a:cubicBezTo>
                  <a:cubicBezTo>
                    <a:pt x="48" y="5"/>
                    <a:pt x="26" y="13"/>
                    <a:pt x="4" y="24"/>
                  </a:cubicBezTo>
                  <a:cubicBezTo>
                    <a:pt x="1" y="25"/>
                    <a:pt x="0" y="28"/>
                    <a:pt x="2" y="31"/>
                  </a:cubicBezTo>
                  <a:cubicBezTo>
                    <a:pt x="2" y="33"/>
                    <a:pt x="4" y="34"/>
                    <a:pt x="6" y="34"/>
                  </a:cubicBezTo>
                  <a:cubicBezTo>
                    <a:pt x="7" y="34"/>
                    <a:pt x="8" y="33"/>
                    <a:pt x="8" y="33"/>
                  </a:cubicBezTo>
                  <a:cubicBezTo>
                    <a:pt x="29" y="23"/>
                    <a:pt x="51" y="15"/>
                    <a:pt x="74" y="10"/>
                  </a:cubicBezTo>
                  <a:cubicBezTo>
                    <a:pt x="77" y="9"/>
                    <a:pt x="79" y="6"/>
                    <a:pt x="78" y="4"/>
                  </a:cubicBezTo>
                  <a:cubicBezTo>
                    <a:pt x="77" y="1"/>
                    <a:pt x="75" y="0"/>
                    <a:pt x="73"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îŝļíde"/>
            <p:cNvSpPr/>
            <p:nvPr>
              <p:custDataLst>
                <p:tags r:id="rId266"/>
              </p:custDataLst>
            </p:nvPr>
          </p:nvSpPr>
          <p:spPr bwMode="auto">
            <a:xfrm>
              <a:off x="6235550" y="3525348"/>
              <a:ext cx="219118" cy="33052"/>
            </a:xfrm>
            <a:custGeom>
              <a:avLst/>
              <a:gdLst>
                <a:gd name="T0" fmla="*/ 80 w 86"/>
                <a:gd name="T1" fmla="*/ 0 h 13"/>
                <a:gd name="T2" fmla="*/ 80 w 86"/>
                <a:gd name="T3" fmla="*/ 0 h 13"/>
                <a:gd name="T4" fmla="*/ 5 w 86"/>
                <a:gd name="T5" fmla="*/ 3 h 13"/>
                <a:gd name="T6" fmla="*/ 0 w 86"/>
                <a:gd name="T7" fmla="*/ 8 h 13"/>
                <a:gd name="T8" fmla="*/ 5 w 86"/>
                <a:gd name="T9" fmla="*/ 13 h 13"/>
                <a:gd name="T10" fmla="*/ 5 w 86"/>
                <a:gd name="T11" fmla="*/ 13 h 13"/>
                <a:gd name="T12" fmla="*/ 81 w 86"/>
                <a:gd name="T13" fmla="*/ 10 h 13"/>
                <a:gd name="T14" fmla="*/ 85 w 86"/>
                <a:gd name="T15" fmla="*/ 5 h 13"/>
                <a:gd name="T16" fmla="*/ 80 w 8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3">
                  <a:moveTo>
                    <a:pt x="80" y="0"/>
                  </a:moveTo>
                  <a:cubicBezTo>
                    <a:pt x="80" y="0"/>
                    <a:pt x="80" y="0"/>
                    <a:pt x="80" y="0"/>
                  </a:cubicBezTo>
                  <a:cubicBezTo>
                    <a:pt x="56" y="1"/>
                    <a:pt x="31" y="2"/>
                    <a:pt x="5" y="3"/>
                  </a:cubicBezTo>
                  <a:cubicBezTo>
                    <a:pt x="2" y="3"/>
                    <a:pt x="0" y="5"/>
                    <a:pt x="0" y="8"/>
                  </a:cubicBezTo>
                  <a:cubicBezTo>
                    <a:pt x="0" y="10"/>
                    <a:pt x="3" y="13"/>
                    <a:pt x="5" y="13"/>
                  </a:cubicBezTo>
                  <a:cubicBezTo>
                    <a:pt x="5" y="13"/>
                    <a:pt x="5" y="13"/>
                    <a:pt x="5" y="13"/>
                  </a:cubicBezTo>
                  <a:cubicBezTo>
                    <a:pt x="31" y="12"/>
                    <a:pt x="56" y="11"/>
                    <a:pt x="81" y="10"/>
                  </a:cubicBezTo>
                  <a:cubicBezTo>
                    <a:pt x="83" y="10"/>
                    <a:pt x="86" y="7"/>
                    <a:pt x="85" y="5"/>
                  </a:cubicBezTo>
                  <a:cubicBezTo>
                    <a:pt x="85" y="2"/>
                    <a:pt x="83" y="0"/>
                    <a:pt x="80"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3" name="îŝlíďé"/>
            <p:cNvSpPr/>
            <p:nvPr>
              <p:custDataLst>
                <p:tags r:id="rId267"/>
              </p:custDataLst>
            </p:nvPr>
          </p:nvSpPr>
          <p:spPr bwMode="auto">
            <a:xfrm>
              <a:off x="5920951" y="3664898"/>
              <a:ext cx="198307" cy="85688"/>
            </a:xfrm>
            <a:custGeom>
              <a:avLst/>
              <a:gdLst>
                <a:gd name="T0" fmla="*/ 73 w 78"/>
                <a:gd name="T1" fmla="*/ 0 h 34"/>
                <a:gd name="T2" fmla="*/ 72 w 78"/>
                <a:gd name="T3" fmla="*/ 0 h 34"/>
                <a:gd name="T4" fmla="*/ 4 w 78"/>
                <a:gd name="T5" fmla="*/ 24 h 34"/>
                <a:gd name="T6" fmla="*/ 1 w 78"/>
                <a:gd name="T7" fmla="*/ 31 h 34"/>
                <a:gd name="T8" fmla="*/ 6 w 78"/>
                <a:gd name="T9" fmla="*/ 34 h 34"/>
                <a:gd name="T10" fmla="*/ 8 w 78"/>
                <a:gd name="T11" fmla="*/ 33 h 34"/>
                <a:gd name="T12" fmla="*/ 74 w 78"/>
                <a:gd name="T13" fmla="*/ 10 h 34"/>
                <a:gd name="T14" fmla="*/ 78 w 78"/>
                <a:gd name="T15" fmla="*/ 4 h 34"/>
                <a:gd name="T16" fmla="*/ 73 w 7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4">
                  <a:moveTo>
                    <a:pt x="73" y="0"/>
                  </a:moveTo>
                  <a:cubicBezTo>
                    <a:pt x="72" y="0"/>
                    <a:pt x="72" y="0"/>
                    <a:pt x="72" y="0"/>
                  </a:cubicBezTo>
                  <a:cubicBezTo>
                    <a:pt x="48" y="5"/>
                    <a:pt x="25" y="13"/>
                    <a:pt x="4" y="24"/>
                  </a:cubicBezTo>
                  <a:cubicBezTo>
                    <a:pt x="1" y="25"/>
                    <a:pt x="0" y="28"/>
                    <a:pt x="1" y="31"/>
                  </a:cubicBezTo>
                  <a:cubicBezTo>
                    <a:pt x="2" y="33"/>
                    <a:pt x="4" y="34"/>
                    <a:pt x="6" y="34"/>
                  </a:cubicBezTo>
                  <a:cubicBezTo>
                    <a:pt x="7" y="34"/>
                    <a:pt x="7" y="33"/>
                    <a:pt x="8" y="33"/>
                  </a:cubicBezTo>
                  <a:cubicBezTo>
                    <a:pt x="29" y="23"/>
                    <a:pt x="51" y="15"/>
                    <a:pt x="74" y="10"/>
                  </a:cubicBezTo>
                  <a:cubicBezTo>
                    <a:pt x="77" y="9"/>
                    <a:pt x="78" y="6"/>
                    <a:pt x="78" y="4"/>
                  </a:cubicBezTo>
                  <a:cubicBezTo>
                    <a:pt x="77" y="1"/>
                    <a:pt x="75" y="0"/>
                    <a:pt x="73" y="0"/>
                  </a:cubicBezTo>
                </a:path>
              </a:pathLst>
            </a:custGeom>
            <a:solidFill>
              <a:srgbClr val="EF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ïŝ1îḋé"/>
            <p:cNvSpPr/>
            <p:nvPr>
              <p:custDataLst>
                <p:tags r:id="rId268"/>
              </p:custDataLst>
            </p:nvPr>
          </p:nvSpPr>
          <p:spPr bwMode="auto">
            <a:xfrm>
              <a:off x="6258807" y="3636743"/>
              <a:ext cx="215445" cy="30603"/>
            </a:xfrm>
            <a:custGeom>
              <a:avLst/>
              <a:gdLst>
                <a:gd name="T0" fmla="*/ 80 w 85"/>
                <a:gd name="T1" fmla="*/ 0 h 12"/>
                <a:gd name="T2" fmla="*/ 80 w 85"/>
                <a:gd name="T3" fmla="*/ 0 h 12"/>
                <a:gd name="T4" fmla="*/ 5 w 85"/>
                <a:gd name="T5" fmla="*/ 2 h 12"/>
                <a:gd name="T6" fmla="*/ 0 w 85"/>
                <a:gd name="T7" fmla="*/ 8 h 12"/>
                <a:gd name="T8" fmla="*/ 5 w 85"/>
                <a:gd name="T9" fmla="*/ 12 h 12"/>
                <a:gd name="T10" fmla="*/ 5 w 85"/>
                <a:gd name="T11" fmla="*/ 12 h 12"/>
                <a:gd name="T12" fmla="*/ 80 w 85"/>
                <a:gd name="T13" fmla="*/ 10 h 12"/>
                <a:gd name="T14" fmla="*/ 85 w 85"/>
                <a:gd name="T15" fmla="*/ 5 h 12"/>
                <a:gd name="T16" fmla="*/ 80 w 85"/>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2">
                  <a:moveTo>
                    <a:pt x="80" y="0"/>
                  </a:moveTo>
                  <a:cubicBezTo>
                    <a:pt x="80" y="0"/>
                    <a:pt x="80" y="0"/>
                    <a:pt x="80" y="0"/>
                  </a:cubicBezTo>
                  <a:cubicBezTo>
                    <a:pt x="55" y="1"/>
                    <a:pt x="30" y="2"/>
                    <a:pt x="5" y="2"/>
                  </a:cubicBezTo>
                  <a:cubicBezTo>
                    <a:pt x="2" y="3"/>
                    <a:pt x="0" y="5"/>
                    <a:pt x="0" y="8"/>
                  </a:cubicBezTo>
                  <a:cubicBezTo>
                    <a:pt x="0" y="10"/>
                    <a:pt x="2" y="12"/>
                    <a:pt x="5" y="12"/>
                  </a:cubicBezTo>
                  <a:cubicBezTo>
                    <a:pt x="5" y="12"/>
                    <a:pt x="5" y="12"/>
                    <a:pt x="5" y="12"/>
                  </a:cubicBezTo>
                  <a:cubicBezTo>
                    <a:pt x="31" y="12"/>
                    <a:pt x="56" y="11"/>
                    <a:pt x="80" y="10"/>
                  </a:cubicBezTo>
                  <a:cubicBezTo>
                    <a:pt x="83" y="10"/>
                    <a:pt x="85" y="7"/>
                    <a:pt x="85" y="5"/>
                  </a:cubicBezTo>
                  <a:cubicBezTo>
                    <a:pt x="85" y="2"/>
                    <a:pt x="83" y="0"/>
                    <a:pt x="80"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5" name="î$ľïde"/>
            <p:cNvSpPr/>
            <p:nvPr>
              <p:custDataLst>
                <p:tags r:id="rId269"/>
              </p:custDataLst>
            </p:nvPr>
          </p:nvSpPr>
          <p:spPr bwMode="auto">
            <a:xfrm>
              <a:off x="7113242" y="3050390"/>
              <a:ext cx="515354" cy="80792"/>
            </a:xfrm>
            <a:custGeom>
              <a:avLst/>
              <a:gdLst>
                <a:gd name="T0" fmla="*/ 197 w 203"/>
                <a:gd name="T1" fmla="*/ 0 h 32"/>
                <a:gd name="T2" fmla="*/ 197 w 203"/>
                <a:gd name="T3" fmla="*/ 0 h 32"/>
                <a:gd name="T4" fmla="*/ 71 w 203"/>
                <a:gd name="T5" fmla="*/ 15 h 32"/>
                <a:gd name="T6" fmla="*/ 4 w 203"/>
                <a:gd name="T7" fmla="*/ 22 h 32"/>
                <a:gd name="T8" fmla="*/ 0 w 203"/>
                <a:gd name="T9" fmla="*/ 27 h 32"/>
                <a:gd name="T10" fmla="*/ 5 w 203"/>
                <a:gd name="T11" fmla="*/ 32 h 32"/>
                <a:gd name="T12" fmla="*/ 5 w 203"/>
                <a:gd name="T13" fmla="*/ 32 h 32"/>
                <a:gd name="T14" fmla="*/ 72 w 203"/>
                <a:gd name="T15" fmla="*/ 25 h 32"/>
                <a:gd name="T16" fmla="*/ 198 w 203"/>
                <a:gd name="T17" fmla="*/ 10 h 32"/>
                <a:gd name="T18" fmla="*/ 202 w 203"/>
                <a:gd name="T19" fmla="*/ 4 h 32"/>
                <a:gd name="T20" fmla="*/ 197 w 203"/>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32">
                  <a:moveTo>
                    <a:pt x="197" y="0"/>
                  </a:moveTo>
                  <a:cubicBezTo>
                    <a:pt x="197" y="0"/>
                    <a:pt x="197" y="0"/>
                    <a:pt x="197" y="0"/>
                  </a:cubicBezTo>
                  <a:cubicBezTo>
                    <a:pt x="161" y="4"/>
                    <a:pt x="119" y="10"/>
                    <a:pt x="71" y="15"/>
                  </a:cubicBezTo>
                  <a:cubicBezTo>
                    <a:pt x="50" y="17"/>
                    <a:pt x="28" y="19"/>
                    <a:pt x="4" y="22"/>
                  </a:cubicBezTo>
                  <a:cubicBezTo>
                    <a:pt x="2" y="22"/>
                    <a:pt x="0" y="24"/>
                    <a:pt x="0" y="27"/>
                  </a:cubicBezTo>
                  <a:cubicBezTo>
                    <a:pt x="0" y="30"/>
                    <a:pt x="2" y="32"/>
                    <a:pt x="5" y="32"/>
                  </a:cubicBezTo>
                  <a:cubicBezTo>
                    <a:pt x="5" y="32"/>
                    <a:pt x="5" y="32"/>
                    <a:pt x="5" y="32"/>
                  </a:cubicBezTo>
                  <a:cubicBezTo>
                    <a:pt x="29" y="29"/>
                    <a:pt x="51" y="27"/>
                    <a:pt x="72" y="25"/>
                  </a:cubicBezTo>
                  <a:cubicBezTo>
                    <a:pt x="120" y="20"/>
                    <a:pt x="163" y="14"/>
                    <a:pt x="198" y="10"/>
                  </a:cubicBezTo>
                  <a:cubicBezTo>
                    <a:pt x="201" y="9"/>
                    <a:pt x="203" y="7"/>
                    <a:pt x="202" y="4"/>
                  </a:cubicBezTo>
                  <a:cubicBezTo>
                    <a:pt x="202" y="1"/>
                    <a:pt x="200" y="0"/>
                    <a:pt x="197"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îş1îḍê"/>
            <p:cNvSpPr/>
            <p:nvPr>
              <p:custDataLst>
                <p:tags r:id="rId270"/>
              </p:custDataLst>
            </p:nvPr>
          </p:nvSpPr>
          <p:spPr bwMode="auto">
            <a:xfrm>
              <a:off x="5595335" y="1993976"/>
              <a:ext cx="805470" cy="123636"/>
            </a:xfrm>
            <a:custGeom>
              <a:avLst/>
              <a:gdLst>
                <a:gd name="T0" fmla="*/ 312 w 317"/>
                <a:gd name="T1" fmla="*/ 0 h 49"/>
                <a:gd name="T2" fmla="*/ 311 w 317"/>
                <a:gd name="T3" fmla="*/ 0 h 49"/>
                <a:gd name="T4" fmla="*/ 229 w 317"/>
                <a:gd name="T5" fmla="*/ 4 h 49"/>
                <a:gd name="T6" fmla="*/ 229 w 317"/>
                <a:gd name="T7" fmla="*/ 4 h 49"/>
                <a:gd name="T8" fmla="*/ 138 w 317"/>
                <a:gd name="T9" fmla="*/ 7 h 49"/>
                <a:gd name="T10" fmla="*/ 112 w 317"/>
                <a:gd name="T11" fmla="*/ 9 h 49"/>
                <a:gd name="T12" fmla="*/ 3 w 317"/>
                <a:gd name="T13" fmla="*/ 40 h 49"/>
                <a:gd name="T14" fmla="*/ 1 w 317"/>
                <a:gd name="T15" fmla="*/ 47 h 49"/>
                <a:gd name="T16" fmla="*/ 6 w 317"/>
                <a:gd name="T17" fmla="*/ 49 h 49"/>
                <a:gd name="T18" fmla="*/ 8 w 317"/>
                <a:gd name="T19" fmla="*/ 49 h 49"/>
                <a:gd name="T20" fmla="*/ 113 w 317"/>
                <a:gd name="T21" fmla="*/ 19 h 49"/>
                <a:gd name="T22" fmla="*/ 138 w 317"/>
                <a:gd name="T23" fmla="*/ 17 h 49"/>
                <a:gd name="T24" fmla="*/ 229 w 317"/>
                <a:gd name="T25" fmla="*/ 14 h 49"/>
                <a:gd name="T26" fmla="*/ 229 w 317"/>
                <a:gd name="T27" fmla="*/ 14 h 49"/>
                <a:gd name="T28" fmla="*/ 312 w 317"/>
                <a:gd name="T29" fmla="*/ 10 h 49"/>
                <a:gd name="T30" fmla="*/ 317 w 317"/>
                <a:gd name="T31" fmla="*/ 4 h 49"/>
                <a:gd name="T32" fmla="*/ 312 w 31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49">
                  <a:moveTo>
                    <a:pt x="312" y="0"/>
                  </a:moveTo>
                  <a:cubicBezTo>
                    <a:pt x="311" y="0"/>
                    <a:pt x="311" y="0"/>
                    <a:pt x="311" y="0"/>
                  </a:cubicBezTo>
                  <a:cubicBezTo>
                    <a:pt x="284" y="1"/>
                    <a:pt x="257" y="3"/>
                    <a:pt x="229" y="4"/>
                  </a:cubicBezTo>
                  <a:cubicBezTo>
                    <a:pt x="229" y="4"/>
                    <a:pt x="229" y="4"/>
                    <a:pt x="229" y="4"/>
                  </a:cubicBezTo>
                  <a:cubicBezTo>
                    <a:pt x="199" y="5"/>
                    <a:pt x="169" y="6"/>
                    <a:pt x="138" y="7"/>
                  </a:cubicBezTo>
                  <a:cubicBezTo>
                    <a:pt x="129" y="7"/>
                    <a:pt x="120" y="8"/>
                    <a:pt x="112" y="9"/>
                  </a:cubicBezTo>
                  <a:cubicBezTo>
                    <a:pt x="74" y="13"/>
                    <a:pt x="37" y="23"/>
                    <a:pt x="3" y="40"/>
                  </a:cubicBezTo>
                  <a:cubicBezTo>
                    <a:pt x="1" y="41"/>
                    <a:pt x="0" y="44"/>
                    <a:pt x="1" y="47"/>
                  </a:cubicBezTo>
                  <a:cubicBezTo>
                    <a:pt x="2" y="48"/>
                    <a:pt x="4" y="49"/>
                    <a:pt x="6" y="49"/>
                  </a:cubicBezTo>
                  <a:cubicBezTo>
                    <a:pt x="6" y="49"/>
                    <a:pt x="7" y="49"/>
                    <a:pt x="8" y="49"/>
                  </a:cubicBezTo>
                  <a:cubicBezTo>
                    <a:pt x="41" y="33"/>
                    <a:pt x="76" y="23"/>
                    <a:pt x="113" y="19"/>
                  </a:cubicBezTo>
                  <a:cubicBezTo>
                    <a:pt x="121" y="18"/>
                    <a:pt x="130" y="17"/>
                    <a:pt x="138" y="17"/>
                  </a:cubicBezTo>
                  <a:cubicBezTo>
                    <a:pt x="169" y="16"/>
                    <a:pt x="199" y="15"/>
                    <a:pt x="229" y="14"/>
                  </a:cubicBezTo>
                  <a:cubicBezTo>
                    <a:pt x="229" y="14"/>
                    <a:pt x="229" y="14"/>
                    <a:pt x="229" y="14"/>
                  </a:cubicBezTo>
                  <a:cubicBezTo>
                    <a:pt x="257" y="13"/>
                    <a:pt x="285" y="11"/>
                    <a:pt x="312" y="10"/>
                  </a:cubicBezTo>
                  <a:cubicBezTo>
                    <a:pt x="315" y="10"/>
                    <a:pt x="317" y="7"/>
                    <a:pt x="317" y="4"/>
                  </a:cubicBezTo>
                  <a:cubicBezTo>
                    <a:pt x="316" y="2"/>
                    <a:pt x="314" y="0"/>
                    <a:pt x="312"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iSlîḑe"/>
            <p:cNvSpPr/>
            <p:nvPr>
              <p:custDataLst>
                <p:tags r:id="rId271"/>
              </p:custDataLst>
            </p:nvPr>
          </p:nvSpPr>
          <p:spPr bwMode="auto">
            <a:xfrm>
              <a:off x="5681023" y="2386918"/>
              <a:ext cx="384373" cy="82016"/>
            </a:xfrm>
            <a:custGeom>
              <a:avLst/>
              <a:gdLst>
                <a:gd name="T0" fmla="*/ 151 w 151"/>
                <a:gd name="T1" fmla="*/ 0 h 32"/>
                <a:gd name="T2" fmla="*/ 132 w 151"/>
                <a:gd name="T3" fmla="*/ 0 h 32"/>
                <a:gd name="T4" fmla="*/ 107 w 151"/>
                <a:gd name="T5" fmla="*/ 2 h 32"/>
                <a:gd name="T6" fmla="*/ 0 w 151"/>
                <a:gd name="T7" fmla="*/ 32 h 32"/>
              </a:gdLst>
              <a:ahLst/>
              <a:cxnLst>
                <a:cxn ang="0">
                  <a:pos x="T0" y="T1"/>
                </a:cxn>
                <a:cxn ang="0">
                  <a:pos x="T2" y="T3"/>
                </a:cxn>
                <a:cxn ang="0">
                  <a:pos x="T4" y="T5"/>
                </a:cxn>
                <a:cxn ang="0">
                  <a:pos x="T6" y="T7"/>
                </a:cxn>
              </a:cxnLst>
              <a:rect l="0" t="0" r="r" b="b"/>
              <a:pathLst>
                <a:path w="151" h="32">
                  <a:moveTo>
                    <a:pt x="151" y="0"/>
                  </a:moveTo>
                  <a:cubicBezTo>
                    <a:pt x="145" y="0"/>
                    <a:pt x="138" y="0"/>
                    <a:pt x="132" y="0"/>
                  </a:cubicBezTo>
                  <a:cubicBezTo>
                    <a:pt x="124" y="0"/>
                    <a:pt x="115" y="1"/>
                    <a:pt x="107" y="2"/>
                  </a:cubicBezTo>
                  <a:cubicBezTo>
                    <a:pt x="70" y="6"/>
                    <a:pt x="33" y="16"/>
                    <a:pt x="0" y="32"/>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8" name="îś1iḍè"/>
            <p:cNvSpPr/>
            <p:nvPr>
              <p:custDataLst>
                <p:tags r:id="rId272"/>
              </p:custDataLst>
            </p:nvPr>
          </p:nvSpPr>
          <p:spPr bwMode="auto">
            <a:xfrm>
              <a:off x="5661438" y="2285316"/>
              <a:ext cx="383150" cy="84465"/>
            </a:xfrm>
            <a:custGeom>
              <a:avLst/>
              <a:gdLst>
                <a:gd name="T0" fmla="*/ 151 w 151"/>
                <a:gd name="T1" fmla="*/ 0 h 33"/>
                <a:gd name="T2" fmla="*/ 133 w 151"/>
                <a:gd name="T3" fmla="*/ 1 h 33"/>
                <a:gd name="T4" fmla="*/ 107 w 151"/>
                <a:gd name="T5" fmla="*/ 2 h 33"/>
                <a:gd name="T6" fmla="*/ 0 w 151"/>
                <a:gd name="T7" fmla="*/ 33 h 33"/>
              </a:gdLst>
              <a:ahLst/>
              <a:cxnLst>
                <a:cxn ang="0">
                  <a:pos x="T0" y="T1"/>
                </a:cxn>
                <a:cxn ang="0">
                  <a:pos x="T2" y="T3"/>
                </a:cxn>
                <a:cxn ang="0">
                  <a:pos x="T4" y="T5"/>
                </a:cxn>
                <a:cxn ang="0">
                  <a:pos x="T6" y="T7"/>
                </a:cxn>
              </a:cxnLst>
              <a:rect l="0" t="0" r="r" b="b"/>
              <a:pathLst>
                <a:path w="151" h="33">
                  <a:moveTo>
                    <a:pt x="151" y="0"/>
                  </a:moveTo>
                  <a:cubicBezTo>
                    <a:pt x="145" y="0"/>
                    <a:pt x="139" y="0"/>
                    <a:pt x="133" y="1"/>
                  </a:cubicBezTo>
                  <a:cubicBezTo>
                    <a:pt x="124" y="1"/>
                    <a:pt x="115" y="1"/>
                    <a:pt x="107" y="2"/>
                  </a:cubicBezTo>
                  <a:cubicBezTo>
                    <a:pt x="70" y="6"/>
                    <a:pt x="34" y="16"/>
                    <a:pt x="0" y="33"/>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9" name="îś1idê"/>
            <p:cNvSpPr/>
            <p:nvPr>
              <p:custDataLst>
                <p:tags r:id="rId273"/>
              </p:custDataLst>
            </p:nvPr>
          </p:nvSpPr>
          <p:spPr bwMode="auto">
            <a:xfrm>
              <a:off x="5704282" y="2493416"/>
              <a:ext cx="381925" cy="84465"/>
            </a:xfrm>
            <a:custGeom>
              <a:avLst/>
              <a:gdLst>
                <a:gd name="T0" fmla="*/ 150 w 150"/>
                <a:gd name="T1" fmla="*/ 0 h 33"/>
                <a:gd name="T2" fmla="*/ 132 w 150"/>
                <a:gd name="T3" fmla="*/ 1 h 33"/>
                <a:gd name="T4" fmla="*/ 106 w 150"/>
                <a:gd name="T5" fmla="*/ 2 h 33"/>
                <a:gd name="T6" fmla="*/ 0 w 150"/>
                <a:gd name="T7" fmla="*/ 33 h 33"/>
              </a:gdLst>
              <a:ahLst/>
              <a:cxnLst>
                <a:cxn ang="0">
                  <a:pos x="T0" y="T1"/>
                </a:cxn>
                <a:cxn ang="0">
                  <a:pos x="T2" y="T3"/>
                </a:cxn>
                <a:cxn ang="0">
                  <a:pos x="T4" y="T5"/>
                </a:cxn>
                <a:cxn ang="0">
                  <a:pos x="T6" y="T7"/>
                </a:cxn>
              </a:cxnLst>
              <a:rect l="0" t="0" r="r" b="b"/>
              <a:pathLst>
                <a:path w="150" h="33">
                  <a:moveTo>
                    <a:pt x="150" y="0"/>
                  </a:moveTo>
                  <a:cubicBezTo>
                    <a:pt x="144" y="0"/>
                    <a:pt x="138" y="0"/>
                    <a:pt x="132" y="1"/>
                  </a:cubicBezTo>
                  <a:cubicBezTo>
                    <a:pt x="123" y="1"/>
                    <a:pt x="115" y="1"/>
                    <a:pt x="106" y="2"/>
                  </a:cubicBezTo>
                  <a:cubicBezTo>
                    <a:pt x="69" y="6"/>
                    <a:pt x="33" y="16"/>
                    <a:pt x="0" y="33"/>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0" name="ïṧlíďè"/>
            <p:cNvSpPr/>
            <p:nvPr>
              <p:custDataLst>
                <p:tags r:id="rId274"/>
              </p:custDataLst>
            </p:nvPr>
          </p:nvSpPr>
          <p:spPr bwMode="auto">
            <a:xfrm>
              <a:off x="5725092" y="2606035"/>
              <a:ext cx="383150" cy="83240"/>
            </a:xfrm>
            <a:custGeom>
              <a:avLst/>
              <a:gdLst>
                <a:gd name="T0" fmla="*/ 151 w 151"/>
                <a:gd name="T1" fmla="*/ 0 h 33"/>
                <a:gd name="T2" fmla="*/ 133 w 151"/>
                <a:gd name="T3" fmla="*/ 0 h 33"/>
                <a:gd name="T4" fmla="*/ 107 w 151"/>
                <a:gd name="T5" fmla="*/ 2 h 33"/>
                <a:gd name="T6" fmla="*/ 0 w 151"/>
                <a:gd name="T7" fmla="*/ 33 h 33"/>
              </a:gdLst>
              <a:ahLst/>
              <a:cxnLst>
                <a:cxn ang="0">
                  <a:pos x="T0" y="T1"/>
                </a:cxn>
                <a:cxn ang="0">
                  <a:pos x="T2" y="T3"/>
                </a:cxn>
                <a:cxn ang="0">
                  <a:pos x="T4" y="T5"/>
                </a:cxn>
                <a:cxn ang="0">
                  <a:pos x="T6" y="T7"/>
                </a:cxn>
              </a:cxnLst>
              <a:rect l="0" t="0" r="r" b="b"/>
              <a:pathLst>
                <a:path w="151" h="33">
                  <a:moveTo>
                    <a:pt x="151" y="0"/>
                  </a:moveTo>
                  <a:cubicBezTo>
                    <a:pt x="145" y="0"/>
                    <a:pt x="139" y="0"/>
                    <a:pt x="133" y="0"/>
                  </a:cubicBezTo>
                  <a:cubicBezTo>
                    <a:pt x="124" y="1"/>
                    <a:pt x="116" y="1"/>
                    <a:pt x="107" y="2"/>
                  </a:cubicBezTo>
                  <a:cubicBezTo>
                    <a:pt x="70" y="6"/>
                    <a:pt x="34" y="16"/>
                    <a:pt x="0" y="33"/>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1" name="ïšļíďe"/>
            <p:cNvSpPr/>
            <p:nvPr>
              <p:custDataLst>
                <p:tags r:id="rId275"/>
              </p:custDataLst>
            </p:nvPr>
          </p:nvSpPr>
          <p:spPr bwMode="auto">
            <a:xfrm>
              <a:off x="5744678" y="2707637"/>
              <a:ext cx="384373" cy="83240"/>
            </a:xfrm>
            <a:custGeom>
              <a:avLst/>
              <a:gdLst>
                <a:gd name="T0" fmla="*/ 151 w 151"/>
                <a:gd name="T1" fmla="*/ 0 h 33"/>
                <a:gd name="T2" fmla="*/ 133 w 151"/>
                <a:gd name="T3" fmla="*/ 1 h 33"/>
                <a:gd name="T4" fmla="*/ 107 w 151"/>
                <a:gd name="T5" fmla="*/ 2 h 33"/>
                <a:gd name="T6" fmla="*/ 0 w 151"/>
                <a:gd name="T7" fmla="*/ 33 h 33"/>
              </a:gdLst>
              <a:ahLst/>
              <a:cxnLst>
                <a:cxn ang="0">
                  <a:pos x="T0" y="T1"/>
                </a:cxn>
                <a:cxn ang="0">
                  <a:pos x="T2" y="T3"/>
                </a:cxn>
                <a:cxn ang="0">
                  <a:pos x="T4" y="T5"/>
                </a:cxn>
                <a:cxn ang="0">
                  <a:pos x="T6" y="T7"/>
                </a:cxn>
              </a:cxnLst>
              <a:rect l="0" t="0" r="r" b="b"/>
              <a:pathLst>
                <a:path w="151" h="33">
                  <a:moveTo>
                    <a:pt x="151" y="0"/>
                  </a:moveTo>
                  <a:cubicBezTo>
                    <a:pt x="145" y="0"/>
                    <a:pt x="139" y="1"/>
                    <a:pt x="133" y="1"/>
                  </a:cubicBezTo>
                  <a:cubicBezTo>
                    <a:pt x="124" y="1"/>
                    <a:pt x="116" y="1"/>
                    <a:pt x="107" y="2"/>
                  </a:cubicBezTo>
                  <a:cubicBezTo>
                    <a:pt x="70" y="6"/>
                    <a:pt x="34" y="16"/>
                    <a:pt x="0" y="33"/>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2" name="ïSľíḍê"/>
            <p:cNvSpPr/>
            <p:nvPr>
              <p:custDataLst>
                <p:tags r:id="rId276"/>
              </p:custDataLst>
            </p:nvPr>
          </p:nvSpPr>
          <p:spPr bwMode="auto">
            <a:xfrm flipH="1" flipV="1">
              <a:off x="3428645" y="2568087"/>
              <a:ext cx="372132" cy="1855764"/>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83" name="ís1ïdê"/>
            <p:cNvSpPr/>
            <p:nvPr>
              <p:custDataLst>
                <p:tags r:id="rId277"/>
              </p:custDataLst>
            </p:nvPr>
          </p:nvSpPr>
          <p:spPr bwMode="auto">
            <a:xfrm flipH="1" flipV="1">
              <a:off x="3362543" y="2237575"/>
              <a:ext cx="77120" cy="378253"/>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84" name="îṡḷiḋê"/>
            <p:cNvSpPr/>
            <p:nvPr>
              <p:custDataLst>
                <p:tags r:id="rId278"/>
              </p:custDataLst>
            </p:nvPr>
          </p:nvSpPr>
          <p:spPr bwMode="auto">
            <a:xfrm>
              <a:off x="3437214" y="2268178"/>
              <a:ext cx="170153" cy="52638"/>
            </a:xfrm>
            <a:custGeom>
              <a:avLst/>
              <a:gdLst>
                <a:gd name="T0" fmla="*/ 0 w 67"/>
                <a:gd name="T1" fmla="*/ 21 h 21"/>
                <a:gd name="T2" fmla="*/ 67 w 67"/>
                <a:gd name="T3" fmla="*/ 0 h 21"/>
              </a:gdLst>
              <a:ahLst/>
              <a:cxnLst>
                <a:cxn ang="0">
                  <a:pos x="T0" y="T1"/>
                </a:cxn>
                <a:cxn ang="0">
                  <a:pos x="T2" y="T3"/>
                </a:cxn>
              </a:cxnLst>
              <a:rect l="0" t="0" r="r" b="b"/>
              <a:pathLst>
                <a:path w="67" h="21">
                  <a:moveTo>
                    <a:pt x="0" y="21"/>
                  </a:moveTo>
                  <a:cubicBezTo>
                    <a:pt x="19" y="17"/>
                    <a:pt x="42" y="9"/>
                    <a:pt x="67" y="0"/>
                  </a:cubicBezTo>
                </a:path>
              </a:pathLst>
            </a:custGeom>
            <a:noFill/>
            <a:ln w="57150" cap="rnd">
              <a:solidFill>
                <a:srgbClr val="F7F0E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5" name="iṥḷiḓé"/>
            <p:cNvSpPr/>
            <p:nvPr>
              <p:custDataLst>
                <p:tags r:id="rId279"/>
              </p:custDataLst>
            </p:nvPr>
          </p:nvSpPr>
          <p:spPr bwMode="auto">
            <a:xfrm>
              <a:off x="3792209" y="2587673"/>
              <a:ext cx="183618" cy="61206"/>
            </a:xfrm>
            <a:custGeom>
              <a:avLst/>
              <a:gdLst>
                <a:gd name="T0" fmla="*/ 0 w 72"/>
                <a:gd name="T1" fmla="*/ 24 h 24"/>
                <a:gd name="T2" fmla="*/ 72 w 72"/>
                <a:gd name="T3" fmla="*/ 0 h 24"/>
              </a:gdLst>
              <a:ahLst/>
              <a:cxnLst>
                <a:cxn ang="0">
                  <a:pos x="T0" y="T1"/>
                </a:cxn>
                <a:cxn ang="0">
                  <a:pos x="T2" y="T3"/>
                </a:cxn>
              </a:cxnLst>
              <a:rect l="0" t="0" r="r" b="b"/>
              <a:pathLst>
                <a:path w="72" h="24">
                  <a:moveTo>
                    <a:pt x="0" y="24"/>
                  </a:moveTo>
                  <a:cubicBezTo>
                    <a:pt x="35" y="13"/>
                    <a:pt x="33" y="14"/>
                    <a:pt x="7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6" name="îṣ1îďé"/>
            <p:cNvSpPr/>
            <p:nvPr>
              <p:custDataLst>
                <p:tags r:id="rId280"/>
              </p:custDataLst>
            </p:nvPr>
          </p:nvSpPr>
          <p:spPr bwMode="auto">
            <a:xfrm>
              <a:off x="4079876" y="2495865"/>
              <a:ext cx="183618" cy="63654"/>
            </a:xfrm>
            <a:custGeom>
              <a:avLst/>
              <a:gdLst>
                <a:gd name="T0" fmla="*/ 0 w 72"/>
                <a:gd name="T1" fmla="*/ 25 h 25"/>
                <a:gd name="T2" fmla="*/ 72 w 72"/>
                <a:gd name="T3" fmla="*/ 0 h 25"/>
              </a:gdLst>
              <a:ahLst/>
              <a:cxnLst>
                <a:cxn ang="0">
                  <a:pos x="T0" y="T1"/>
                </a:cxn>
                <a:cxn ang="0">
                  <a:pos x="T2" y="T3"/>
                </a:cxn>
              </a:cxnLst>
              <a:rect l="0" t="0" r="r" b="b"/>
              <a:pathLst>
                <a:path w="72" h="25">
                  <a:moveTo>
                    <a:pt x="0" y="25"/>
                  </a:moveTo>
                  <a:cubicBezTo>
                    <a:pt x="35" y="13"/>
                    <a:pt x="34" y="14"/>
                    <a:pt x="7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7" name="îsľïdè"/>
            <p:cNvSpPr/>
            <p:nvPr>
              <p:custDataLst>
                <p:tags r:id="rId281"/>
              </p:custDataLst>
            </p:nvPr>
          </p:nvSpPr>
          <p:spPr bwMode="auto">
            <a:xfrm>
              <a:off x="4356527" y="2402831"/>
              <a:ext cx="173825" cy="63654"/>
            </a:xfrm>
            <a:custGeom>
              <a:avLst/>
              <a:gdLst>
                <a:gd name="T0" fmla="*/ 0 w 68"/>
                <a:gd name="T1" fmla="*/ 25 h 25"/>
                <a:gd name="T2" fmla="*/ 68 w 68"/>
                <a:gd name="T3" fmla="*/ 0 h 25"/>
              </a:gdLst>
              <a:ahLst/>
              <a:cxnLst>
                <a:cxn ang="0">
                  <a:pos x="T0" y="T1"/>
                </a:cxn>
                <a:cxn ang="0">
                  <a:pos x="T2" y="T3"/>
                </a:cxn>
              </a:cxnLst>
              <a:rect l="0" t="0" r="r" b="b"/>
              <a:pathLst>
                <a:path w="68" h="25">
                  <a:moveTo>
                    <a:pt x="0" y="25"/>
                  </a:moveTo>
                  <a:cubicBezTo>
                    <a:pt x="28" y="15"/>
                    <a:pt x="60" y="2"/>
                    <a:pt x="68"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ï$ḻíḓê"/>
            <p:cNvSpPr/>
            <p:nvPr>
              <p:custDataLst>
                <p:tags r:id="rId282"/>
              </p:custDataLst>
            </p:nvPr>
          </p:nvSpPr>
          <p:spPr bwMode="auto">
            <a:xfrm>
              <a:off x="4356527" y="2402831"/>
              <a:ext cx="173825" cy="63654"/>
            </a:xfrm>
            <a:custGeom>
              <a:avLst/>
              <a:gdLst>
                <a:gd name="T0" fmla="*/ 0 w 68"/>
                <a:gd name="T1" fmla="*/ 25 h 25"/>
                <a:gd name="T2" fmla="*/ 68 w 68"/>
                <a:gd name="T3" fmla="*/ 0 h 25"/>
              </a:gdLst>
              <a:ahLst/>
              <a:cxnLst>
                <a:cxn ang="0">
                  <a:pos x="T0" y="T1"/>
                </a:cxn>
                <a:cxn ang="0">
                  <a:pos x="T2" y="T3"/>
                </a:cxn>
              </a:cxnLst>
              <a:rect l="0" t="0" r="r" b="b"/>
              <a:pathLst>
                <a:path w="68" h="25">
                  <a:moveTo>
                    <a:pt x="0" y="25"/>
                  </a:moveTo>
                  <a:cubicBezTo>
                    <a:pt x="28" y="15"/>
                    <a:pt x="60" y="2"/>
                    <a:pt x="68" y="0"/>
                  </a:cubicBezTo>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89" name="îşḷíḓè"/>
            <p:cNvSpPr/>
            <p:nvPr>
              <p:custDataLst>
                <p:tags r:id="rId283"/>
              </p:custDataLst>
            </p:nvPr>
          </p:nvSpPr>
          <p:spPr bwMode="auto">
            <a:xfrm>
              <a:off x="4629506" y="2344074"/>
              <a:ext cx="212997" cy="28155"/>
            </a:xfrm>
            <a:custGeom>
              <a:avLst/>
              <a:gdLst>
                <a:gd name="T0" fmla="*/ 0 w 84"/>
                <a:gd name="T1" fmla="*/ 11 h 11"/>
                <a:gd name="T2" fmla="*/ 84 w 84"/>
                <a:gd name="T3" fmla="*/ 0 h 11"/>
              </a:gdLst>
              <a:ahLst/>
              <a:cxnLst>
                <a:cxn ang="0">
                  <a:pos x="T0" y="T1"/>
                </a:cxn>
                <a:cxn ang="0">
                  <a:pos x="T2" y="T3"/>
                </a:cxn>
              </a:cxnLst>
              <a:rect l="0" t="0" r="r" b="b"/>
              <a:pathLst>
                <a:path w="84" h="11">
                  <a:moveTo>
                    <a:pt x="0" y="11"/>
                  </a:moveTo>
                  <a:cubicBezTo>
                    <a:pt x="36" y="0"/>
                    <a:pt x="45" y="0"/>
                    <a:pt x="84"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îŝļîḍè"/>
            <p:cNvSpPr/>
            <p:nvPr>
              <p:custDataLst>
                <p:tags r:id="rId284"/>
              </p:custDataLst>
            </p:nvPr>
          </p:nvSpPr>
          <p:spPr bwMode="auto">
            <a:xfrm>
              <a:off x="4629506" y="2344074"/>
              <a:ext cx="212997" cy="28155"/>
            </a:xfrm>
            <a:custGeom>
              <a:avLst/>
              <a:gdLst>
                <a:gd name="T0" fmla="*/ 0 w 84"/>
                <a:gd name="T1" fmla="*/ 11 h 11"/>
                <a:gd name="T2" fmla="*/ 84 w 84"/>
                <a:gd name="T3" fmla="*/ 0 h 11"/>
              </a:gdLst>
              <a:ahLst/>
              <a:cxnLst>
                <a:cxn ang="0">
                  <a:pos x="T0" y="T1"/>
                </a:cxn>
                <a:cxn ang="0">
                  <a:pos x="T2" y="T3"/>
                </a:cxn>
              </a:cxnLst>
              <a:rect l="0" t="0" r="r" b="b"/>
              <a:pathLst>
                <a:path w="84" h="11">
                  <a:moveTo>
                    <a:pt x="0" y="11"/>
                  </a:moveTo>
                  <a:cubicBezTo>
                    <a:pt x="36" y="0"/>
                    <a:pt x="45" y="0"/>
                    <a:pt x="84" y="0"/>
                  </a:cubicBezTo>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1" name="íŝlïḓê"/>
            <p:cNvSpPr/>
            <p:nvPr>
              <p:custDataLst>
                <p:tags r:id="rId285"/>
              </p:custDataLst>
            </p:nvPr>
          </p:nvSpPr>
          <p:spPr bwMode="auto">
            <a:xfrm>
              <a:off x="3520454" y="2679482"/>
              <a:ext cx="167705" cy="52638"/>
            </a:xfrm>
            <a:custGeom>
              <a:avLst/>
              <a:gdLst>
                <a:gd name="T0" fmla="*/ 0 w 66"/>
                <a:gd name="T1" fmla="*/ 21 h 21"/>
                <a:gd name="T2" fmla="*/ 66 w 66"/>
                <a:gd name="T3" fmla="*/ 0 h 21"/>
              </a:gdLst>
              <a:ahLst/>
              <a:cxnLst>
                <a:cxn ang="0">
                  <a:pos x="T0" y="T1"/>
                </a:cxn>
                <a:cxn ang="0">
                  <a:pos x="T2" y="T3"/>
                </a:cxn>
              </a:cxnLst>
              <a:rect l="0" t="0" r="r" b="b"/>
              <a:pathLst>
                <a:path w="66" h="21">
                  <a:moveTo>
                    <a:pt x="0" y="21"/>
                  </a:moveTo>
                  <a:cubicBezTo>
                    <a:pt x="18" y="17"/>
                    <a:pt x="41" y="9"/>
                    <a:pt x="66"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2" name="îṣlíḋê"/>
            <p:cNvSpPr/>
            <p:nvPr>
              <p:custDataLst>
                <p:tags r:id="rId286"/>
              </p:custDataLst>
            </p:nvPr>
          </p:nvSpPr>
          <p:spPr bwMode="auto">
            <a:xfrm>
              <a:off x="3846070" y="2866772"/>
              <a:ext cx="186066" cy="58758"/>
            </a:xfrm>
            <a:custGeom>
              <a:avLst/>
              <a:gdLst>
                <a:gd name="T0" fmla="*/ 0 w 73"/>
                <a:gd name="T1" fmla="*/ 23 h 23"/>
                <a:gd name="T2" fmla="*/ 73 w 73"/>
                <a:gd name="T3" fmla="*/ 0 h 23"/>
              </a:gdLst>
              <a:ahLst/>
              <a:cxnLst>
                <a:cxn ang="0">
                  <a:pos x="T0" y="T1"/>
                </a:cxn>
                <a:cxn ang="0">
                  <a:pos x="T2" y="T3"/>
                </a:cxn>
              </a:cxnLst>
              <a:rect l="0" t="0" r="r" b="b"/>
              <a:pathLst>
                <a:path w="73" h="23">
                  <a:moveTo>
                    <a:pt x="0" y="23"/>
                  </a:moveTo>
                  <a:cubicBezTo>
                    <a:pt x="36" y="12"/>
                    <a:pt x="34" y="13"/>
                    <a:pt x="73"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íŝlíde"/>
            <p:cNvSpPr/>
            <p:nvPr>
              <p:custDataLst>
                <p:tags r:id="rId287"/>
              </p:custDataLst>
            </p:nvPr>
          </p:nvSpPr>
          <p:spPr bwMode="auto">
            <a:xfrm>
              <a:off x="3846070" y="2866772"/>
              <a:ext cx="186066" cy="58758"/>
            </a:xfrm>
            <a:custGeom>
              <a:avLst/>
              <a:gdLst>
                <a:gd name="T0" fmla="*/ 0 w 73"/>
                <a:gd name="T1" fmla="*/ 23 h 23"/>
                <a:gd name="T2" fmla="*/ 73 w 73"/>
                <a:gd name="T3" fmla="*/ 0 h 23"/>
              </a:gdLst>
              <a:ahLst/>
              <a:cxnLst>
                <a:cxn ang="0">
                  <a:pos x="T0" y="T1"/>
                </a:cxn>
                <a:cxn ang="0">
                  <a:pos x="T2" y="T3"/>
                </a:cxn>
              </a:cxnLst>
              <a:rect l="0" t="0" r="r" b="b"/>
              <a:pathLst>
                <a:path w="73" h="23">
                  <a:moveTo>
                    <a:pt x="0" y="23"/>
                  </a:moveTo>
                  <a:cubicBezTo>
                    <a:pt x="36" y="12"/>
                    <a:pt x="34" y="13"/>
                    <a:pt x="73" y="0"/>
                  </a:cubicBezTo>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4" name="ïṧḻïḑê"/>
            <p:cNvSpPr/>
            <p:nvPr>
              <p:custDataLst>
                <p:tags r:id="rId288"/>
              </p:custDataLst>
            </p:nvPr>
          </p:nvSpPr>
          <p:spPr bwMode="auto">
            <a:xfrm>
              <a:off x="4133737" y="2773739"/>
              <a:ext cx="184842" cy="66102"/>
            </a:xfrm>
            <a:custGeom>
              <a:avLst/>
              <a:gdLst>
                <a:gd name="T0" fmla="*/ 0 w 73"/>
                <a:gd name="T1" fmla="*/ 26 h 26"/>
                <a:gd name="T2" fmla="*/ 73 w 73"/>
                <a:gd name="T3" fmla="*/ 0 h 26"/>
              </a:gdLst>
              <a:ahLst/>
              <a:cxnLst>
                <a:cxn ang="0">
                  <a:pos x="T0" y="T1"/>
                </a:cxn>
                <a:cxn ang="0">
                  <a:pos x="T2" y="T3"/>
                </a:cxn>
              </a:cxnLst>
              <a:rect l="0" t="0" r="r" b="b"/>
              <a:pathLst>
                <a:path w="73" h="26">
                  <a:moveTo>
                    <a:pt x="0" y="26"/>
                  </a:moveTo>
                  <a:cubicBezTo>
                    <a:pt x="36" y="14"/>
                    <a:pt x="35" y="14"/>
                    <a:pt x="73"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ïśḷîde"/>
            <p:cNvSpPr/>
            <p:nvPr>
              <p:custDataLst>
                <p:tags r:id="rId289"/>
              </p:custDataLst>
            </p:nvPr>
          </p:nvSpPr>
          <p:spPr bwMode="auto">
            <a:xfrm>
              <a:off x="4133737" y="2773739"/>
              <a:ext cx="184842" cy="66102"/>
            </a:xfrm>
            <a:custGeom>
              <a:avLst/>
              <a:gdLst>
                <a:gd name="T0" fmla="*/ 0 w 73"/>
                <a:gd name="T1" fmla="*/ 26 h 26"/>
                <a:gd name="T2" fmla="*/ 73 w 73"/>
                <a:gd name="T3" fmla="*/ 0 h 26"/>
              </a:gdLst>
              <a:ahLst/>
              <a:cxnLst>
                <a:cxn ang="0">
                  <a:pos x="T0" y="T1"/>
                </a:cxn>
                <a:cxn ang="0">
                  <a:pos x="T2" y="T3"/>
                </a:cxn>
              </a:cxnLst>
              <a:rect l="0" t="0" r="r" b="b"/>
              <a:pathLst>
                <a:path w="73" h="26">
                  <a:moveTo>
                    <a:pt x="0" y="26"/>
                  </a:moveTo>
                  <a:cubicBezTo>
                    <a:pt x="36" y="14"/>
                    <a:pt x="35" y="14"/>
                    <a:pt x="73" y="0"/>
                  </a:cubicBezTo>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6" name="išļiḑè"/>
            <p:cNvSpPr/>
            <p:nvPr>
              <p:custDataLst>
                <p:tags r:id="rId290"/>
              </p:custDataLst>
            </p:nvPr>
          </p:nvSpPr>
          <p:spPr bwMode="auto">
            <a:xfrm>
              <a:off x="4412836" y="2679482"/>
              <a:ext cx="172601" cy="63654"/>
            </a:xfrm>
            <a:custGeom>
              <a:avLst/>
              <a:gdLst>
                <a:gd name="T0" fmla="*/ 0 w 68"/>
                <a:gd name="T1" fmla="*/ 25 h 25"/>
                <a:gd name="T2" fmla="*/ 68 w 68"/>
                <a:gd name="T3" fmla="*/ 0 h 25"/>
              </a:gdLst>
              <a:ahLst/>
              <a:cxnLst>
                <a:cxn ang="0">
                  <a:pos x="T0" y="T1"/>
                </a:cxn>
                <a:cxn ang="0">
                  <a:pos x="T2" y="T3"/>
                </a:cxn>
              </a:cxnLst>
              <a:rect l="0" t="0" r="r" b="b"/>
              <a:pathLst>
                <a:path w="68" h="25">
                  <a:moveTo>
                    <a:pt x="0" y="25"/>
                  </a:moveTo>
                  <a:cubicBezTo>
                    <a:pt x="28" y="15"/>
                    <a:pt x="60" y="2"/>
                    <a:pt x="68"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7" name="isľiḑe"/>
            <p:cNvSpPr/>
            <p:nvPr>
              <p:custDataLst>
                <p:tags r:id="rId291"/>
              </p:custDataLst>
            </p:nvPr>
          </p:nvSpPr>
          <p:spPr bwMode="auto">
            <a:xfrm>
              <a:off x="3574316" y="2958581"/>
              <a:ext cx="170153" cy="53861"/>
            </a:xfrm>
            <a:custGeom>
              <a:avLst/>
              <a:gdLst>
                <a:gd name="T0" fmla="*/ 0 w 67"/>
                <a:gd name="T1" fmla="*/ 21 h 21"/>
                <a:gd name="T2" fmla="*/ 67 w 67"/>
                <a:gd name="T3" fmla="*/ 0 h 21"/>
              </a:gdLst>
              <a:ahLst/>
              <a:cxnLst>
                <a:cxn ang="0">
                  <a:pos x="T0" y="T1"/>
                </a:cxn>
                <a:cxn ang="0">
                  <a:pos x="T2" y="T3"/>
                </a:cxn>
              </a:cxnLst>
              <a:rect l="0" t="0" r="r" b="b"/>
              <a:pathLst>
                <a:path w="67" h="21">
                  <a:moveTo>
                    <a:pt x="0" y="21"/>
                  </a:moveTo>
                  <a:cubicBezTo>
                    <a:pt x="19" y="16"/>
                    <a:pt x="42" y="9"/>
                    <a:pt x="67"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8" name="îśḷïďe"/>
            <p:cNvSpPr/>
            <p:nvPr>
              <p:custDataLst>
                <p:tags r:id="rId292"/>
              </p:custDataLst>
            </p:nvPr>
          </p:nvSpPr>
          <p:spPr bwMode="auto">
            <a:xfrm>
              <a:off x="3942775" y="3344179"/>
              <a:ext cx="184842" cy="61206"/>
            </a:xfrm>
            <a:custGeom>
              <a:avLst/>
              <a:gdLst>
                <a:gd name="T0" fmla="*/ 0 w 73"/>
                <a:gd name="T1" fmla="*/ 24 h 24"/>
                <a:gd name="T2" fmla="*/ 73 w 73"/>
                <a:gd name="T3" fmla="*/ 0 h 24"/>
              </a:gdLst>
              <a:ahLst/>
              <a:cxnLst>
                <a:cxn ang="0">
                  <a:pos x="T0" y="T1"/>
                </a:cxn>
                <a:cxn ang="0">
                  <a:pos x="T2" y="T3"/>
                </a:cxn>
              </a:cxnLst>
              <a:rect l="0" t="0" r="r" b="b"/>
              <a:pathLst>
                <a:path w="73" h="24">
                  <a:moveTo>
                    <a:pt x="0" y="24"/>
                  </a:moveTo>
                  <a:cubicBezTo>
                    <a:pt x="36" y="13"/>
                    <a:pt x="34" y="14"/>
                    <a:pt x="73"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99" name="iśļíḓé"/>
            <p:cNvSpPr/>
            <p:nvPr>
              <p:custDataLst>
                <p:tags r:id="rId293"/>
              </p:custDataLst>
            </p:nvPr>
          </p:nvSpPr>
          <p:spPr bwMode="auto">
            <a:xfrm>
              <a:off x="4509542" y="3159337"/>
              <a:ext cx="172601" cy="63654"/>
            </a:xfrm>
            <a:custGeom>
              <a:avLst/>
              <a:gdLst>
                <a:gd name="T0" fmla="*/ 0 w 68"/>
                <a:gd name="T1" fmla="*/ 25 h 25"/>
                <a:gd name="T2" fmla="*/ 68 w 68"/>
                <a:gd name="T3" fmla="*/ 0 h 25"/>
              </a:gdLst>
              <a:ahLst/>
              <a:cxnLst>
                <a:cxn ang="0">
                  <a:pos x="T0" y="T1"/>
                </a:cxn>
                <a:cxn ang="0">
                  <a:pos x="T2" y="T3"/>
                </a:cxn>
              </a:cxnLst>
              <a:rect l="0" t="0" r="r" b="b"/>
              <a:pathLst>
                <a:path w="68" h="25">
                  <a:moveTo>
                    <a:pt x="0" y="25"/>
                  </a:moveTo>
                  <a:cubicBezTo>
                    <a:pt x="28" y="15"/>
                    <a:pt x="59" y="2"/>
                    <a:pt x="68"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0" name="íṥlídè"/>
            <p:cNvSpPr/>
            <p:nvPr>
              <p:custDataLst>
                <p:tags r:id="rId294"/>
              </p:custDataLst>
            </p:nvPr>
          </p:nvSpPr>
          <p:spPr bwMode="auto">
            <a:xfrm>
              <a:off x="4781297" y="3100579"/>
              <a:ext cx="211773" cy="28155"/>
            </a:xfrm>
            <a:custGeom>
              <a:avLst/>
              <a:gdLst>
                <a:gd name="T0" fmla="*/ 0 w 83"/>
                <a:gd name="T1" fmla="*/ 11 h 11"/>
                <a:gd name="T2" fmla="*/ 83 w 83"/>
                <a:gd name="T3" fmla="*/ 0 h 11"/>
              </a:gdLst>
              <a:ahLst/>
              <a:cxnLst>
                <a:cxn ang="0">
                  <a:pos x="T0" y="T1"/>
                </a:cxn>
                <a:cxn ang="0">
                  <a:pos x="T2" y="T3"/>
                </a:cxn>
              </a:cxnLst>
              <a:rect l="0" t="0" r="r" b="b"/>
              <a:pathLst>
                <a:path w="83" h="11">
                  <a:moveTo>
                    <a:pt x="0" y="11"/>
                  </a:moveTo>
                  <a:cubicBezTo>
                    <a:pt x="36" y="0"/>
                    <a:pt x="45" y="0"/>
                    <a:pt x="83"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iSļiḋè"/>
            <p:cNvSpPr/>
            <p:nvPr>
              <p:custDataLst>
                <p:tags r:id="rId295"/>
              </p:custDataLst>
            </p:nvPr>
          </p:nvSpPr>
          <p:spPr bwMode="auto">
            <a:xfrm>
              <a:off x="4781297" y="3100579"/>
              <a:ext cx="211773" cy="28155"/>
            </a:xfrm>
            <a:custGeom>
              <a:avLst/>
              <a:gdLst>
                <a:gd name="T0" fmla="*/ 0 w 83"/>
                <a:gd name="T1" fmla="*/ 11 h 11"/>
                <a:gd name="T2" fmla="*/ 83 w 83"/>
                <a:gd name="T3" fmla="*/ 0 h 11"/>
              </a:gdLst>
              <a:ahLst/>
              <a:cxnLst>
                <a:cxn ang="0">
                  <a:pos x="T0" y="T1"/>
                </a:cxn>
                <a:cxn ang="0">
                  <a:pos x="T2" y="T3"/>
                </a:cxn>
              </a:cxnLst>
              <a:rect l="0" t="0" r="r" b="b"/>
              <a:pathLst>
                <a:path w="83" h="11">
                  <a:moveTo>
                    <a:pt x="0" y="11"/>
                  </a:moveTo>
                  <a:cubicBezTo>
                    <a:pt x="36" y="0"/>
                    <a:pt x="45" y="0"/>
                    <a:pt x="83" y="0"/>
                  </a:cubicBezTo>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2" name="íś1ïḋe"/>
            <p:cNvSpPr/>
            <p:nvPr>
              <p:custDataLst>
                <p:tags r:id="rId296"/>
              </p:custDataLst>
            </p:nvPr>
          </p:nvSpPr>
          <p:spPr bwMode="auto">
            <a:xfrm>
              <a:off x="3671021" y="3435988"/>
              <a:ext cx="170153" cy="53861"/>
            </a:xfrm>
            <a:custGeom>
              <a:avLst/>
              <a:gdLst>
                <a:gd name="T0" fmla="*/ 0 w 67"/>
                <a:gd name="T1" fmla="*/ 21 h 21"/>
                <a:gd name="T2" fmla="*/ 67 w 67"/>
                <a:gd name="T3" fmla="*/ 0 h 21"/>
              </a:gdLst>
              <a:ahLst/>
              <a:cxnLst>
                <a:cxn ang="0">
                  <a:pos x="T0" y="T1"/>
                </a:cxn>
                <a:cxn ang="0">
                  <a:pos x="T2" y="T3"/>
                </a:cxn>
              </a:cxnLst>
              <a:rect l="0" t="0" r="r" b="b"/>
              <a:pathLst>
                <a:path w="67" h="21">
                  <a:moveTo>
                    <a:pt x="0" y="21"/>
                  </a:moveTo>
                  <a:cubicBezTo>
                    <a:pt x="19" y="17"/>
                    <a:pt x="42" y="9"/>
                    <a:pt x="67"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3" name="îṧlïde"/>
            <p:cNvSpPr/>
            <p:nvPr>
              <p:custDataLst>
                <p:tags r:id="rId297"/>
              </p:custDataLst>
            </p:nvPr>
          </p:nvSpPr>
          <p:spPr bwMode="auto">
            <a:xfrm>
              <a:off x="4181478" y="3003874"/>
              <a:ext cx="183618" cy="63654"/>
            </a:xfrm>
            <a:custGeom>
              <a:avLst/>
              <a:gdLst>
                <a:gd name="T0" fmla="*/ 0 w 72"/>
                <a:gd name="T1" fmla="*/ 25 h 25"/>
                <a:gd name="T2" fmla="*/ 72 w 72"/>
                <a:gd name="T3" fmla="*/ 0 h 25"/>
              </a:gdLst>
              <a:ahLst/>
              <a:cxnLst>
                <a:cxn ang="0">
                  <a:pos x="T0" y="T1"/>
                </a:cxn>
                <a:cxn ang="0">
                  <a:pos x="T2" y="T3"/>
                </a:cxn>
              </a:cxnLst>
              <a:rect l="0" t="0" r="r" b="b"/>
              <a:pathLst>
                <a:path w="72" h="25">
                  <a:moveTo>
                    <a:pt x="0" y="25"/>
                  </a:moveTo>
                  <a:cubicBezTo>
                    <a:pt x="35" y="13"/>
                    <a:pt x="34" y="14"/>
                    <a:pt x="72"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4" name="işľîḑé"/>
            <p:cNvSpPr/>
            <p:nvPr>
              <p:custDataLst>
                <p:tags r:id="rId298"/>
              </p:custDataLst>
            </p:nvPr>
          </p:nvSpPr>
          <p:spPr bwMode="auto">
            <a:xfrm>
              <a:off x="4458129" y="2908392"/>
              <a:ext cx="173825" cy="66102"/>
            </a:xfrm>
            <a:custGeom>
              <a:avLst/>
              <a:gdLst>
                <a:gd name="T0" fmla="*/ 0 w 68"/>
                <a:gd name="T1" fmla="*/ 26 h 26"/>
                <a:gd name="T2" fmla="*/ 68 w 68"/>
                <a:gd name="T3" fmla="*/ 0 h 26"/>
              </a:gdLst>
              <a:ahLst/>
              <a:cxnLst>
                <a:cxn ang="0">
                  <a:pos x="T0" y="T1"/>
                </a:cxn>
                <a:cxn ang="0">
                  <a:pos x="T2" y="T3"/>
                </a:cxn>
              </a:cxnLst>
              <a:rect l="0" t="0" r="r" b="b"/>
              <a:pathLst>
                <a:path w="68" h="26">
                  <a:moveTo>
                    <a:pt x="0" y="26"/>
                  </a:moveTo>
                  <a:cubicBezTo>
                    <a:pt x="28" y="16"/>
                    <a:pt x="60" y="3"/>
                    <a:pt x="68"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5" name="îṣ1iḓe"/>
            <p:cNvSpPr/>
            <p:nvPr>
              <p:custDataLst>
                <p:tags r:id="rId299"/>
              </p:custDataLst>
            </p:nvPr>
          </p:nvSpPr>
          <p:spPr bwMode="auto">
            <a:xfrm>
              <a:off x="4731107" y="2852083"/>
              <a:ext cx="210548" cy="25707"/>
            </a:xfrm>
            <a:custGeom>
              <a:avLst/>
              <a:gdLst>
                <a:gd name="T0" fmla="*/ 0 w 83"/>
                <a:gd name="T1" fmla="*/ 10 h 10"/>
                <a:gd name="T2" fmla="*/ 83 w 83"/>
                <a:gd name="T3" fmla="*/ 0 h 10"/>
              </a:gdLst>
              <a:ahLst/>
              <a:cxnLst>
                <a:cxn ang="0">
                  <a:pos x="T0" y="T1"/>
                </a:cxn>
                <a:cxn ang="0">
                  <a:pos x="T2" y="T3"/>
                </a:cxn>
              </a:cxnLst>
              <a:rect l="0" t="0" r="r" b="b"/>
              <a:pathLst>
                <a:path w="83" h="10">
                  <a:moveTo>
                    <a:pt x="0" y="10"/>
                  </a:moveTo>
                  <a:cubicBezTo>
                    <a:pt x="36" y="0"/>
                    <a:pt x="45" y="0"/>
                    <a:pt x="83"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 name="iŝ1idé"/>
            <p:cNvSpPr/>
            <p:nvPr>
              <p:custDataLst>
                <p:tags r:id="rId300"/>
              </p:custDataLst>
            </p:nvPr>
          </p:nvSpPr>
          <p:spPr bwMode="auto">
            <a:xfrm>
              <a:off x="4731107" y="2852083"/>
              <a:ext cx="210548" cy="25707"/>
            </a:xfrm>
            <a:custGeom>
              <a:avLst/>
              <a:gdLst>
                <a:gd name="T0" fmla="*/ 0 w 83"/>
                <a:gd name="T1" fmla="*/ 10 h 10"/>
                <a:gd name="T2" fmla="*/ 83 w 83"/>
                <a:gd name="T3" fmla="*/ 0 h 10"/>
              </a:gdLst>
              <a:ahLst/>
              <a:cxnLst>
                <a:cxn ang="0">
                  <a:pos x="T0" y="T1"/>
                </a:cxn>
                <a:cxn ang="0">
                  <a:pos x="T2" y="T3"/>
                </a:cxn>
              </a:cxnLst>
              <a:rect l="0" t="0" r="r" b="b"/>
              <a:pathLst>
                <a:path w="83" h="10">
                  <a:moveTo>
                    <a:pt x="0" y="10"/>
                  </a:moveTo>
                  <a:cubicBezTo>
                    <a:pt x="36" y="0"/>
                    <a:pt x="45" y="0"/>
                    <a:pt x="83" y="0"/>
                  </a:cubicBezTo>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7" name="íŝ1íḑé"/>
            <p:cNvSpPr/>
            <p:nvPr>
              <p:custDataLst>
                <p:tags r:id="rId301"/>
              </p:custDataLst>
            </p:nvPr>
          </p:nvSpPr>
          <p:spPr bwMode="auto">
            <a:xfrm>
              <a:off x="3622056" y="3187491"/>
              <a:ext cx="167705" cy="52638"/>
            </a:xfrm>
            <a:custGeom>
              <a:avLst/>
              <a:gdLst>
                <a:gd name="T0" fmla="*/ 0 w 66"/>
                <a:gd name="T1" fmla="*/ 21 h 21"/>
                <a:gd name="T2" fmla="*/ 66 w 66"/>
                <a:gd name="T3" fmla="*/ 0 h 21"/>
              </a:gdLst>
              <a:ahLst/>
              <a:cxnLst>
                <a:cxn ang="0">
                  <a:pos x="T0" y="T1"/>
                </a:cxn>
                <a:cxn ang="0">
                  <a:pos x="T2" y="T3"/>
                </a:cxn>
              </a:cxnLst>
              <a:rect l="0" t="0" r="r" b="b"/>
              <a:pathLst>
                <a:path w="66" h="21">
                  <a:moveTo>
                    <a:pt x="0" y="21"/>
                  </a:moveTo>
                  <a:cubicBezTo>
                    <a:pt x="18" y="17"/>
                    <a:pt x="41" y="9"/>
                    <a:pt x="66" y="0"/>
                  </a:cubicBezTo>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iś1îďê"/>
            <p:cNvSpPr/>
            <p:nvPr>
              <p:custDataLst>
                <p:tags r:id="rId302"/>
              </p:custDataLst>
            </p:nvPr>
          </p:nvSpPr>
          <p:spPr bwMode="auto">
            <a:xfrm>
              <a:off x="3622056" y="3187491"/>
              <a:ext cx="167705" cy="52638"/>
            </a:xfrm>
            <a:custGeom>
              <a:avLst/>
              <a:gdLst>
                <a:gd name="T0" fmla="*/ 0 w 66"/>
                <a:gd name="T1" fmla="*/ 21 h 21"/>
                <a:gd name="T2" fmla="*/ 66 w 66"/>
                <a:gd name="T3" fmla="*/ 0 h 21"/>
              </a:gdLst>
              <a:ahLst/>
              <a:cxnLst>
                <a:cxn ang="0">
                  <a:pos x="T0" y="T1"/>
                </a:cxn>
                <a:cxn ang="0">
                  <a:pos x="T2" y="T3"/>
                </a:cxn>
              </a:cxnLst>
              <a:rect l="0" t="0" r="r" b="b"/>
              <a:pathLst>
                <a:path w="66" h="21">
                  <a:moveTo>
                    <a:pt x="0" y="21"/>
                  </a:moveTo>
                  <a:cubicBezTo>
                    <a:pt x="18" y="17"/>
                    <a:pt x="41" y="9"/>
                    <a:pt x="66" y="0"/>
                  </a:cubicBezTo>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09" name="íṣľïḍe"/>
            <p:cNvSpPr/>
            <p:nvPr>
              <p:custDataLst>
                <p:tags r:id="rId303"/>
              </p:custDataLst>
            </p:nvPr>
          </p:nvSpPr>
          <p:spPr bwMode="auto">
            <a:xfrm>
              <a:off x="4001533" y="3631847"/>
              <a:ext cx="182394" cy="61206"/>
            </a:xfrm>
            <a:custGeom>
              <a:avLst/>
              <a:gdLst>
                <a:gd name="T0" fmla="*/ 0 w 72"/>
                <a:gd name="T1" fmla="*/ 24 h 24"/>
                <a:gd name="T2" fmla="*/ 72 w 72"/>
                <a:gd name="T3" fmla="*/ 0 h 24"/>
              </a:gdLst>
              <a:ahLst/>
              <a:cxnLst>
                <a:cxn ang="0">
                  <a:pos x="T0" y="T1"/>
                </a:cxn>
                <a:cxn ang="0">
                  <a:pos x="T2" y="T3"/>
                </a:cxn>
              </a:cxnLst>
              <a:rect l="0" t="0" r="r" b="b"/>
              <a:pathLst>
                <a:path w="72" h="24">
                  <a:moveTo>
                    <a:pt x="0" y="24"/>
                  </a:moveTo>
                  <a:cubicBezTo>
                    <a:pt x="35" y="12"/>
                    <a:pt x="33" y="13"/>
                    <a:pt x="7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0" name="ïṡļïḍé"/>
            <p:cNvSpPr/>
            <p:nvPr>
              <p:custDataLst>
                <p:tags r:id="rId304"/>
              </p:custDataLst>
            </p:nvPr>
          </p:nvSpPr>
          <p:spPr bwMode="auto">
            <a:xfrm>
              <a:off x="4287976" y="3540038"/>
              <a:ext cx="183618" cy="63654"/>
            </a:xfrm>
            <a:custGeom>
              <a:avLst/>
              <a:gdLst>
                <a:gd name="T0" fmla="*/ 0 w 72"/>
                <a:gd name="T1" fmla="*/ 25 h 25"/>
                <a:gd name="T2" fmla="*/ 72 w 72"/>
                <a:gd name="T3" fmla="*/ 0 h 25"/>
              </a:gdLst>
              <a:ahLst/>
              <a:cxnLst>
                <a:cxn ang="0">
                  <a:pos x="T0" y="T1"/>
                </a:cxn>
                <a:cxn ang="0">
                  <a:pos x="T2" y="T3"/>
                </a:cxn>
              </a:cxnLst>
              <a:rect l="0" t="0" r="r" b="b"/>
              <a:pathLst>
                <a:path w="72" h="25">
                  <a:moveTo>
                    <a:pt x="0" y="25"/>
                  </a:moveTo>
                  <a:cubicBezTo>
                    <a:pt x="35" y="13"/>
                    <a:pt x="34" y="13"/>
                    <a:pt x="7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1" name="í$ļïḑè"/>
            <p:cNvSpPr/>
            <p:nvPr>
              <p:custDataLst>
                <p:tags r:id="rId305"/>
              </p:custDataLst>
            </p:nvPr>
          </p:nvSpPr>
          <p:spPr bwMode="auto">
            <a:xfrm>
              <a:off x="4565852" y="3443333"/>
              <a:ext cx="172601" cy="66102"/>
            </a:xfrm>
            <a:custGeom>
              <a:avLst/>
              <a:gdLst>
                <a:gd name="T0" fmla="*/ 0 w 68"/>
                <a:gd name="T1" fmla="*/ 26 h 26"/>
                <a:gd name="T2" fmla="*/ 68 w 68"/>
                <a:gd name="T3" fmla="*/ 0 h 26"/>
              </a:gdLst>
              <a:ahLst/>
              <a:cxnLst>
                <a:cxn ang="0">
                  <a:pos x="T0" y="T1"/>
                </a:cxn>
                <a:cxn ang="0">
                  <a:pos x="T2" y="T3"/>
                </a:cxn>
              </a:cxnLst>
              <a:rect l="0" t="0" r="r" b="b"/>
              <a:pathLst>
                <a:path w="68" h="26">
                  <a:moveTo>
                    <a:pt x="0" y="26"/>
                  </a:moveTo>
                  <a:cubicBezTo>
                    <a:pt x="28" y="16"/>
                    <a:pt x="60" y="3"/>
                    <a:pt x="68"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2" name="ïṥḷîḍè"/>
            <p:cNvSpPr/>
            <p:nvPr>
              <p:custDataLst>
                <p:tags r:id="rId306"/>
              </p:custDataLst>
            </p:nvPr>
          </p:nvSpPr>
          <p:spPr bwMode="auto">
            <a:xfrm>
              <a:off x="4837606" y="3388247"/>
              <a:ext cx="210548" cy="24482"/>
            </a:xfrm>
            <a:custGeom>
              <a:avLst/>
              <a:gdLst>
                <a:gd name="T0" fmla="*/ 0 w 83"/>
                <a:gd name="T1" fmla="*/ 10 h 10"/>
                <a:gd name="T2" fmla="*/ 83 w 83"/>
                <a:gd name="T3" fmla="*/ 0 h 10"/>
              </a:gdLst>
              <a:ahLst/>
              <a:cxnLst>
                <a:cxn ang="0">
                  <a:pos x="T0" y="T1"/>
                </a:cxn>
                <a:cxn ang="0">
                  <a:pos x="T2" y="T3"/>
                </a:cxn>
              </a:cxnLst>
              <a:rect l="0" t="0" r="r" b="b"/>
              <a:pathLst>
                <a:path w="83" h="10">
                  <a:moveTo>
                    <a:pt x="0" y="10"/>
                  </a:moveTo>
                  <a:cubicBezTo>
                    <a:pt x="36" y="0"/>
                    <a:pt x="45" y="0"/>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3" name="iŝlïḑe"/>
            <p:cNvSpPr/>
            <p:nvPr>
              <p:custDataLst>
                <p:tags r:id="rId307"/>
              </p:custDataLst>
            </p:nvPr>
          </p:nvSpPr>
          <p:spPr bwMode="auto">
            <a:xfrm>
              <a:off x="3728555" y="3723655"/>
              <a:ext cx="167705" cy="52638"/>
            </a:xfrm>
            <a:custGeom>
              <a:avLst/>
              <a:gdLst>
                <a:gd name="T0" fmla="*/ 0 w 66"/>
                <a:gd name="T1" fmla="*/ 21 h 21"/>
                <a:gd name="T2" fmla="*/ 66 w 66"/>
                <a:gd name="T3" fmla="*/ 0 h 21"/>
              </a:gdLst>
              <a:ahLst/>
              <a:cxnLst>
                <a:cxn ang="0">
                  <a:pos x="T0" y="T1"/>
                </a:cxn>
                <a:cxn ang="0">
                  <a:pos x="T2" y="T3"/>
                </a:cxn>
              </a:cxnLst>
              <a:rect l="0" t="0" r="r" b="b"/>
              <a:pathLst>
                <a:path w="66" h="21">
                  <a:moveTo>
                    <a:pt x="0" y="21"/>
                  </a:moveTo>
                  <a:cubicBezTo>
                    <a:pt x="18" y="16"/>
                    <a:pt x="41" y="9"/>
                    <a:pt x="66"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4" name="îsḷiḑe"/>
            <p:cNvSpPr/>
            <p:nvPr>
              <p:custDataLst>
                <p:tags r:id="rId308"/>
              </p:custDataLst>
            </p:nvPr>
          </p:nvSpPr>
          <p:spPr bwMode="auto">
            <a:xfrm>
              <a:off x="4054170" y="3903601"/>
              <a:ext cx="186066" cy="61206"/>
            </a:xfrm>
            <a:custGeom>
              <a:avLst/>
              <a:gdLst>
                <a:gd name="T0" fmla="*/ 0 w 73"/>
                <a:gd name="T1" fmla="*/ 24 h 24"/>
                <a:gd name="T2" fmla="*/ 73 w 73"/>
                <a:gd name="T3" fmla="*/ 0 h 24"/>
              </a:gdLst>
              <a:ahLst/>
              <a:cxnLst>
                <a:cxn ang="0">
                  <a:pos x="T0" y="T1"/>
                </a:cxn>
                <a:cxn ang="0">
                  <a:pos x="T2" y="T3"/>
                </a:cxn>
              </a:cxnLst>
              <a:rect l="0" t="0" r="r" b="b"/>
              <a:pathLst>
                <a:path w="73" h="24">
                  <a:moveTo>
                    <a:pt x="0" y="24"/>
                  </a:moveTo>
                  <a:cubicBezTo>
                    <a:pt x="35" y="12"/>
                    <a:pt x="34" y="13"/>
                    <a:pt x="7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5" name="î$ľidê"/>
            <p:cNvSpPr/>
            <p:nvPr>
              <p:custDataLst>
                <p:tags r:id="rId309"/>
              </p:custDataLst>
            </p:nvPr>
          </p:nvSpPr>
          <p:spPr bwMode="auto">
            <a:xfrm>
              <a:off x="4620937" y="3715087"/>
              <a:ext cx="171377" cy="66102"/>
            </a:xfrm>
            <a:custGeom>
              <a:avLst/>
              <a:gdLst>
                <a:gd name="T0" fmla="*/ 0 w 67"/>
                <a:gd name="T1" fmla="*/ 26 h 26"/>
                <a:gd name="T2" fmla="*/ 67 w 67"/>
                <a:gd name="T3" fmla="*/ 0 h 26"/>
              </a:gdLst>
              <a:ahLst/>
              <a:cxnLst>
                <a:cxn ang="0">
                  <a:pos x="T0" y="T1"/>
                </a:cxn>
                <a:cxn ang="0">
                  <a:pos x="T2" y="T3"/>
                </a:cxn>
              </a:cxnLst>
              <a:rect l="0" t="0" r="r" b="b"/>
              <a:pathLst>
                <a:path w="67" h="26">
                  <a:moveTo>
                    <a:pt x="0" y="26"/>
                  </a:moveTo>
                  <a:cubicBezTo>
                    <a:pt x="28" y="15"/>
                    <a:pt x="59" y="3"/>
                    <a:pt x="67"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6" name="ïṥlídè"/>
            <p:cNvSpPr/>
            <p:nvPr>
              <p:custDataLst>
                <p:tags r:id="rId310"/>
              </p:custDataLst>
            </p:nvPr>
          </p:nvSpPr>
          <p:spPr bwMode="auto">
            <a:xfrm>
              <a:off x="4893916" y="3657553"/>
              <a:ext cx="210548" cy="26931"/>
            </a:xfrm>
            <a:custGeom>
              <a:avLst/>
              <a:gdLst>
                <a:gd name="T0" fmla="*/ 0 w 83"/>
                <a:gd name="T1" fmla="*/ 11 h 11"/>
                <a:gd name="T2" fmla="*/ 83 w 83"/>
                <a:gd name="T3" fmla="*/ 1 h 11"/>
              </a:gdLst>
              <a:ahLst/>
              <a:cxnLst>
                <a:cxn ang="0">
                  <a:pos x="T0" y="T1"/>
                </a:cxn>
                <a:cxn ang="0">
                  <a:pos x="T2" y="T3"/>
                </a:cxn>
              </a:cxnLst>
              <a:rect l="0" t="0" r="r" b="b"/>
              <a:pathLst>
                <a:path w="83" h="11">
                  <a:moveTo>
                    <a:pt x="0" y="11"/>
                  </a:moveTo>
                  <a:cubicBezTo>
                    <a:pt x="35" y="0"/>
                    <a:pt x="45" y="0"/>
                    <a:pt x="83" y="1"/>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7" name="isļîḑè"/>
            <p:cNvSpPr/>
            <p:nvPr>
              <p:custDataLst>
                <p:tags r:id="rId311"/>
              </p:custDataLst>
            </p:nvPr>
          </p:nvSpPr>
          <p:spPr bwMode="auto">
            <a:xfrm>
              <a:off x="3782416" y="3995410"/>
              <a:ext cx="170153" cy="52638"/>
            </a:xfrm>
            <a:custGeom>
              <a:avLst/>
              <a:gdLst>
                <a:gd name="T0" fmla="*/ 0 w 67"/>
                <a:gd name="T1" fmla="*/ 21 h 21"/>
                <a:gd name="T2" fmla="*/ 67 w 67"/>
                <a:gd name="T3" fmla="*/ 0 h 21"/>
              </a:gdLst>
              <a:ahLst/>
              <a:cxnLst>
                <a:cxn ang="0">
                  <a:pos x="T0" y="T1"/>
                </a:cxn>
                <a:cxn ang="0">
                  <a:pos x="T2" y="T3"/>
                </a:cxn>
              </a:cxnLst>
              <a:rect l="0" t="0" r="r" b="b"/>
              <a:pathLst>
                <a:path w="67" h="21">
                  <a:moveTo>
                    <a:pt x="0" y="21"/>
                  </a:moveTo>
                  <a:cubicBezTo>
                    <a:pt x="18" y="16"/>
                    <a:pt x="42" y="9"/>
                    <a:pt x="67"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18" name="íŝliḓé"/>
            <p:cNvSpPr/>
            <p:nvPr>
              <p:custDataLst>
                <p:tags r:id="rId312"/>
              </p:custDataLst>
            </p:nvPr>
          </p:nvSpPr>
          <p:spPr bwMode="auto">
            <a:xfrm flipH="1" flipV="1">
              <a:off x="3711417" y="2481175"/>
              <a:ext cx="368460" cy="1845971"/>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19" name="ïsḷíḍè"/>
            <p:cNvSpPr/>
            <p:nvPr>
              <p:custDataLst>
                <p:tags r:id="rId313"/>
              </p:custDataLst>
            </p:nvPr>
          </p:nvSpPr>
          <p:spPr bwMode="auto">
            <a:xfrm flipH="1" flipV="1">
              <a:off x="3642866" y="2140870"/>
              <a:ext cx="80792" cy="406408"/>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20" name="ï$ḷíḋè"/>
            <p:cNvSpPr/>
            <p:nvPr>
              <p:custDataLst>
                <p:tags r:id="rId314"/>
              </p:custDataLst>
            </p:nvPr>
          </p:nvSpPr>
          <p:spPr bwMode="auto">
            <a:xfrm flipH="1" flipV="1">
              <a:off x="3995412" y="2386918"/>
              <a:ext cx="374580" cy="1869230"/>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21" name="išľïḓê"/>
            <p:cNvSpPr/>
            <p:nvPr>
              <p:custDataLst>
                <p:tags r:id="rId315"/>
              </p:custDataLst>
            </p:nvPr>
          </p:nvSpPr>
          <p:spPr bwMode="auto">
            <a:xfrm flipH="1" flipV="1">
              <a:off x="3926862" y="2053957"/>
              <a:ext cx="74672" cy="368460"/>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22" name="išḷïďé"/>
            <p:cNvSpPr/>
            <p:nvPr>
              <p:custDataLst>
                <p:tags r:id="rId316"/>
              </p:custDataLst>
            </p:nvPr>
          </p:nvSpPr>
          <p:spPr bwMode="auto">
            <a:xfrm flipH="1" flipV="1">
              <a:off x="4275735" y="2287764"/>
              <a:ext cx="370908" cy="1866782"/>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23" name="îşľîḓê"/>
            <p:cNvSpPr/>
            <p:nvPr>
              <p:custDataLst>
                <p:tags r:id="rId317"/>
              </p:custDataLst>
            </p:nvPr>
          </p:nvSpPr>
          <p:spPr bwMode="auto">
            <a:xfrm>
              <a:off x="3189942" y="2727223"/>
              <a:ext cx="208100" cy="56309"/>
            </a:xfrm>
            <a:custGeom>
              <a:avLst/>
              <a:gdLst>
                <a:gd name="T0" fmla="*/ 0 w 82"/>
                <a:gd name="T1" fmla="*/ 22 h 22"/>
                <a:gd name="T2" fmla="*/ 82 w 82"/>
                <a:gd name="T3" fmla="*/ 0 h 22"/>
              </a:gdLst>
              <a:ahLst/>
              <a:cxnLst>
                <a:cxn ang="0">
                  <a:pos x="T0" y="T1"/>
                </a:cxn>
                <a:cxn ang="0">
                  <a:pos x="T2" y="T3"/>
                </a:cxn>
              </a:cxnLst>
              <a:rect l="0" t="0" r="r" b="b"/>
              <a:pathLst>
                <a:path w="82" h="22">
                  <a:moveTo>
                    <a:pt x="0" y="22"/>
                  </a:moveTo>
                  <a:cubicBezTo>
                    <a:pt x="34" y="13"/>
                    <a:pt x="36" y="14"/>
                    <a:pt x="8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24" name="ïṣļîḋê"/>
            <p:cNvSpPr/>
            <p:nvPr>
              <p:custDataLst>
                <p:tags r:id="rId318"/>
              </p:custDataLst>
            </p:nvPr>
          </p:nvSpPr>
          <p:spPr bwMode="auto">
            <a:xfrm>
              <a:off x="3203407" y="2793325"/>
              <a:ext cx="210548" cy="58758"/>
            </a:xfrm>
            <a:custGeom>
              <a:avLst/>
              <a:gdLst>
                <a:gd name="T0" fmla="*/ 0 w 83"/>
                <a:gd name="T1" fmla="*/ 23 h 23"/>
                <a:gd name="T2" fmla="*/ 83 w 83"/>
                <a:gd name="T3" fmla="*/ 0 h 23"/>
              </a:gdLst>
              <a:ahLst/>
              <a:cxnLst>
                <a:cxn ang="0">
                  <a:pos x="T0" y="T1"/>
                </a:cxn>
                <a:cxn ang="0">
                  <a:pos x="T2" y="T3"/>
                </a:cxn>
              </a:cxnLst>
              <a:rect l="0" t="0" r="r" b="b"/>
              <a:pathLst>
                <a:path w="83" h="23">
                  <a:moveTo>
                    <a:pt x="0" y="23"/>
                  </a:moveTo>
                  <a:cubicBezTo>
                    <a:pt x="34" y="14"/>
                    <a:pt x="36" y="14"/>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25" name="iṣ1iḑê"/>
            <p:cNvSpPr/>
            <p:nvPr>
              <p:custDataLst>
                <p:tags r:id="rId319"/>
              </p:custDataLst>
            </p:nvPr>
          </p:nvSpPr>
          <p:spPr bwMode="auto">
            <a:xfrm>
              <a:off x="3243804" y="2994081"/>
              <a:ext cx="210548" cy="58758"/>
            </a:xfrm>
            <a:custGeom>
              <a:avLst/>
              <a:gdLst>
                <a:gd name="T0" fmla="*/ 0 w 83"/>
                <a:gd name="T1" fmla="*/ 23 h 23"/>
                <a:gd name="T2" fmla="*/ 83 w 83"/>
                <a:gd name="T3" fmla="*/ 0 h 23"/>
              </a:gdLst>
              <a:ahLst/>
              <a:cxnLst>
                <a:cxn ang="0">
                  <a:pos x="T0" y="T1"/>
                </a:cxn>
                <a:cxn ang="0">
                  <a:pos x="T2" y="T3"/>
                </a:cxn>
              </a:cxnLst>
              <a:rect l="0" t="0" r="r" b="b"/>
              <a:pathLst>
                <a:path w="83" h="23">
                  <a:moveTo>
                    <a:pt x="0" y="23"/>
                  </a:moveTo>
                  <a:cubicBezTo>
                    <a:pt x="34" y="14"/>
                    <a:pt x="36" y="14"/>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26" name="îṥḻiḑé"/>
            <p:cNvSpPr/>
            <p:nvPr>
              <p:custDataLst>
                <p:tags r:id="rId320"/>
              </p:custDataLst>
            </p:nvPr>
          </p:nvSpPr>
          <p:spPr bwMode="auto">
            <a:xfrm>
              <a:off x="3256045" y="3062631"/>
              <a:ext cx="211773" cy="56309"/>
            </a:xfrm>
            <a:custGeom>
              <a:avLst/>
              <a:gdLst>
                <a:gd name="T0" fmla="*/ 0 w 83"/>
                <a:gd name="T1" fmla="*/ 22 h 22"/>
                <a:gd name="T2" fmla="*/ 83 w 83"/>
                <a:gd name="T3" fmla="*/ 0 h 22"/>
              </a:gdLst>
              <a:ahLst/>
              <a:cxnLst>
                <a:cxn ang="0">
                  <a:pos x="T0" y="T1"/>
                </a:cxn>
                <a:cxn ang="0">
                  <a:pos x="T2" y="T3"/>
                </a:cxn>
              </a:cxnLst>
              <a:rect l="0" t="0" r="r" b="b"/>
              <a:pathLst>
                <a:path w="83" h="22">
                  <a:moveTo>
                    <a:pt x="0" y="22"/>
                  </a:moveTo>
                  <a:cubicBezTo>
                    <a:pt x="35" y="13"/>
                    <a:pt x="36" y="13"/>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27" name="ïṡḻídê"/>
            <p:cNvSpPr/>
            <p:nvPr>
              <p:custDataLst>
                <p:tags r:id="rId321"/>
              </p:custDataLst>
            </p:nvPr>
          </p:nvSpPr>
          <p:spPr bwMode="auto">
            <a:xfrm>
              <a:off x="3289096" y="3227888"/>
              <a:ext cx="211773" cy="58758"/>
            </a:xfrm>
            <a:custGeom>
              <a:avLst/>
              <a:gdLst>
                <a:gd name="T0" fmla="*/ 0 w 83"/>
                <a:gd name="T1" fmla="*/ 23 h 23"/>
                <a:gd name="T2" fmla="*/ 83 w 83"/>
                <a:gd name="T3" fmla="*/ 0 h 23"/>
              </a:gdLst>
              <a:ahLst/>
              <a:cxnLst>
                <a:cxn ang="0">
                  <a:pos x="T0" y="T1"/>
                </a:cxn>
                <a:cxn ang="0">
                  <a:pos x="T2" y="T3"/>
                </a:cxn>
              </a:cxnLst>
              <a:rect l="0" t="0" r="r" b="b"/>
              <a:pathLst>
                <a:path w="83" h="23">
                  <a:moveTo>
                    <a:pt x="0" y="23"/>
                  </a:moveTo>
                  <a:cubicBezTo>
                    <a:pt x="35" y="14"/>
                    <a:pt x="37" y="14"/>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28" name="ïšlíďè"/>
            <p:cNvSpPr/>
            <p:nvPr>
              <p:custDataLst>
                <p:tags r:id="rId322"/>
              </p:custDataLst>
            </p:nvPr>
          </p:nvSpPr>
          <p:spPr bwMode="auto">
            <a:xfrm>
              <a:off x="3305010" y="3296438"/>
              <a:ext cx="208100" cy="56309"/>
            </a:xfrm>
            <a:custGeom>
              <a:avLst/>
              <a:gdLst>
                <a:gd name="T0" fmla="*/ 0 w 82"/>
                <a:gd name="T1" fmla="*/ 22 h 22"/>
                <a:gd name="T2" fmla="*/ 82 w 82"/>
                <a:gd name="T3" fmla="*/ 0 h 22"/>
              </a:gdLst>
              <a:ahLst/>
              <a:cxnLst>
                <a:cxn ang="0">
                  <a:pos x="T0" y="T1"/>
                </a:cxn>
                <a:cxn ang="0">
                  <a:pos x="T2" y="T3"/>
                </a:cxn>
              </a:cxnLst>
              <a:rect l="0" t="0" r="r" b="b"/>
              <a:pathLst>
                <a:path w="82" h="22">
                  <a:moveTo>
                    <a:pt x="0" y="22"/>
                  </a:moveTo>
                  <a:cubicBezTo>
                    <a:pt x="34" y="13"/>
                    <a:pt x="36" y="13"/>
                    <a:pt x="8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29" name="ïśľïḑé"/>
            <p:cNvSpPr/>
            <p:nvPr>
              <p:custDataLst>
                <p:tags r:id="rId323"/>
              </p:custDataLst>
            </p:nvPr>
          </p:nvSpPr>
          <p:spPr bwMode="auto">
            <a:xfrm>
              <a:off x="3342957" y="3497194"/>
              <a:ext cx="210548" cy="56309"/>
            </a:xfrm>
            <a:custGeom>
              <a:avLst/>
              <a:gdLst>
                <a:gd name="T0" fmla="*/ 0 w 83"/>
                <a:gd name="T1" fmla="*/ 22 h 22"/>
                <a:gd name="T2" fmla="*/ 83 w 83"/>
                <a:gd name="T3" fmla="*/ 0 h 22"/>
              </a:gdLst>
              <a:ahLst/>
              <a:cxnLst>
                <a:cxn ang="0">
                  <a:pos x="T0" y="T1"/>
                </a:cxn>
                <a:cxn ang="0">
                  <a:pos x="T2" y="T3"/>
                </a:cxn>
              </a:cxnLst>
              <a:rect l="0" t="0" r="r" b="b"/>
              <a:pathLst>
                <a:path w="83" h="22">
                  <a:moveTo>
                    <a:pt x="0" y="22"/>
                  </a:moveTo>
                  <a:cubicBezTo>
                    <a:pt x="35" y="13"/>
                    <a:pt x="37" y="13"/>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30" name="ïṡḷîďe"/>
            <p:cNvSpPr/>
            <p:nvPr>
              <p:custDataLst>
                <p:tags r:id="rId324"/>
              </p:custDataLst>
            </p:nvPr>
          </p:nvSpPr>
          <p:spPr bwMode="auto">
            <a:xfrm>
              <a:off x="3357646" y="3563296"/>
              <a:ext cx="209325" cy="58758"/>
            </a:xfrm>
            <a:custGeom>
              <a:avLst/>
              <a:gdLst>
                <a:gd name="T0" fmla="*/ 0 w 82"/>
                <a:gd name="T1" fmla="*/ 23 h 23"/>
                <a:gd name="T2" fmla="*/ 82 w 82"/>
                <a:gd name="T3" fmla="*/ 0 h 23"/>
              </a:gdLst>
              <a:ahLst/>
              <a:cxnLst>
                <a:cxn ang="0">
                  <a:pos x="T0" y="T1"/>
                </a:cxn>
                <a:cxn ang="0">
                  <a:pos x="T2" y="T3"/>
                </a:cxn>
              </a:cxnLst>
              <a:rect l="0" t="0" r="r" b="b"/>
              <a:pathLst>
                <a:path w="82" h="23">
                  <a:moveTo>
                    <a:pt x="0" y="23"/>
                  </a:moveTo>
                  <a:cubicBezTo>
                    <a:pt x="34" y="13"/>
                    <a:pt x="36" y="14"/>
                    <a:pt x="8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31" name="îSlïḋè"/>
            <p:cNvSpPr/>
            <p:nvPr>
              <p:custDataLst>
                <p:tags r:id="rId325"/>
              </p:custDataLst>
            </p:nvPr>
          </p:nvSpPr>
          <p:spPr bwMode="auto">
            <a:xfrm>
              <a:off x="3395594" y="3764052"/>
              <a:ext cx="211773" cy="58758"/>
            </a:xfrm>
            <a:custGeom>
              <a:avLst/>
              <a:gdLst>
                <a:gd name="T0" fmla="*/ 0 w 83"/>
                <a:gd name="T1" fmla="*/ 23 h 23"/>
                <a:gd name="T2" fmla="*/ 83 w 83"/>
                <a:gd name="T3" fmla="*/ 0 h 23"/>
              </a:gdLst>
              <a:ahLst/>
              <a:cxnLst>
                <a:cxn ang="0">
                  <a:pos x="T0" y="T1"/>
                </a:cxn>
                <a:cxn ang="0">
                  <a:pos x="T2" y="T3"/>
                </a:cxn>
              </a:cxnLst>
              <a:rect l="0" t="0" r="r" b="b"/>
              <a:pathLst>
                <a:path w="83" h="23">
                  <a:moveTo>
                    <a:pt x="0" y="23"/>
                  </a:moveTo>
                  <a:cubicBezTo>
                    <a:pt x="35" y="13"/>
                    <a:pt x="37" y="14"/>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32" name="îśľîḓè"/>
            <p:cNvSpPr/>
            <p:nvPr>
              <p:custDataLst>
                <p:tags r:id="rId326"/>
              </p:custDataLst>
            </p:nvPr>
          </p:nvSpPr>
          <p:spPr bwMode="auto">
            <a:xfrm>
              <a:off x="3411507" y="3830154"/>
              <a:ext cx="208100" cy="57534"/>
            </a:xfrm>
            <a:custGeom>
              <a:avLst/>
              <a:gdLst>
                <a:gd name="T0" fmla="*/ 0 w 82"/>
                <a:gd name="T1" fmla="*/ 23 h 23"/>
                <a:gd name="T2" fmla="*/ 82 w 82"/>
                <a:gd name="T3" fmla="*/ 0 h 23"/>
              </a:gdLst>
              <a:ahLst/>
              <a:cxnLst>
                <a:cxn ang="0">
                  <a:pos x="T0" y="T1"/>
                </a:cxn>
                <a:cxn ang="0">
                  <a:pos x="T2" y="T3"/>
                </a:cxn>
              </a:cxnLst>
              <a:rect l="0" t="0" r="r" b="b"/>
              <a:pathLst>
                <a:path w="82" h="23">
                  <a:moveTo>
                    <a:pt x="0" y="23"/>
                  </a:moveTo>
                  <a:cubicBezTo>
                    <a:pt x="34" y="14"/>
                    <a:pt x="36" y="14"/>
                    <a:pt x="8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33" name="ïṩļîḓè"/>
            <p:cNvSpPr/>
            <p:nvPr>
              <p:custDataLst>
                <p:tags r:id="rId327"/>
              </p:custDataLst>
            </p:nvPr>
          </p:nvSpPr>
          <p:spPr bwMode="auto">
            <a:xfrm>
              <a:off x="3449456" y="4033358"/>
              <a:ext cx="210548" cy="55086"/>
            </a:xfrm>
            <a:custGeom>
              <a:avLst/>
              <a:gdLst>
                <a:gd name="T0" fmla="*/ 0 w 83"/>
                <a:gd name="T1" fmla="*/ 22 h 22"/>
                <a:gd name="T2" fmla="*/ 83 w 83"/>
                <a:gd name="T3" fmla="*/ 0 h 22"/>
              </a:gdLst>
              <a:ahLst/>
              <a:cxnLst>
                <a:cxn ang="0">
                  <a:pos x="T0" y="T1"/>
                </a:cxn>
                <a:cxn ang="0">
                  <a:pos x="T2" y="T3"/>
                </a:cxn>
              </a:cxnLst>
              <a:rect l="0" t="0" r="r" b="b"/>
              <a:pathLst>
                <a:path w="83" h="22">
                  <a:moveTo>
                    <a:pt x="0" y="22"/>
                  </a:moveTo>
                  <a:cubicBezTo>
                    <a:pt x="35" y="13"/>
                    <a:pt x="37" y="13"/>
                    <a:pt x="83"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34" name="îṧḷîḋè"/>
            <p:cNvSpPr/>
            <p:nvPr>
              <p:custDataLst>
                <p:tags r:id="rId328"/>
              </p:custDataLst>
            </p:nvPr>
          </p:nvSpPr>
          <p:spPr bwMode="auto">
            <a:xfrm>
              <a:off x="3464145" y="4099460"/>
              <a:ext cx="209325" cy="55086"/>
            </a:xfrm>
            <a:custGeom>
              <a:avLst/>
              <a:gdLst>
                <a:gd name="T0" fmla="*/ 0 w 82"/>
                <a:gd name="T1" fmla="*/ 22 h 22"/>
                <a:gd name="T2" fmla="*/ 82 w 82"/>
                <a:gd name="T3" fmla="*/ 0 h 22"/>
              </a:gdLst>
              <a:ahLst/>
              <a:cxnLst>
                <a:cxn ang="0">
                  <a:pos x="T0" y="T1"/>
                </a:cxn>
                <a:cxn ang="0">
                  <a:pos x="T2" y="T3"/>
                </a:cxn>
              </a:cxnLst>
              <a:rect l="0" t="0" r="r" b="b"/>
              <a:pathLst>
                <a:path w="82" h="22">
                  <a:moveTo>
                    <a:pt x="0" y="22"/>
                  </a:moveTo>
                  <a:cubicBezTo>
                    <a:pt x="34" y="13"/>
                    <a:pt x="36" y="13"/>
                    <a:pt x="82" y="0"/>
                  </a:cubicBezTo>
                </a:path>
              </a:pathLst>
            </a:custGeom>
            <a:noFill/>
            <a:ln w="57150"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35" name="íš1iḋe"/>
            <p:cNvSpPr/>
            <p:nvPr>
              <p:custDataLst>
                <p:tags r:id="rId329"/>
              </p:custDataLst>
            </p:nvPr>
          </p:nvSpPr>
          <p:spPr bwMode="auto">
            <a:xfrm flipH="1" flipV="1">
              <a:off x="4204736" y="1945011"/>
              <a:ext cx="73447" cy="361115"/>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36" name="i$ļïḓê"/>
            <p:cNvSpPr/>
            <p:nvPr>
              <p:custDataLst>
                <p:tags r:id="rId330"/>
              </p:custDataLst>
            </p:nvPr>
          </p:nvSpPr>
          <p:spPr bwMode="auto">
            <a:xfrm flipH="1" flipV="1">
              <a:off x="4552386" y="2186162"/>
              <a:ext cx="368460" cy="1849644"/>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37" name="î$ļiḑé"/>
            <p:cNvSpPr/>
            <p:nvPr>
              <p:custDataLst>
                <p:tags r:id="rId331"/>
              </p:custDataLst>
            </p:nvPr>
          </p:nvSpPr>
          <p:spPr bwMode="auto">
            <a:xfrm flipH="1" flipV="1">
              <a:off x="4483835" y="1848305"/>
              <a:ext cx="73447" cy="363564"/>
            </a:xfrm>
            <a:prstGeom prst="line">
              <a:avLst/>
            </a:prstGeom>
            <a:noFill/>
            <a:ln w="57150" cap="rnd">
              <a:solidFill>
                <a:srgbClr val="FFFFFF"/>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38" name="isļiďe"/>
            <p:cNvSpPr/>
            <p:nvPr>
              <p:custDataLst>
                <p:tags r:id="rId332"/>
              </p:custDataLst>
            </p:nvPr>
          </p:nvSpPr>
          <p:spPr bwMode="auto">
            <a:xfrm>
              <a:off x="7036123" y="2471382"/>
              <a:ext cx="476183" cy="75895"/>
            </a:xfrm>
            <a:prstGeom prst="rect">
              <a:avLst/>
            </a:prstGeom>
            <a:solidFill>
              <a:srgbClr val="D5BC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9" name="iśļíďe"/>
            <p:cNvSpPr/>
            <p:nvPr>
              <p:custDataLst>
                <p:tags r:id="rId333"/>
              </p:custDataLst>
            </p:nvPr>
          </p:nvSpPr>
          <p:spPr bwMode="auto">
            <a:xfrm>
              <a:off x="6985934" y="2159231"/>
              <a:ext cx="446804" cy="52638"/>
            </a:xfrm>
            <a:custGeom>
              <a:avLst/>
              <a:gdLst>
                <a:gd name="T0" fmla="*/ 0 w 176"/>
                <a:gd name="T1" fmla="*/ 21 h 21"/>
                <a:gd name="T2" fmla="*/ 51 w 176"/>
                <a:gd name="T3" fmla="*/ 15 h 21"/>
                <a:gd name="T4" fmla="*/ 176 w 176"/>
                <a:gd name="T5" fmla="*/ 0 h 21"/>
              </a:gdLst>
              <a:ahLst/>
              <a:cxnLst>
                <a:cxn ang="0">
                  <a:pos x="T0" y="T1"/>
                </a:cxn>
                <a:cxn ang="0">
                  <a:pos x="T2" y="T3"/>
                </a:cxn>
                <a:cxn ang="0">
                  <a:pos x="T4" y="T5"/>
                </a:cxn>
              </a:cxnLst>
              <a:rect l="0" t="0" r="r" b="b"/>
              <a:pathLst>
                <a:path w="176" h="21">
                  <a:moveTo>
                    <a:pt x="0" y="21"/>
                  </a:moveTo>
                  <a:cubicBezTo>
                    <a:pt x="17" y="19"/>
                    <a:pt x="34" y="17"/>
                    <a:pt x="51" y="15"/>
                  </a:cubicBezTo>
                  <a:cubicBezTo>
                    <a:pt x="99" y="10"/>
                    <a:pt x="141" y="5"/>
                    <a:pt x="176"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40" name="íşḻïḋè"/>
            <p:cNvSpPr/>
            <p:nvPr>
              <p:custDataLst>
                <p:tags r:id="rId334"/>
              </p:custDataLst>
            </p:nvPr>
          </p:nvSpPr>
          <p:spPr bwMode="auto">
            <a:xfrm>
              <a:off x="6993279" y="2252264"/>
              <a:ext cx="476183" cy="79568"/>
            </a:xfrm>
            <a:custGeom>
              <a:avLst/>
              <a:gdLst>
                <a:gd name="T0" fmla="*/ 182 w 187"/>
                <a:gd name="T1" fmla="*/ 0 h 31"/>
                <a:gd name="T2" fmla="*/ 181 w 187"/>
                <a:gd name="T3" fmla="*/ 0 h 31"/>
                <a:gd name="T4" fmla="*/ 56 w 187"/>
                <a:gd name="T5" fmla="*/ 16 h 31"/>
                <a:gd name="T6" fmla="*/ 5 w 187"/>
                <a:gd name="T7" fmla="*/ 21 h 31"/>
                <a:gd name="T8" fmla="*/ 0 w 187"/>
                <a:gd name="T9" fmla="*/ 26 h 31"/>
                <a:gd name="T10" fmla="*/ 5 w 187"/>
                <a:gd name="T11" fmla="*/ 31 h 31"/>
                <a:gd name="T12" fmla="*/ 6 w 187"/>
                <a:gd name="T13" fmla="*/ 31 h 31"/>
                <a:gd name="T14" fmla="*/ 57 w 187"/>
                <a:gd name="T15" fmla="*/ 26 h 31"/>
                <a:gd name="T16" fmla="*/ 182 w 187"/>
                <a:gd name="T17" fmla="*/ 10 h 31"/>
                <a:gd name="T18" fmla="*/ 187 w 187"/>
                <a:gd name="T19" fmla="*/ 5 h 31"/>
                <a:gd name="T20" fmla="*/ 182 w 187"/>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31">
                  <a:moveTo>
                    <a:pt x="182" y="0"/>
                  </a:moveTo>
                  <a:cubicBezTo>
                    <a:pt x="182" y="0"/>
                    <a:pt x="181" y="0"/>
                    <a:pt x="181" y="0"/>
                  </a:cubicBezTo>
                  <a:cubicBezTo>
                    <a:pt x="146" y="5"/>
                    <a:pt x="104" y="10"/>
                    <a:pt x="56" y="16"/>
                  </a:cubicBezTo>
                  <a:cubicBezTo>
                    <a:pt x="39" y="17"/>
                    <a:pt x="22" y="19"/>
                    <a:pt x="5" y="21"/>
                  </a:cubicBezTo>
                  <a:cubicBezTo>
                    <a:pt x="2" y="21"/>
                    <a:pt x="0" y="24"/>
                    <a:pt x="0" y="26"/>
                  </a:cubicBezTo>
                  <a:cubicBezTo>
                    <a:pt x="0" y="29"/>
                    <a:pt x="3" y="31"/>
                    <a:pt x="5" y="31"/>
                  </a:cubicBezTo>
                  <a:cubicBezTo>
                    <a:pt x="5" y="31"/>
                    <a:pt x="5" y="31"/>
                    <a:pt x="6" y="31"/>
                  </a:cubicBezTo>
                  <a:cubicBezTo>
                    <a:pt x="23" y="29"/>
                    <a:pt x="40" y="27"/>
                    <a:pt x="57" y="26"/>
                  </a:cubicBezTo>
                  <a:cubicBezTo>
                    <a:pt x="105" y="20"/>
                    <a:pt x="147" y="15"/>
                    <a:pt x="182" y="10"/>
                  </a:cubicBezTo>
                  <a:cubicBezTo>
                    <a:pt x="185" y="10"/>
                    <a:pt x="187" y="7"/>
                    <a:pt x="187" y="5"/>
                  </a:cubicBezTo>
                  <a:cubicBezTo>
                    <a:pt x="186" y="2"/>
                    <a:pt x="184" y="0"/>
                    <a:pt x="182"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1" name="iṩḻíḓè"/>
            <p:cNvSpPr/>
            <p:nvPr>
              <p:custDataLst>
                <p:tags r:id="rId335"/>
              </p:custDataLst>
            </p:nvPr>
          </p:nvSpPr>
          <p:spPr bwMode="auto">
            <a:xfrm>
              <a:off x="7016537" y="2364883"/>
              <a:ext cx="474958" cy="78344"/>
            </a:xfrm>
            <a:custGeom>
              <a:avLst/>
              <a:gdLst>
                <a:gd name="T0" fmla="*/ 181 w 187"/>
                <a:gd name="T1" fmla="*/ 0 h 31"/>
                <a:gd name="T2" fmla="*/ 181 w 187"/>
                <a:gd name="T3" fmla="*/ 0 h 31"/>
                <a:gd name="T4" fmla="*/ 56 w 187"/>
                <a:gd name="T5" fmla="*/ 16 h 31"/>
                <a:gd name="T6" fmla="*/ 4 w 187"/>
                <a:gd name="T7" fmla="*/ 21 h 31"/>
                <a:gd name="T8" fmla="*/ 0 w 187"/>
                <a:gd name="T9" fmla="*/ 26 h 31"/>
                <a:gd name="T10" fmla="*/ 5 w 187"/>
                <a:gd name="T11" fmla="*/ 31 h 31"/>
                <a:gd name="T12" fmla="*/ 5 w 187"/>
                <a:gd name="T13" fmla="*/ 31 h 31"/>
                <a:gd name="T14" fmla="*/ 5 w 187"/>
                <a:gd name="T15" fmla="*/ 31 h 31"/>
                <a:gd name="T16" fmla="*/ 57 w 187"/>
                <a:gd name="T17" fmla="*/ 25 h 31"/>
                <a:gd name="T18" fmla="*/ 182 w 187"/>
                <a:gd name="T19" fmla="*/ 10 h 31"/>
                <a:gd name="T20" fmla="*/ 186 w 187"/>
                <a:gd name="T21" fmla="*/ 5 h 31"/>
                <a:gd name="T22" fmla="*/ 181 w 187"/>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31">
                  <a:moveTo>
                    <a:pt x="181" y="0"/>
                  </a:moveTo>
                  <a:cubicBezTo>
                    <a:pt x="181" y="0"/>
                    <a:pt x="181" y="0"/>
                    <a:pt x="181" y="0"/>
                  </a:cubicBezTo>
                  <a:cubicBezTo>
                    <a:pt x="146" y="5"/>
                    <a:pt x="103" y="10"/>
                    <a:pt x="56" y="16"/>
                  </a:cubicBezTo>
                  <a:cubicBezTo>
                    <a:pt x="39" y="17"/>
                    <a:pt x="22" y="19"/>
                    <a:pt x="4" y="21"/>
                  </a:cubicBezTo>
                  <a:cubicBezTo>
                    <a:pt x="2" y="21"/>
                    <a:pt x="0" y="24"/>
                    <a:pt x="0" y="26"/>
                  </a:cubicBezTo>
                  <a:cubicBezTo>
                    <a:pt x="0" y="29"/>
                    <a:pt x="2" y="31"/>
                    <a:pt x="5" y="31"/>
                  </a:cubicBezTo>
                  <a:cubicBezTo>
                    <a:pt x="5" y="31"/>
                    <a:pt x="5" y="31"/>
                    <a:pt x="5" y="31"/>
                  </a:cubicBezTo>
                  <a:cubicBezTo>
                    <a:pt x="5" y="31"/>
                    <a:pt x="5" y="31"/>
                    <a:pt x="5" y="31"/>
                  </a:cubicBezTo>
                  <a:cubicBezTo>
                    <a:pt x="23" y="29"/>
                    <a:pt x="40" y="27"/>
                    <a:pt x="57" y="25"/>
                  </a:cubicBezTo>
                  <a:cubicBezTo>
                    <a:pt x="105" y="20"/>
                    <a:pt x="147" y="15"/>
                    <a:pt x="182" y="10"/>
                  </a:cubicBezTo>
                  <a:cubicBezTo>
                    <a:pt x="185" y="10"/>
                    <a:pt x="187" y="7"/>
                    <a:pt x="186" y="5"/>
                  </a:cubicBezTo>
                  <a:cubicBezTo>
                    <a:pt x="186" y="2"/>
                    <a:pt x="184" y="0"/>
                    <a:pt x="181"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ïSḷîdé"/>
            <p:cNvSpPr/>
            <p:nvPr>
              <p:custDataLst>
                <p:tags r:id="rId336"/>
              </p:custDataLst>
            </p:nvPr>
          </p:nvSpPr>
          <p:spPr bwMode="auto">
            <a:xfrm>
              <a:off x="7059381" y="2582777"/>
              <a:ext cx="476183" cy="75895"/>
            </a:xfrm>
            <a:custGeom>
              <a:avLst/>
              <a:gdLst>
                <a:gd name="T0" fmla="*/ 182 w 187"/>
                <a:gd name="T1" fmla="*/ 0 h 30"/>
                <a:gd name="T2" fmla="*/ 181 w 187"/>
                <a:gd name="T3" fmla="*/ 0 h 30"/>
                <a:gd name="T4" fmla="*/ 56 w 187"/>
                <a:gd name="T5" fmla="*/ 15 h 30"/>
                <a:gd name="T6" fmla="*/ 4 w 187"/>
                <a:gd name="T7" fmla="*/ 20 h 30"/>
                <a:gd name="T8" fmla="*/ 0 w 187"/>
                <a:gd name="T9" fmla="*/ 26 h 30"/>
                <a:gd name="T10" fmla="*/ 5 w 187"/>
                <a:gd name="T11" fmla="*/ 30 h 30"/>
                <a:gd name="T12" fmla="*/ 5 w 187"/>
                <a:gd name="T13" fmla="*/ 30 h 30"/>
                <a:gd name="T14" fmla="*/ 5 w 187"/>
                <a:gd name="T15" fmla="*/ 30 h 30"/>
                <a:gd name="T16" fmla="*/ 57 w 187"/>
                <a:gd name="T17" fmla="*/ 25 h 30"/>
                <a:gd name="T18" fmla="*/ 182 w 187"/>
                <a:gd name="T19" fmla="*/ 9 h 30"/>
                <a:gd name="T20" fmla="*/ 186 w 187"/>
                <a:gd name="T21" fmla="*/ 4 h 30"/>
                <a:gd name="T22" fmla="*/ 182 w 187"/>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30">
                  <a:moveTo>
                    <a:pt x="182" y="0"/>
                  </a:moveTo>
                  <a:cubicBezTo>
                    <a:pt x="181" y="0"/>
                    <a:pt x="181" y="0"/>
                    <a:pt x="181" y="0"/>
                  </a:cubicBezTo>
                  <a:cubicBezTo>
                    <a:pt x="146" y="4"/>
                    <a:pt x="103" y="10"/>
                    <a:pt x="56" y="15"/>
                  </a:cubicBezTo>
                  <a:cubicBezTo>
                    <a:pt x="39" y="17"/>
                    <a:pt x="22" y="18"/>
                    <a:pt x="4" y="20"/>
                  </a:cubicBezTo>
                  <a:cubicBezTo>
                    <a:pt x="2" y="20"/>
                    <a:pt x="0" y="23"/>
                    <a:pt x="0" y="26"/>
                  </a:cubicBezTo>
                  <a:cubicBezTo>
                    <a:pt x="0" y="28"/>
                    <a:pt x="2" y="30"/>
                    <a:pt x="5" y="30"/>
                  </a:cubicBezTo>
                  <a:cubicBezTo>
                    <a:pt x="5" y="30"/>
                    <a:pt x="5" y="30"/>
                    <a:pt x="5" y="30"/>
                  </a:cubicBezTo>
                  <a:cubicBezTo>
                    <a:pt x="5" y="30"/>
                    <a:pt x="5" y="30"/>
                    <a:pt x="5" y="30"/>
                  </a:cubicBezTo>
                  <a:cubicBezTo>
                    <a:pt x="23" y="28"/>
                    <a:pt x="40" y="27"/>
                    <a:pt x="57" y="25"/>
                  </a:cubicBezTo>
                  <a:cubicBezTo>
                    <a:pt x="105" y="19"/>
                    <a:pt x="147" y="14"/>
                    <a:pt x="182" y="9"/>
                  </a:cubicBezTo>
                  <a:cubicBezTo>
                    <a:pt x="185" y="9"/>
                    <a:pt x="187" y="7"/>
                    <a:pt x="186" y="4"/>
                  </a:cubicBezTo>
                  <a:cubicBezTo>
                    <a:pt x="186" y="1"/>
                    <a:pt x="184" y="0"/>
                    <a:pt x="182"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3" name="îṥ1iḓe"/>
            <p:cNvSpPr/>
            <p:nvPr>
              <p:custDataLst>
                <p:tags r:id="rId337"/>
              </p:custDataLst>
            </p:nvPr>
          </p:nvSpPr>
          <p:spPr bwMode="auto">
            <a:xfrm>
              <a:off x="6322462" y="2544829"/>
              <a:ext cx="479855" cy="56309"/>
            </a:xfrm>
            <a:custGeom>
              <a:avLst/>
              <a:gdLst>
                <a:gd name="T0" fmla="*/ 184 w 189"/>
                <a:gd name="T1" fmla="*/ 0 h 22"/>
                <a:gd name="T2" fmla="*/ 183 w 189"/>
                <a:gd name="T3" fmla="*/ 0 h 22"/>
                <a:gd name="T4" fmla="*/ 104 w 189"/>
                <a:gd name="T5" fmla="*/ 6 h 22"/>
                <a:gd name="T6" fmla="*/ 5 w 189"/>
                <a:gd name="T7" fmla="*/ 12 h 22"/>
                <a:gd name="T8" fmla="*/ 0 w 189"/>
                <a:gd name="T9" fmla="*/ 17 h 22"/>
                <a:gd name="T10" fmla="*/ 5 w 189"/>
                <a:gd name="T11" fmla="*/ 22 h 22"/>
                <a:gd name="T12" fmla="*/ 6 w 189"/>
                <a:gd name="T13" fmla="*/ 22 h 22"/>
                <a:gd name="T14" fmla="*/ 6 w 189"/>
                <a:gd name="T15" fmla="*/ 22 h 22"/>
                <a:gd name="T16" fmla="*/ 105 w 189"/>
                <a:gd name="T17" fmla="*/ 16 h 22"/>
                <a:gd name="T18" fmla="*/ 184 w 189"/>
                <a:gd name="T19" fmla="*/ 10 h 22"/>
                <a:gd name="T20" fmla="*/ 189 w 189"/>
                <a:gd name="T21" fmla="*/ 5 h 22"/>
                <a:gd name="T22" fmla="*/ 184 w 18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22">
                  <a:moveTo>
                    <a:pt x="184" y="0"/>
                  </a:moveTo>
                  <a:cubicBezTo>
                    <a:pt x="184" y="0"/>
                    <a:pt x="183" y="0"/>
                    <a:pt x="183" y="0"/>
                  </a:cubicBezTo>
                  <a:cubicBezTo>
                    <a:pt x="158" y="2"/>
                    <a:pt x="131" y="4"/>
                    <a:pt x="104" y="6"/>
                  </a:cubicBezTo>
                  <a:cubicBezTo>
                    <a:pt x="72" y="8"/>
                    <a:pt x="39" y="10"/>
                    <a:pt x="5" y="12"/>
                  </a:cubicBezTo>
                  <a:cubicBezTo>
                    <a:pt x="2" y="12"/>
                    <a:pt x="0" y="14"/>
                    <a:pt x="0" y="17"/>
                  </a:cubicBezTo>
                  <a:cubicBezTo>
                    <a:pt x="0" y="20"/>
                    <a:pt x="3" y="22"/>
                    <a:pt x="5" y="22"/>
                  </a:cubicBezTo>
                  <a:cubicBezTo>
                    <a:pt x="5" y="22"/>
                    <a:pt x="5" y="22"/>
                    <a:pt x="6" y="22"/>
                  </a:cubicBezTo>
                  <a:cubicBezTo>
                    <a:pt x="6" y="22"/>
                    <a:pt x="6" y="22"/>
                    <a:pt x="6" y="22"/>
                  </a:cubicBezTo>
                  <a:cubicBezTo>
                    <a:pt x="40" y="20"/>
                    <a:pt x="73" y="18"/>
                    <a:pt x="105" y="16"/>
                  </a:cubicBezTo>
                  <a:cubicBezTo>
                    <a:pt x="132" y="14"/>
                    <a:pt x="158" y="12"/>
                    <a:pt x="184" y="10"/>
                  </a:cubicBezTo>
                  <a:cubicBezTo>
                    <a:pt x="187" y="10"/>
                    <a:pt x="189" y="8"/>
                    <a:pt x="189" y="5"/>
                  </a:cubicBezTo>
                  <a:cubicBezTo>
                    <a:pt x="188" y="2"/>
                    <a:pt x="186" y="0"/>
                    <a:pt x="18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4" name="ïṩḻïde"/>
            <p:cNvSpPr/>
            <p:nvPr>
              <p:custDataLst>
                <p:tags r:id="rId338"/>
              </p:custDataLst>
            </p:nvPr>
          </p:nvSpPr>
          <p:spPr bwMode="auto">
            <a:xfrm>
              <a:off x="6301652" y="2440779"/>
              <a:ext cx="481079" cy="55086"/>
            </a:xfrm>
            <a:custGeom>
              <a:avLst/>
              <a:gdLst>
                <a:gd name="T0" fmla="*/ 183 w 189"/>
                <a:gd name="T1" fmla="*/ 0 h 22"/>
                <a:gd name="T2" fmla="*/ 183 w 189"/>
                <a:gd name="T3" fmla="*/ 0 h 22"/>
                <a:gd name="T4" fmla="*/ 104 w 189"/>
                <a:gd name="T5" fmla="*/ 6 h 22"/>
                <a:gd name="T6" fmla="*/ 5 w 189"/>
                <a:gd name="T7" fmla="*/ 12 h 22"/>
                <a:gd name="T8" fmla="*/ 0 w 189"/>
                <a:gd name="T9" fmla="*/ 17 h 22"/>
                <a:gd name="T10" fmla="*/ 5 w 189"/>
                <a:gd name="T11" fmla="*/ 22 h 22"/>
                <a:gd name="T12" fmla="*/ 5 w 189"/>
                <a:gd name="T13" fmla="*/ 22 h 22"/>
                <a:gd name="T14" fmla="*/ 5 w 189"/>
                <a:gd name="T15" fmla="*/ 22 h 22"/>
                <a:gd name="T16" fmla="*/ 104 w 189"/>
                <a:gd name="T17" fmla="*/ 16 h 22"/>
                <a:gd name="T18" fmla="*/ 184 w 189"/>
                <a:gd name="T19" fmla="*/ 10 h 22"/>
                <a:gd name="T20" fmla="*/ 188 w 189"/>
                <a:gd name="T21" fmla="*/ 5 h 22"/>
                <a:gd name="T22" fmla="*/ 183 w 18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22">
                  <a:moveTo>
                    <a:pt x="183" y="0"/>
                  </a:moveTo>
                  <a:cubicBezTo>
                    <a:pt x="183" y="0"/>
                    <a:pt x="183" y="0"/>
                    <a:pt x="183" y="0"/>
                  </a:cubicBezTo>
                  <a:cubicBezTo>
                    <a:pt x="157" y="2"/>
                    <a:pt x="131" y="4"/>
                    <a:pt x="104" y="6"/>
                  </a:cubicBezTo>
                  <a:cubicBezTo>
                    <a:pt x="72" y="8"/>
                    <a:pt x="39" y="10"/>
                    <a:pt x="5" y="12"/>
                  </a:cubicBezTo>
                  <a:cubicBezTo>
                    <a:pt x="2" y="12"/>
                    <a:pt x="0" y="14"/>
                    <a:pt x="0" y="17"/>
                  </a:cubicBezTo>
                  <a:cubicBezTo>
                    <a:pt x="0" y="19"/>
                    <a:pt x="2" y="22"/>
                    <a:pt x="5" y="22"/>
                  </a:cubicBezTo>
                  <a:cubicBezTo>
                    <a:pt x="5" y="22"/>
                    <a:pt x="5" y="22"/>
                    <a:pt x="5" y="22"/>
                  </a:cubicBezTo>
                  <a:cubicBezTo>
                    <a:pt x="5" y="22"/>
                    <a:pt x="5" y="22"/>
                    <a:pt x="5" y="22"/>
                  </a:cubicBezTo>
                  <a:cubicBezTo>
                    <a:pt x="39" y="20"/>
                    <a:pt x="72" y="18"/>
                    <a:pt x="104" y="16"/>
                  </a:cubicBezTo>
                  <a:cubicBezTo>
                    <a:pt x="132" y="14"/>
                    <a:pt x="158" y="12"/>
                    <a:pt x="184" y="10"/>
                  </a:cubicBezTo>
                  <a:cubicBezTo>
                    <a:pt x="187" y="10"/>
                    <a:pt x="189" y="7"/>
                    <a:pt x="188" y="5"/>
                  </a:cubicBezTo>
                  <a:cubicBezTo>
                    <a:pt x="188" y="2"/>
                    <a:pt x="186" y="0"/>
                    <a:pt x="183"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5" name="íṣlíḍê"/>
            <p:cNvSpPr/>
            <p:nvPr>
              <p:custDataLst>
                <p:tags r:id="rId339"/>
              </p:custDataLst>
            </p:nvPr>
          </p:nvSpPr>
          <p:spPr bwMode="auto">
            <a:xfrm>
              <a:off x="6271049" y="2235127"/>
              <a:ext cx="452924" cy="28155"/>
            </a:xfrm>
            <a:custGeom>
              <a:avLst/>
              <a:gdLst>
                <a:gd name="T0" fmla="*/ 0 w 178"/>
                <a:gd name="T1" fmla="*/ 11 h 11"/>
                <a:gd name="T2" fmla="*/ 99 w 178"/>
                <a:gd name="T3" fmla="*/ 6 h 11"/>
                <a:gd name="T4" fmla="*/ 178 w 178"/>
                <a:gd name="T5" fmla="*/ 0 h 11"/>
              </a:gdLst>
              <a:ahLst/>
              <a:cxnLst>
                <a:cxn ang="0">
                  <a:pos x="T0" y="T1"/>
                </a:cxn>
                <a:cxn ang="0">
                  <a:pos x="T2" y="T3"/>
                </a:cxn>
                <a:cxn ang="0">
                  <a:pos x="T4" y="T5"/>
                </a:cxn>
              </a:cxnLst>
              <a:rect l="0" t="0" r="r" b="b"/>
              <a:pathLst>
                <a:path w="178" h="11">
                  <a:moveTo>
                    <a:pt x="0" y="11"/>
                  </a:moveTo>
                  <a:cubicBezTo>
                    <a:pt x="34" y="10"/>
                    <a:pt x="67" y="8"/>
                    <a:pt x="99" y="6"/>
                  </a:cubicBezTo>
                  <a:cubicBezTo>
                    <a:pt x="126" y="4"/>
                    <a:pt x="153" y="2"/>
                    <a:pt x="178"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46" name="iŝḻiḓe"/>
            <p:cNvSpPr/>
            <p:nvPr>
              <p:custDataLst>
                <p:tags r:id="rId340"/>
              </p:custDataLst>
            </p:nvPr>
          </p:nvSpPr>
          <p:spPr bwMode="auto">
            <a:xfrm>
              <a:off x="6345720" y="2656224"/>
              <a:ext cx="479855" cy="56309"/>
            </a:xfrm>
            <a:custGeom>
              <a:avLst/>
              <a:gdLst>
                <a:gd name="T0" fmla="*/ 184 w 189"/>
                <a:gd name="T1" fmla="*/ 0 h 22"/>
                <a:gd name="T2" fmla="*/ 183 w 189"/>
                <a:gd name="T3" fmla="*/ 0 h 22"/>
                <a:gd name="T4" fmla="*/ 104 w 189"/>
                <a:gd name="T5" fmla="*/ 6 h 22"/>
                <a:gd name="T6" fmla="*/ 5 w 189"/>
                <a:gd name="T7" fmla="*/ 12 h 22"/>
                <a:gd name="T8" fmla="*/ 0 w 189"/>
                <a:gd name="T9" fmla="*/ 17 h 22"/>
                <a:gd name="T10" fmla="*/ 5 w 189"/>
                <a:gd name="T11" fmla="*/ 22 h 22"/>
                <a:gd name="T12" fmla="*/ 5 w 189"/>
                <a:gd name="T13" fmla="*/ 22 h 22"/>
                <a:gd name="T14" fmla="*/ 5 w 189"/>
                <a:gd name="T15" fmla="*/ 22 h 22"/>
                <a:gd name="T16" fmla="*/ 104 w 189"/>
                <a:gd name="T17" fmla="*/ 16 h 22"/>
                <a:gd name="T18" fmla="*/ 184 w 189"/>
                <a:gd name="T19" fmla="*/ 10 h 22"/>
                <a:gd name="T20" fmla="*/ 188 w 189"/>
                <a:gd name="T21" fmla="*/ 5 h 22"/>
                <a:gd name="T22" fmla="*/ 184 w 18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22">
                  <a:moveTo>
                    <a:pt x="184" y="0"/>
                  </a:moveTo>
                  <a:cubicBezTo>
                    <a:pt x="183" y="0"/>
                    <a:pt x="183" y="0"/>
                    <a:pt x="183" y="0"/>
                  </a:cubicBezTo>
                  <a:cubicBezTo>
                    <a:pt x="157" y="2"/>
                    <a:pt x="131" y="4"/>
                    <a:pt x="104" y="6"/>
                  </a:cubicBezTo>
                  <a:cubicBezTo>
                    <a:pt x="72" y="8"/>
                    <a:pt x="39" y="10"/>
                    <a:pt x="5" y="12"/>
                  </a:cubicBezTo>
                  <a:cubicBezTo>
                    <a:pt x="2" y="12"/>
                    <a:pt x="0" y="14"/>
                    <a:pt x="0" y="17"/>
                  </a:cubicBezTo>
                  <a:cubicBezTo>
                    <a:pt x="0" y="20"/>
                    <a:pt x="2" y="22"/>
                    <a:pt x="5" y="22"/>
                  </a:cubicBezTo>
                  <a:cubicBezTo>
                    <a:pt x="5" y="22"/>
                    <a:pt x="5" y="22"/>
                    <a:pt x="5" y="22"/>
                  </a:cubicBezTo>
                  <a:cubicBezTo>
                    <a:pt x="5" y="22"/>
                    <a:pt x="5" y="22"/>
                    <a:pt x="5" y="22"/>
                  </a:cubicBezTo>
                  <a:cubicBezTo>
                    <a:pt x="39" y="20"/>
                    <a:pt x="72" y="18"/>
                    <a:pt x="104" y="16"/>
                  </a:cubicBezTo>
                  <a:cubicBezTo>
                    <a:pt x="132" y="14"/>
                    <a:pt x="158" y="12"/>
                    <a:pt x="184" y="10"/>
                  </a:cubicBezTo>
                  <a:cubicBezTo>
                    <a:pt x="187" y="10"/>
                    <a:pt x="189" y="8"/>
                    <a:pt x="188" y="5"/>
                  </a:cubicBezTo>
                  <a:cubicBezTo>
                    <a:pt x="188" y="2"/>
                    <a:pt x="186" y="0"/>
                    <a:pt x="18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7" name="îŝľidê"/>
            <p:cNvSpPr/>
            <p:nvPr>
              <p:custDataLst>
                <p:tags r:id="rId341"/>
              </p:custDataLst>
            </p:nvPr>
          </p:nvSpPr>
          <p:spPr bwMode="auto">
            <a:xfrm>
              <a:off x="6279618" y="2329384"/>
              <a:ext cx="479855" cy="55086"/>
            </a:xfrm>
            <a:custGeom>
              <a:avLst/>
              <a:gdLst>
                <a:gd name="T0" fmla="*/ 184 w 189"/>
                <a:gd name="T1" fmla="*/ 0 h 22"/>
                <a:gd name="T2" fmla="*/ 183 w 189"/>
                <a:gd name="T3" fmla="*/ 0 h 22"/>
                <a:gd name="T4" fmla="*/ 104 w 189"/>
                <a:gd name="T5" fmla="*/ 6 h 22"/>
                <a:gd name="T6" fmla="*/ 5 w 189"/>
                <a:gd name="T7" fmla="*/ 12 h 22"/>
                <a:gd name="T8" fmla="*/ 0 w 189"/>
                <a:gd name="T9" fmla="*/ 17 h 22"/>
                <a:gd name="T10" fmla="*/ 5 w 189"/>
                <a:gd name="T11" fmla="*/ 22 h 22"/>
                <a:gd name="T12" fmla="*/ 6 w 189"/>
                <a:gd name="T13" fmla="*/ 22 h 22"/>
                <a:gd name="T14" fmla="*/ 6 w 189"/>
                <a:gd name="T15" fmla="*/ 22 h 22"/>
                <a:gd name="T16" fmla="*/ 105 w 189"/>
                <a:gd name="T17" fmla="*/ 16 h 22"/>
                <a:gd name="T18" fmla="*/ 184 w 189"/>
                <a:gd name="T19" fmla="*/ 10 h 22"/>
                <a:gd name="T20" fmla="*/ 189 w 189"/>
                <a:gd name="T21" fmla="*/ 5 h 22"/>
                <a:gd name="T22" fmla="*/ 184 w 18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22">
                  <a:moveTo>
                    <a:pt x="184" y="0"/>
                  </a:moveTo>
                  <a:cubicBezTo>
                    <a:pt x="184" y="0"/>
                    <a:pt x="183" y="0"/>
                    <a:pt x="183" y="0"/>
                  </a:cubicBezTo>
                  <a:cubicBezTo>
                    <a:pt x="158" y="2"/>
                    <a:pt x="131" y="4"/>
                    <a:pt x="104" y="6"/>
                  </a:cubicBezTo>
                  <a:cubicBezTo>
                    <a:pt x="72" y="8"/>
                    <a:pt x="39" y="10"/>
                    <a:pt x="5" y="12"/>
                  </a:cubicBezTo>
                  <a:cubicBezTo>
                    <a:pt x="2" y="12"/>
                    <a:pt x="0" y="14"/>
                    <a:pt x="0" y="17"/>
                  </a:cubicBezTo>
                  <a:cubicBezTo>
                    <a:pt x="0" y="20"/>
                    <a:pt x="3" y="22"/>
                    <a:pt x="5" y="22"/>
                  </a:cubicBezTo>
                  <a:cubicBezTo>
                    <a:pt x="5" y="22"/>
                    <a:pt x="5" y="22"/>
                    <a:pt x="6" y="22"/>
                  </a:cubicBezTo>
                  <a:cubicBezTo>
                    <a:pt x="6" y="22"/>
                    <a:pt x="6" y="22"/>
                    <a:pt x="6" y="22"/>
                  </a:cubicBezTo>
                  <a:cubicBezTo>
                    <a:pt x="40" y="20"/>
                    <a:pt x="73" y="18"/>
                    <a:pt x="105" y="16"/>
                  </a:cubicBezTo>
                  <a:cubicBezTo>
                    <a:pt x="132" y="14"/>
                    <a:pt x="158" y="12"/>
                    <a:pt x="184" y="10"/>
                  </a:cubicBezTo>
                  <a:cubicBezTo>
                    <a:pt x="187" y="10"/>
                    <a:pt x="189" y="8"/>
                    <a:pt x="189" y="5"/>
                  </a:cubicBezTo>
                  <a:cubicBezTo>
                    <a:pt x="188" y="2"/>
                    <a:pt x="186" y="0"/>
                    <a:pt x="18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8" name="íṩlïḑè"/>
            <p:cNvSpPr/>
            <p:nvPr>
              <p:custDataLst>
                <p:tags r:id="rId342"/>
              </p:custDataLst>
            </p:nvPr>
          </p:nvSpPr>
          <p:spPr bwMode="auto">
            <a:xfrm>
              <a:off x="7267481" y="3412729"/>
              <a:ext cx="476183" cy="77120"/>
            </a:xfrm>
            <a:custGeom>
              <a:avLst/>
              <a:gdLst>
                <a:gd name="T0" fmla="*/ 182 w 187"/>
                <a:gd name="T1" fmla="*/ 0 h 30"/>
                <a:gd name="T2" fmla="*/ 181 w 187"/>
                <a:gd name="T3" fmla="*/ 0 h 30"/>
                <a:gd name="T4" fmla="*/ 56 w 187"/>
                <a:gd name="T5" fmla="*/ 15 h 30"/>
                <a:gd name="T6" fmla="*/ 4 w 187"/>
                <a:gd name="T7" fmla="*/ 20 h 30"/>
                <a:gd name="T8" fmla="*/ 0 w 187"/>
                <a:gd name="T9" fmla="*/ 26 h 30"/>
                <a:gd name="T10" fmla="*/ 5 w 187"/>
                <a:gd name="T11" fmla="*/ 30 h 30"/>
                <a:gd name="T12" fmla="*/ 5 w 187"/>
                <a:gd name="T13" fmla="*/ 30 h 30"/>
                <a:gd name="T14" fmla="*/ 57 w 187"/>
                <a:gd name="T15" fmla="*/ 25 h 30"/>
                <a:gd name="T16" fmla="*/ 182 w 187"/>
                <a:gd name="T17" fmla="*/ 9 h 30"/>
                <a:gd name="T18" fmla="*/ 186 w 187"/>
                <a:gd name="T19" fmla="*/ 4 h 30"/>
                <a:gd name="T20" fmla="*/ 182 w 187"/>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30">
                  <a:moveTo>
                    <a:pt x="182" y="0"/>
                  </a:moveTo>
                  <a:cubicBezTo>
                    <a:pt x="181" y="0"/>
                    <a:pt x="181" y="0"/>
                    <a:pt x="181" y="0"/>
                  </a:cubicBezTo>
                  <a:cubicBezTo>
                    <a:pt x="146" y="4"/>
                    <a:pt x="103" y="10"/>
                    <a:pt x="56" y="15"/>
                  </a:cubicBezTo>
                  <a:cubicBezTo>
                    <a:pt x="39" y="17"/>
                    <a:pt x="22" y="18"/>
                    <a:pt x="4" y="20"/>
                  </a:cubicBezTo>
                  <a:cubicBezTo>
                    <a:pt x="2" y="20"/>
                    <a:pt x="0" y="23"/>
                    <a:pt x="0" y="26"/>
                  </a:cubicBezTo>
                  <a:cubicBezTo>
                    <a:pt x="0" y="28"/>
                    <a:pt x="2" y="30"/>
                    <a:pt x="5" y="30"/>
                  </a:cubicBezTo>
                  <a:cubicBezTo>
                    <a:pt x="5" y="30"/>
                    <a:pt x="5" y="30"/>
                    <a:pt x="5" y="30"/>
                  </a:cubicBezTo>
                  <a:cubicBezTo>
                    <a:pt x="23" y="28"/>
                    <a:pt x="40" y="27"/>
                    <a:pt x="57" y="25"/>
                  </a:cubicBezTo>
                  <a:cubicBezTo>
                    <a:pt x="105" y="20"/>
                    <a:pt x="147" y="14"/>
                    <a:pt x="182" y="9"/>
                  </a:cubicBezTo>
                  <a:cubicBezTo>
                    <a:pt x="185" y="9"/>
                    <a:pt x="187" y="7"/>
                    <a:pt x="186" y="4"/>
                  </a:cubicBezTo>
                  <a:cubicBezTo>
                    <a:pt x="186" y="1"/>
                    <a:pt x="184" y="0"/>
                    <a:pt x="182"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9" name="ï$lïdê"/>
            <p:cNvSpPr/>
            <p:nvPr>
              <p:custDataLst>
                <p:tags r:id="rId343"/>
              </p:custDataLst>
            </p:nvPr>
          </p:nvSpPr>
          <p:spPr bwMode="auto">
            <a:xfrm>
              <a:off x="7245447" y="3306231"/>
              <a:ext cx="477406" cy="79568"/>
            </a:xfrm>
            <a:custGeom>
              <a:avLst/>
              <a:gdLst>
                <a:gd name="T0" fmla="*/ 182 w 188"/>
                <a:gd name="T1" fmla="*/ 0 h 31"/>
                <a:gd name="T2" fmla="*/ 182 w 188"/>
                <a:gd name="T3" fmla="*/ 0 h 31"/>
                <a:gd name="T4" fmla="*/ 56 w 188"/>
                <a:gd name="T5" fmla="*/ 16 h 31"/>
                <a:gd name="T6" fmla="*/ 5 w 188"/>
                <a:gd name="T7" fmla="*/ 21 h 31"/>
                <a:gd name="T8" fmla="*/ 1 w 188"/>
                <a:gd name="T9" fmla="*/ 26 h 31"/>
                <a:gd name="T10" fmla="*/ 6 w 188"/>
                <a:gd name="T11" fmla="*/ 31 h 31"/>
                <a:gd name="T12" fmla="*/ 6 w 188"/>
                <a:gd name="T13" fmla="*/ 31 h 31"/>
                <a:gd name="T14" fmla="*/ 57 w 188"/>
                <a:gd name="T15" fmla="*/ 25 h 31"/>
                <a:gd name="T16" fmla="*/ 183 w 188"/>
                <a:gd name="T17" fmla="*/ 10 h 31"/>
                <a:gd name="T18" fmla="*/ 187 w 188"/>
                <a:gd name="T19" fmla="*/ 5 h 31"/>
                <a:gd name="T20" fmla="*/ 182 w 188"/>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 h="31">
                  <a:moveTo>
                    <a:pt x="182" y="0"/>
                  </a:moveTo>
                  <a:cubicBezTo>
                    <a:pt x="182" y="0"/>
                    <a:pt x="182" y="0"/>
                    <a:pt x="182" y="0"/>
                  </a:cubicBezTo>
                  <a:cubicBezTo>
                    <a:pt x="146" y="5"/>
                    <a:pt x="104" y="10"/>
                    <a:pt x="56" y="16"/>
                  </a:cubicBezTo>
                  <a:cubicBezTo>
                    <a:pt x="40" y="17"/>
                    <a:pt x="23" y="19"/>
                    <a:pt x="5" y="21"/>
                  </a:cubicBezTo>
                  <a:cubicBezTo>
                    <a:pt x="2" y="21"/>
                    <a:pt x="0" y="24"/>
                    <a:pt x="1" y="26"/>
                  </a:cubicBezTo>
                  <a:cubicBezTo>
                    <a:pt x="1" y="29"/>
                    <a:pt x="3" y="31"/>
                    <a:pt x="6" y="31"/>
                  </a:cubicBezTo>
                  <a:cubicBezTo>
                    <a:pt x="6" y="31"/>
                    <a:pt x="6" y="31"/>
                    <a:pt x="6" y="31"/>
                  </a:cubicBezTo>
                  <a:cubicBezTo>
                    <a:pt x="24" y="29"/>
                    <a:pt x="41" y="27"/>
                    <a:pt x="57" y="25"/>
                  </a:cubicBezTo>
                  <a:cubicBezTo>
                    <a:pt x="105" y="20"/>
                    <a:pt x="148" y="15"/>
                    <a:pt x="183" y="10"/>
                  </a:cubicBezTo>
                  <a:cubicBezTo>
                    <a:pt x="186" y="10"/>
                    <a:pt x="188" y="7"/>
                    <a:pt x="187" y="5"/>
                  </a:cubicBezTo>
                  <a:cubicBezTo>
                    <a:pt x="187" y="2"/>
                    <a:pt x="185" y="0"/>
                    <a:pt x="182"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0" name="íślïḓe"/>
            <p:cNvSpPr/>
            <p:nvPr>
              <p:custDataLst>
                <p:tags r:id="rId344"/>
              </p:custDataLst>
            </p:nvPr>
          </p:nvSpPr>
          <p:spPr bwMode="auto">
            <a:xfrm>
              <a:off x="7288292" y="3522900"/>
              <a:ext cx="477406" cy="78344"/>
            </a:xfrm>
            <a:custGeom>
              <a:avLst/>
              <a:gdLst>
                <a:gd name="T0" fmla="*/ 182 w 188"/>
                <a:gd name="T1" fmla="*/ 0 h 31"/>
                <a:gd name="T2" fmla="*/ 182 w 188"/>
                <a:gd name="T3" fmla="*/ 1 h 31"/>
                <a:gd name="T4" fmla="*/ 56 w 188"/>
                <a:gd name="T5" fmla="*/ 16 h 31"/>
                <a:gd name="T6" fmla="*/ 5 w 188"/>
                <a:gd name="T7" fmla="*/ 21 h 31"/>
                <a:gd name="T8" fmla="*/ 1 w 188"/>
                <a:gd name="T9" fmla="*/ 27 h 31"/>
                <a:gd name="T10" fmla="*/ 6 w 188"/>
                <a:gd name="T11" fmla="*/ 31 h 31"/>
                <a:gd name="T12" fmla="*/ 6 w 188"/>
                <a:gd name="T13" fmla="*/ 31 h 31"/>
                <a:gd name="T14" fmla="*/ 6 w 188"/>
                <a:gd name="T15" fmla="*/ 31 h 31"/>
                <a:gd name="T16" fmla="*/ 57 w 188"/>
                <a:gd name="T17" fmla="*/ 26 h 31"/>
                <a:gd name="T18" fmla="*/ 183 w 188"/>
                <a:gd name="T19" fmla="*/ 10 h 31"/>
                <a:gd name="T20" fmla="*/ 187 w 188"/>
                <a:gd name="T21" fmla="*/ 5 h 31"/>
                <a:gd name="T22" fmla="*/ 182 w 188"/>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31">
                  <a:moveTo>
                    <a:pt x="182" y="0"/>
                  </a:moveTo>
                  <a:cubicBezTo>
                    <a:pt x="182" y="0"/>
                    <a:pt x="182" y="0"/>
                    <a:pt x="182" y="1"/>
                  </a:cubicBezTo>
                  <a:cubicBezTo>
                    <a:pt x="146" y="5"/>
                    <a:pt x="104" y="11"/>
                    <a:pt x="56" y="16"/>
                  </a:cubicBezTo>
                  <a:cubicBezTo>
                    <a:pt x="40" y="18"/>
                    <a:pt x="23" y="19"/>
                    <a:pt x="5" y="21"/>
                  </a:cubicBezTo>
                  <a:cubicBezTo>
                    <a:pt x="2" y="21"/>
                    <a:pt x="0" y="24"/>
                    <a:pt x="1" y="27"/>
                  </a:cubicBezTo>
                  <a:cubicBezTo>
                    <a:pt x="1" y="29"/>
                    <a:pt x="3" y="31"/>
                    <a:pt x="6" y="31"/>
                  </a:cubicBezTo>
                  <a:cubicBezTo>
                    <a:pt x="6" y="31"/>
                    <a:pt x="6" y="31"/>
                    <a:pt x="6" y="31"/>
                  </a:cubicBezTo>
                  <a:cubicBezTo>
                    <a:pt x="6" y="31"/>
                    <a:pt x="6" y="31"/>
                    <a:pt x="6" y="31"/>
                  </a:cubicBezTo>
                  <a:cubicBezTo>
                    <a:pt x="24" y="29"/>
                    <a:pt x="41" y="27"/>
                    <a:pt x="57" y="26"/>
                  </a:cubicBezTo>
                  <a:cubicBezTo>
                    <a:pt x="105" y="20"/>
                    <a:pt x="148" y="15"/>
                    <a:pt x="183" y="10"/>
                  </a:cubicBezTo>
                  <a:cubicBezTo>
                    <a:pt x="186" y="10"/>
                    <a:pt x="188" y="8"/>
                    <a:pt x="187" y="5"/>
                  </a:cubicBezTo>
                  <a:cubicBezTo>
                    <a:pt x="187" y="2"/>
                    <a:pt x="185" y="0"/>
                    <a:pt x="182"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1" name="iṩļïḍè"/>
            <p:cNvSpPr/>
            <p:nvPr>
              <p:custDataLst>
                <p:tags r:id="rId345"/>
              </p:custDataLst>
            </p:nvPr>
          </p:nvSpPr>
          <p:spPr bwMode="auto">
            <a:xfrm>
              <a:off x="6856177" y="3487401"/>
              <a:ext cx="177498" cy="37948"/>
            </a:xfrm>
            <a:custGeom>
              <a:avLst/>
              <a:gdLst>
                <a:gd name="T0" fmla="*/ 64 w 70"/>
                <a:gd name="T1" fmla="*/ 0 h 15"/>
                <a:gd name="T2" fmla="*/ 64 w 70"/>
                <a:gd name="T3" fmla="*/ 0 h 15"/>
                <a:gd name="T4" fmla="*/ 5 w 70"/>
                <a:gd name="T5" fmla="*/ 5 h 15"/>
                <a:gd name="T6" fmla="*/ 0 w 70"/>
                <a:gd name="T7" fmla="*/ 10 h 15"/>
                <a:gd name="T8" fmla="*/ 5 w 70"/>
                <a:gd name="T9" fmla="*/ 15 h 15"/>
                <a:gd name="T10" fmla="*/ 6 w 70"/>
                <a:gd name="T11" fmla="*/ 15 h 15"/>
                <a:gd name="T12" fmla="*/ 65 w 70"/>
                <a:gd name="T13" fmla="*/ 10 h 15"/>
                <a:gd name="T14" fmla="*/ 69 w 70"/>
                <a:gd name="T15" fmla="*/ 5 h 15"/>
                <a:gd name="T16" fmla="*/ 64 w 70"/>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5">
                  <a:moveTo>
                    <a:pt x="64" y="0"/>
                  </a:moveTo>
                  <a:cubicBezTo>
                    <a:pt x="64" y="0"/>
                    <a:pt x="64" y="0"/>
                    <a:pt x="64" y="0"/>
                  </a:cubicBezTo>
                  <a:cubicBezTo>
                    <a:pt x="45" y="2"/>
                    <a:pt x="25" y="3"/>
                    <a:pt x="5" y="5"/>
                  </a:cubicBezTo>
                  <a:cubicBezTo>
                    <a:pt x="2" y="5"/>
                    <a:pt x="0" y="7"/>
                    <a:pt x="0" y="10"/>
                  </a:cubicBezTo>
                  <a:cubicBezTo>
                    <a:pt x="0" y="13"/>
                    <a:pt x="3" y="15"/>
                    <a:pt x="5" y="15"/>
                  </a:cubicBezTo>
                  <a:cubicBezTo>
                    <a:pt x="5" y="15"/>
                    <a:pt x="6" y="15"/>
                    <a:pt x="6" y="15"/>
                  </a:cubicBezTo>
                  <a:cubicBezTo>
                    <a:pt x="26" y="13"/>
                    <a:pt x="46" y="12"/>
                    <a:pt x="65" y="10"/>
                  </a:cubicBezTo>
                  <a:cubicBezTo>
                    <a:pt x="68" y="10"/>
                    <a:pt x="70" y="8"/>
                    <a:pt x="69" y="5"/>
                  </a:cubicBezTo>
                  <a:cubicBezTo>
                    <a:pt x="69" y="2"/>
                    <a:pt x="67" y="0"/>
                    <a:pt x="64"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2" name="îṩḷiḑe"/>
            <p:cNvSpPr/>
            <p:nvPr>
              <p:custDataLst>
                <p:tags r:id="rId346"/>
              </p:custDataLst>
            </p:nvPr>
          </p:nvSpPr>
          <p:spPr bwMode="auto">
            <a:xfrm>
              <a:off x="6553820" y="3509435"/>
              <a:ext cx="177498" cy="33052"/>
            </a:xfrm>
            <a:custGeom>
              <a:avLst/>
              <a:gdLst>
                <a:gd name="T0" fmla="*/ 65 w 70"/>
                <a:gd name="T1" fmla="*/ 0 h 13"/>
                <a:gd name="T2" fmla="*/ 65 w 70"/>
                <a:gd name="T3" fmla="*/ 0 h 13"/>
                <a:gd name="T4" fmla="*/ 5 w 70"/>
                <a:gd name="T5" fmla="*/ 3 h 13"/>
                <a:gd name="T6" fmla="*/ 0 w 70"/>
                <a:gd name="T7" fmla="*/ 8 h 13"/>
                <a:gd name="T8" fmla="*/ 5 w 70"/>
                <a:gd name="T9" fmla="*/ 13 h 13"/>
                <a:gd name="T10" fmla="*/ 5 w 70"/>
                <a:gd name="T11" fmla="*/ 13 h 13"/>
                <a:gd name="T12" fmla="*/ 65 w 70"/>
                <a:gd name="T13" fmla="*/ 10 h 13"/>
                <a:gd name="T14" fmla="*/ 70 w 70"/>
                <a:gd name="T15" fmla="*/ 4 h 13"/>
                <a:gd name="T16" fmla="*/ 65 w 70"/>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3">
                  <a:moveTo>
                    <a:pt x="65" y="0"/>
                  </a:moveTo>
                  <a:cubicBezTo>
                    <a:pt x="65" y="0"/>
                    <a:pt x="65" y="0"/>
                    <a:pt x="65" y="0"/>
                  </a:cubicBezTo>
                  <a:cubicBezTo>
                    <a:pt x="45" y="1"/>
                    <a:pt x="25" y="2"/>
                    <a:pt x="5" y="3"/>
                  </a:cubicBezTo>
                  <a:cubicBezTo>
                    <a:pt x="2" y="3"/>
                    <a:pt x="0" y="5"/>
                    <a:pt x="0" y="8"/>
                  </a:cubicBezTo>
                  <a:cubicBezTo>
                    <a:pt x="0" y="11"/>
                    <a:pt x="2" y="13"/>
                    <a:pt x="5" y="13"/>
                  </a:cubicBezTo>
                  <a:cubicBezTo>
                    <a:pt x="5" y="13"/>
                    <a:pt x="5" y="13"/>
                    <a:pt x="5" y="13"/>
                  </a:cubicBezTo>
                  <a:cubicBezTo>
                    <a:pt x="26" y="12"/>
                    <a:pt x="46" y="11"/>
                    <a:pt x="65" y="10"/>
                  </a:cubicBezTo>
                  <a:cubicBezTo>
                    <a:pt x="68" y="10"/>
                    <a:pt x="70" y="7"/>
                    <a:pt x="70" y="4"/>
                  </a:cubicBezTo>
                  <a:cubicBezTo>
                    <a:pt x="70" y="2"/>
                    <a:pt x="68" y="0"/>
                    <a:pt x="65"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3" name="îṧlïḑé"/>
            <p:cNvSpPr/>
            <p:nvPr>
              <p:custDataLst>
                <p:tags r:id="rId347"/>
              </p:custDataLst>
            </p:nvPr>
          </p:nvSpPr>
          <p:spPr bwMode="auto">
            <a:xfrm>
              <a:off x="6861074" y="3395592"/>
              <a:ext cx="137101" cy="9793"/>
            </a:xfrm>
            <a:custGeom>
              <a:avLst/>
              <a:gdLst>
                <a:gd name="T0" fmla="*/ 0 w 54"/>
                <a:gd name="T1" fmla="*/ 4 h 4"/>
                <a:gd name="T2" fmla="*/ 54 w 54"/>
                <a:gd name="T3" fmla="*/ 0 h 4"/>
              </a:gdLst>
              <a:ahLst/>
              <a:cxnLst>
                <a:cxn ang="0">
                  <a:pos x="T0" y="T1"/>
                </a:cxn>
                <a:cxn ang="0">
                  <a:pos x="T2" y="T3"/>
                </a:cxn>
              </a:cxnLst>
              <a:rect l="0" t="0" r="r" b="b"/>
              <a:pathLst>
                <a:path w="54" h="4">
                  <a:moveTo>
                    <a:pt x="0" y="4"/>
                  </a:moveTo>
                  <a:cubicBezTo>
                    <a:pt x="18" y="3"/>
                    <a:pt x="36" y="1"/>
                    <a:pt x="54"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54" name="ïṥḻïḍe"/>
            <p:cNvSpPr/>
            <p:nvPr>
              <p:custDataLst>
                <p:tags r:id="rId348"/>
              </p:custDataLst>
            </p:nvPr>
          </p:nvSpPr>
          <p:spPr bwMode="auto">
            <a:xfrm>
              <a:off x="6546476" y="3416402"/>
              <a:ext cx="151791" cy="9793"/>
            </a:xfrm>
            <a:custGeom>
              <a:avLst/>
              <a:gdLst>
                <a:gd name="T0" fmla="*/ 0 w 60"/>
                <a:gd name="T1" fmla="*/ 4 h 4"/>
                <a:gd name="T2" fmla="*/ 60 w 60"/>
                <a:gd name="T3" fmla="*/ 0 h 4"/>
              </a:gdLst>
              <a:ahLst/>
              <a:cxnLst>
                <a:cxn ang="0">
                  <a:pos x="T0" y="T1"/>
                </a:cxn>
                <a:cxn ang="0">
                  <a:pos x="T2" y="T3"/>
                </a:cxn>
              </a:cxnLst>
              <a:rect l="0" t="0" r="r" b="b"/>
              <a:pathLst>
                <a:path w="60" h="4">
                  <a:moveTo>
                    <a:pt x="0" y="4"/>
                  </a:moveTo>
                  <a:cubicBezTo>
                    <a:pt x="20" y="3"/>
                    <a:pt x="40" y="1"/>
                    <a:pt x="60" y="0"/>
                  </a:cubicBezTo>
                </a:path>
              </a:pathLst>
            </a:custGeom>
            <a:noFill/>
            <a:ln w="57150"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55" name="îṡļiḓé"/>
            <p:cNvSpPr/>
            <p:nvPr>
              <p:custDataLst>
                <p:tags r:id="rId349"/>
              </p:custDataLst>
            </p:nvPr>
          </p:nvSpPr>
          <p:spPr bwMode="auto">
            <a:xfrm>
              <a:off x="6870867" y="3598795"/>
              <a:ext cx="183618" cy="37948"/>
            </a:xfrm>
            <a:custGeom>
              <a:avLst/>
              <a:gdLst>
                <a:gd name="T0" fmla="*/ 67 w 72"/>
                <a:gd name="T1" fmla="*/ 0 h 15"/>
                <a:gd name="T2" fmla="*/ 67 w 72"/>
                <a:gd name="T3" fmla="*/ 0 h 15"/>
                <a:gd name="T4" fmla="*/ 5 w 72"/>
                <a:gd name="T5" fmla="*/ 5 h 15"/>
                <a:gd name="T6" fmla="*/ 0 w 72"/>
                <a:gd name="T7" fmla="*/ 10 h 15"/>
                <a:gd name="T8" fmla="*/ 5 w 72"/>
                <a:gd name="T9" fmla="*/ 15 h 15"/>
                <a:gd name="T10" fmla="*/ 6 w 72"/>
                <a:gd name="T11" fmla="*/ 15 h 15"/>
                <a:gd name="T12" fmla="*/ 6 w 72"/>
                <a:gd name="T13" fmla="*/ 15 h 15"/>
                <a:gd name="T14" fmla="*/ 68 w 72"/>
                <a:gd name="T15" fmla="*/ 10 h 15"/>
                <a:gd name="T16" fmla="*/ 72 w 72"/>
                <a:gd name="T17" fmla="*/ 5 h 15"/>
                <a:gd name="T18" fmla="*/ 67 w 72"/>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5">
                  <a:moveTo>
                    <a:pt x="67" y="0"/>
                  </a:moveTo>
                  <a:cubicBezTo>
                    <a:pt x="67" y="0"/>
                    <a:pt x="67" y="0"/>
                    <a:pt x="67" y="0"/>
                  </a:cubicBezTo>
                  <a:cubicBezTo>
                    <a:pt x="47" y="2"/>
                    <a:pt x="26" y="4"/>
                    <a:pt x="5" y="5"/>
                  </a:cubicBezTo>
                  <a:cubicBezTo>
                    <a:pt x="2" y="5"/>
                    <a:pt x="0" y="8"/>
                    <a:pt x="0" y="10"/>
                  </a:cubicBezTo>
                  <a:cubicBezTo>
                    <a:pt x="1" y="13"/>
                    <a:pt x="3" y="15"/>
                    <a:pt x="5" y="15"/>
                  </a:cubicBezTo>
                  <a:cubicBezTo>
                    <a:pt x="6" y="15"/>
                    <a:pt x="6" y="15"/>
                    <a:pt x="6" y="15"/>
                  </a:cubicBezTo>
                  <a:cubicBezTo>
                    <a:pt x="6" y="15"/>
                    <a:pt x="6" y="15"/>
                    <a:pt x="6" y="15"/>
                  </a:cubicBezTo>
                  <a:cubicBezTo>
                    <a:pt x="27" y="13"/>
                    <a:pt x="48" y="12"/>
                    <a:pt x="68" y="10"/>
                  </a:cubicBezTo>
                  <a:cubicBezTo>
                    <a:pt x="70" y="10"/>
                    <a:pt x="72" y="8"/>
                    <a:pt x="72" y="5"/>
                  </a:cubicBezTo>
                  <a:cubicBezTo>
                    <a:pt x="72" y="2"/>
                    <a:pt x="70" y="0"/>
                    <a:pt x="67"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6" name="ïŝḻíḓé"/>
            <p:cNvSpPr/>
            <p:nvPr>
              <p:custDataLst>
                <p:tags r:id="rId350"/>
              </p:custDataLst>
            </p:nvPr>
          </p:nvSpPr>
          <p:spPr bwMode="auto">
            <a:xfrm>
              <a:off x="6577078" y="3622054"/>
              <a:ext cx="177498" cy="33052"/>
            </a:xfrm>
            <a:custGeom>
              <a:avLst/>
              <a:gdLst>
                <a:gd name="T0" fmla="*/ 65 w 70"/>
                <a:gd name="T1" fmla="*/ 0 h 13"/>
                <a:gd name="T2" fmla="*/ 65 w 70"/>
                <a:gd name="T3" fmla="*/ 0 h 13"/>
                <a:gd name="T4" fmla="*/ 5 w 70"/>
                <a:gd name="T5" fmla="*/ 3 h 13"/>
                <a:gd name="T6" fmla="*/ 0 w 70"/>
                <a:gd name="T7" fmla="*/ 8 h 13"/>
                <a:gd name="T8" fmla="*/ 5 w 70"/>
                <a:gd name="T9" fmla="*/ 13 h 13"/>
                <a:gd name="T10" fmla="*/ 5 w 70"/>
                <a:gd name="T11" fmla="*/ 13 h 13"/>
                <a:gd name="T12" fmla="*/ 65 w 70"/>
                <a:gd name="T13" fmla="*/ 10 h 13"/>
                <a:gd name="T14" fmla="*/ 70 w 70"/>
                <a:gd name="T15" fmla="*/ 4 h 13"/>
                <a:gd name="T16" fmla="*/ 65 w 70"/>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3">
                  <a:moveTo>
                    <a:pt x="65" y="0"/>
                  </a:moveTo>
                  <a:cubicBezTo>
                    <a:pt x="65" y="0"/>
                    <a:pt x="65" y="0"/>
                    <a:pt x="65" y="0"/>
                  </a:cubicBezTo>
                  <a:cubicBezTo>
                    <a:pt x="45" y="1"/>
                    <a:pt x="25" y="2"/>
                    <a:pt x="5" y="3"/>
                  </a:cubicBezTo>
                  <a:cubicBezTo>
                    <a:pt x="2" y="3"/>
                    <a:pt x="0" y="5"/>
                    <a:pt x="0" y="8"/>
                  </a:cubicBezTo>
                  <a:cubicBezTo>
                    <a:pt x="0" y="11"/>
                    <a:pt x="2" y="13"/>
                    <a:pt x="5" y="13"/>
                  </a:cubicBezTo>
                  <a:cubicBezTo>
                    <a:pt x="5" y="13"/>
                    <a:pt x="5" y="13"/>
                    <a:pt x="5" y="13"/>
                  </a:cubicBezTo>
                  <a:cubicBezTo>
                    <a:pt x="25" y="12"/>
                    <a:pt x="45" y="11"/>
                    <a:pt x="65" y="10"/>
                  </a:cubicBezTo>
                  <a:cubicBezTo>
                    <a:pt x="68" y="9"/>
                    <a:pt x="70" y="7"/>
                    <a:pt x="70" y="4"/>
                  </a:cubicBezTo>
                  <a:cubicBezTo>
                    <a:pt x="70" y="2"/>
                    <a:pt x="67" y="0"/>
                    <a:pt x="65" y="0"/>
                  </a:cubicBezTo>
                </a:path>
              </a:pathLst>
            </a:custGeom>
            <a:solidFill>
              <a:srgbClr val="D5BC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íśḻïḋe"/>
            <p:cNvSpPr/>
            <p:nvPr>
              <p:custDataLst>
                <p:tags r:id="rId351"/>
              </p:custDataLst>
            </p:nvPr>
          </p:nvSpPr>
          <p:spPr bwMode="auto">
            <a:xfrm>
              <a:off x="6449770" y="2905944"/>
              <a:ext cx="559423" cy="260738"/>
            </a:xfrm>
            <a:custGeom>
              <a:avLst/>
              <a:gdLst>
                <a:gd name="T0" fmla="*/ 203 w 220"/>
                <a:gd name="T1" fmla="*/ 0 h 103"/>
                <a:gd name="T2" fmla="*/ 143 w 220"/>
                <a:gd name="T3" fmla="*/ 6 h 103"/>
                <a:gd name="T4" fmla="*/ 26 w 220"/>
                <a:gd name="T5" fmla="*/ 15 h 103"/>
                <a:gd name="T6" fmla="*/ 0 w 220"/>
                <a:gd name="T7" fmla="*/ 17 h 103"/>
                <a:gd name="T8" fmla="*/ 18 w 220"/>
                <a:gd name="T9" fmla="*/ 103 h 103"/>
                <a:gd name="T10" fmla="*/ 43 w 220"/>
                <a:gd name="T11" fmla="*/ 102 h 103"/>
                <a:gd name="T12" fmla="*/ 161 w 220"/>
                <a:gd name="T13" fmla="*/ 93 h 103"/>
                <a:gd name="T14" fmla="*/ 220 w 220"/>
                <a:gd name="T15" fmla="*/ 87 h 103"/>
                <a:gd name="T16" fmla="*/ 203 w 22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03">
                  <a:moveTo>
                    <a:pt x="203" y="0"/>
                  </a:moveTo>
                  <a:cubicBezTo>
                    <a:pt x="184" y="2"/>
                    <a:pt x="164" y="4"/>
                    <a:pt x="143" y="6"/>
                  </a:cubicBezTo>
                  <a:cubicBezTo>
                    <a:pt x="106" y="9"/>
                    <a:pt x="67" y="12"/>
                    <a:pt x="26" y="15"/>
                  </a:cubicBezTo>
                  <a:cubicBezTo>
                    <a:pt x="17" y="16"/>
                    <a:pt x="9" y="16"/>
                    <a:pt x="0" y="17"/>
                  </a:cubicBezTo>
                  <a:cubicBezTo>
                    <a:pt x="18" y="103"/>
                    <a:pt x="18" y="103"/>
                    <a:pt x="18" y="103"/>
                  </a:cubicBezTo>
                  <a:cubicBezTo>
                    <a:pt x="26" y="103"/>
                    <a:pt x="35" y="102"/>
                    <a:pt x="43" y="102"/>
                  </a:cubicBezTo>
                  <a:cubicBezTo>
                    <a:pt x="84" y="99"/>
                    <a:pt x="123" y="96"/>
                    <a:pt x="161" y="93"/>
                  </a:cubicBezTo>
                  <a:cubicBezTo>
                    <a:pt x="181" y="91"/>
                    <a:pt x="201" y="89"/>
                    <a:pt x="220" y="87"/>
                  </a:cubicBezTo>
                  <a:cubicBezTo>
                    <a:pt x="203" y="0"/>
                    <a:pt x="203" y="0"/>
                    <a:pt x="203" y="0"/>
                  </a:cubicBezTo>
                </a:path>
              </a:pathLst>
            </a:custGeom>
            <a:solidFill>
              <a:srgbClr val="EF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8" name="îşḷidè"/>
            <p:cNvSpPr/>
            <p:nvPr>
              <p:custDataLst>
                <p:tags r:id="rId352"/>
              </p:custDataLst>
            </p:nvPr>
          </p:nvSpPr>
          <p:spPr bwMode="auto">
            <a:xfrm>
              <a:off x="5269720" y="1533707"/>
              <a:ext cx="325616" cy="1036829"/>
            </a:xfrm>
            <a:custGeom>
              <a:avLst/>
              <a:gdLst>
                <a:gd name="T0" fmla="*/ 266 w 266"/>
                <a:gd name="T1" fmla="*/ 824 h 847"/>
                <a:gd name="T2" fmla="*/ 195 w 266"/>
                <a:gd name="T3" fmla="*/ 753 h 847"/>
                <a:gd name="T4" fmla="*/ 154 w 266"/>
                <a:gd name="T5" fmla="*/ 847 h 847"/>
                <a:gd name="T6" fmla="*/ 0 w 266"/>
                <a:gd name="T7" fmla="*/ 73 h 847"/>
                <a:gd name="T8" fmla="*/ 102 w 266"/>
                <a:gd name="T9" fmla="*/ 0 h 847"/>
                <a:gd name="T10" fmla="*/ 266 w 266"/>
                <a:gd name="T11" fmla="*/ 824 h 847"/>
              </a:gdLst>
              <a:ahLst/>
              <a:cxnLst>
                <a:cxn ang="0">
                  <a:pos x="T0" y="T1"/>
                </a:cxn>
                <a:cxn ang="0">
                  <a:pos x="T2" y="T3"/>
                </a:cxn>
                <a:cxn ang="0">
                  <a:pos x="T4" y="T5"/>
                </a:cxn>
                <a:cxn ang="0">
                  <a:pos x="T6" y="T7"/>
                </a:cxn>
                <a:cxn ang="0">
                  <a:pos x="T8" y="T9"/>
                </a:cxn>
                <a:cxn ang="0">
                  <a:pos x="T10" y="T11"/>
                </a:cxn>
              </a:cxnLst>
              <a:rect l="0" t="0" r="r" b="b"/>
              <a:pathLst>
                <a:path w="266" h="847">
                  <a:moveTo>
                    <a:pt x="266" y="824"/>
                  </a:moveTo>
                  <a:lnTo>
                    <a:pt x="195" y="753"/>
                  </a:lnTo>
                  <a:lnTo>
                    <a:pt x="154" y="847"/>
                  </a:lnTo>
                  <a:lnTo>
                    <a:pt x="0" y="73"/>
                  </a:lnTo>
                  <a:lnTo>
                    <a:pt x="102" y="0"/>
                  </a:lnTo>
                  <a:lnTo>
                    <a:pt x="266" y="824"/>
                  </a:ln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9" name="îṥļîdè"/>
            <p:cNvSpPr/>
            <p:nvPr>
              <p:custDataLst>
                <p:tags r:id="rId353"/>
              </p:custDataLst>
            </p:nvPr>
          </p:nvSpPr>
          <p:spPr bwMode="auto">
            <a:xfrm>
              <a:off x="5269720" y="1533707"/>
              <a:ext cx="325616" cy="1036829"/>
            </a:xfrm>
            <a:custGeom>
              <a:avLst/>
              <a:gdLst>
                <a:gd name="T0" fmla="*/ 266 w 266"/>
                <a:gd name="T1" fmla="*/ 824 h 847"/>
                <a:gd name="T2" fmla="*/ 195 w 266"/>
                <a:gd name="T3" fmla="*/ 753 h 847"/>
                <a:gd name="T4" fmla="*/ 154 w 266"/>
                <a:gd name="T5" fmla="*/ 847 h 847"/>
                <a:gd name="T6" fmla="*/ 0 w 266"/>
                <a:gd name="T7" fmla="*/ 73 h 847"/>
                <a:gd name="T8" fmla="*/ 102 w 266"/>
                <a:gd name="T9" fmla="*/ 0 h 847"/>
                <a:gd name="T10" fmla="*/ 266 w 266"/>
                <a:gd name="T11" fmla="*/ 824 h 847"/>
              </a:gdLst>
              <a:ahLst/>
              <a:cxnLst>
                <a:cxn ang="0">
                  <a:pos x="T0" y="T1"/>
                </a:cxn>
                <a:cxn ang="0">
                  <a:pos x="T2" y="T3"/>
                </a:cxn>
                <a:cxn ang="0">
                  <a:pos x="T4" y="T5"/>
                </a:cxn>
                <a:cxn ang="0">
                  <a:pos x="T6" y="T7"/>
                </a:cxn>
                <a:cxn ang="0">
                  <a:pos x="T8" y="T9"/>
                </a:cxn>
                <a:cxn ang="0">
                  <a:pos x="T10" y="T11"/>
                </a:cxn>
              </a:cxnLst>
              <a:rect l="0" t="0" r="r" b="b"/>
              <a:pathLst>
                <a:path w="266" h="847">
                  <a:moveTo>
                    <a:pt x="266" y="824"/>
                  </a:moveTo>
                  <a:lnTo>
                    <a:pt x="195" y="753"/>
                  </a:lnTo>
                  <a:lnTo>
                    <a:pt x="154" y="847"/>
                  </a:lnTo>
                  <a:lnTo>
                    <a:pt x="0" y="73"/>
                  </a:lnTo>
                  <a:lnTo>
                    <a:pt x="102" y="0"/>
                  </a:lnTo>
                  <a:lnTo>
                    <a:pt x="266" y="824"/>
                  </a:lnTo>
                  <a:close/>
                </a:path>
              </a:pathLst>
            </a:custGeom>
            <a:noFill/>
            <a:ln w="33338"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60" name="iś1íḍe"/>
            <p:cNvSpPr/>
            <p:nvPr>
              <p:custDataLst>
                <p:tags r:id="rId354"/>
              </p:custDataLst>
            </p:nvPr>
          </p:nvSpPr>
          <p:spPr bwMode="auto">
            <a:xfrm>
              <a:off x="6332255" y="4688261"/>
              <a:ext cx="1355100" cy="1257171"/>
            </a:xfrm>
            <a:custGeom>
              <a:avLst/>
              <a:gdLst>
                <a:gd name="T0" fmla="*/ 427 w 533"/>
                <a:gd name="T1" fmla="*/ 0 h 495"/>
                <a:gd name="T2" fmla="*/ 451 w 533"/>
                <a:gd name="T3" fmla="*/ 103 h 495"/>
                <a:gd name="T4" fmla="*/ 451 w 533"/>
                <a:gd name="T5" fmla="*/ 103 h 495"/>
                <a:gd name="T6" fmla="*/ 451 w 533"/>
                <a:gd name="T7" fmla="*/ 105 h 495"/>
                <a:gd name="T8" fmla="*/ 452 w 533"/>
                <a:gd name="T9" fmla="*/ 116 h 495"/>
                <a:gd name="T10" fmla="*/ 452 w 533"/>
                <a:gd name="T11" fmla="*/ 116 h 495"/>
                <a:gd name="T12" fmla="*/ 452 w 533"/>
                <a:gd name="T13" fmla="*/ 116 h 495"/>
                <a:gd name="T14" fmla="*/ 452 w 533"/>
                <a:gd name="T15" fmla="*/ 116 h 495"/>
                <a:gd name="T16" fmla="*/ 163 w 533"/>
                <a:gd name="T17" fmla="*/ 407 h 495"/>
                <a:gd name="T18" fmla="*/ 163 w 533"/>
                <a:gd name="T19" fmla="*/ 407 h 495"/>
                <a:gd name="T20" fmla="*/ 161 w 533"/>
                <a:gd name="T21" fmla="*/ 407 h 495"/>
                <a:gd name="T22" fmla="*/ 161 w 533"/>
                <a:gd name="T23" fmla="*/ 407 h 495"/>
                <a:gd name="T24" fmla="*/ 0 w 533"/>
                <a:gd name="T25" fmla="*/ 358 h 495"/>
                <a:gd name="T26" fmla="*/ 193 w 533"/>
                <a:gd name="T27" fmla="*/ 435 h 495"/>
                <a:gd name="T28" fmla="*/ 193 w 533"/>
                <a:gd name="T29" fmla="*/ 435 h 495"/>
                <a:gd name="T30" fmla="*/ 194 w 533"/>
                <a:gd name="T31" fmla="*/ 435 h 495"/>
                <a:gd name="T32" fmla="*/ 211 w 533"/>
                <a:gd name="T33" fmla="*/ 434 h 495"/>
                <a:gd name="T34" fmla="*/ 234 w 533"/>
                <a:gd name="T35" fmla="*/ 433 h 495"/>
                <a:gd name="T36" fmla="*/ 218 w 533"/>
                <a:gd name="T37" fmla="*/ 442 h 495"/>
                <a:gd name="T38" fmla="*/ 235 w 533"/>
                <a:gd name="T39" fmla="*/ 456 h 495"/>
                <a:gd name="T40" fmla="*/ 344 w 533"/>
                <a:gd name="T41" fmla="*/ 495 h 495"/>
                <a:gd name="T42" fmla="*/ 470 w 533"/>
                <a:gd name="T43" fmla="*/ 440 h 495"/>
                <a:gd name="T44" fmla="*/ 489 w 533"/>
                <a:gd name="T45" fmla="*/ 418 h 495"/>
                <a:gd name="T46" fmla="*/ 533 w 533"/>
                <a:gd name="T47" fmla="*/ 304 h 495"/>
                <a:gd name="T48" fmla="*/ 475 w 533"/>
                <a:gd name="T49" fmla="*/ 176 h 495"/>
                <a:gd name="T50" fmla="*/ 478 w 533"/>
                <a:gd name="T51" fmla="*/ 173 h 495"/>
                <a:gd name="T52" fmla="*/ 475 w 533"/>
                <a:gd name="T53" fmla="*/ 176 h 495"/>
                <a:gd name="T54" fmla="*/ 473 w 533"/>
                <a:gd name="T55" fmla="*/ 175 h 495"/>
                <a:gd name="T56" fmla="*/ 473 w 533"/>
                <a:gd name="T57" fmla="*/ 172 h 495"/>
                <a:gd name="T58" fmla="*/ 474 w 533"/>
                <a:gd name="T59" fmla="*/ 154 h 495"/>
                <a:gd name="T60" fmla="*/ 474 w 533"/>
                <a:gd name="T61" fmla="*/ 154 h 495"/>
                <a:gd name="T62" fmla="*/ 474 w 533"/>
                <a:gd name="T63" fmla="*/ 154 h 495"/>
                <a:gd name="T64" fmla="*/ 427 w 533"/>
                <a:gd name="T6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3" h="495">
                  <a:moveTo>
                    <a:pt x="427" y="0"/>
                  </a:moveTo>
                  <a:cubicBezTo>
                    <a:pt x="441" y="32"/>
                    <a:pt x="450" y="66"/>
                    <a:pt x="451" y="103"/>
                  </a:cubicBezTo>
                  <a:cubicBezTo>
                    <a:pt x="451" y="103"/>
                    <a:pt x="451" y="103"/>
                    <a:pt x="451" y="103"/>
                  </a:cubicBezTo>
                  <a:cubicBezTo>
                    <a:pt x="451" y="105"/>
                    <a:pt x="451" y="105"/>
                    <a:pt x="451" y="105"/>
                  </a:cubicBezTo>
                  <a:cubicBezTo>
                    <a:pt x="451" y="109"/>
                    <a:pt x="452" y="112"/>
                    <a:pt x="452" y="116"/>
                  </a:cubicBezTo>
                  <a:cubicBezTo>
                    <a:pt x="452" y="116"/>
                    <a:pt x="452" y="116"/>
                    <a:pt x="452" y="116"/>
                  </a:cubicBezTo>
                  <a:cubicBezTo>
                    <a:pt x="452" y="116"/>
                    <a:pt x="452" y="116"/>
                    <a:pt x="452" y="116"/>
                  </a:cubicBezTo>
                  <a:cubicBezTo>
                    <a:pt x="452" y="116"/>
                    <a:pt x="452" y="116"/>
                    <a:pt x="452" y="116"/>
                  </a:cubicBezTo>
                  <a:cubicBezTo>
                    <a:pt x="452" y="276"/>
                    <a:pt x="323" y="406"/>
                    <a:pt x="163" y="407"/>
                  </a:cubicBezTo>
                  <a:cubicBezTo>
                    <a:pt x="163" y="407"/>
                    <a:pt x="163" y="407"/>
                    <a:pt x="163" y="407"/>
                  </a:cubicBezTo>
                  <a:cubicBezTo>
                    <a:pt x="161" y="407"/>
                    <a:pt x="161" y="407"/>
                    <a:pt x="161" y="407"/>
                  </a:cubicBezTo>
                  <a:cubicBezTo>
                    <a:pt x="161" y="407"/>
                    <a:pt x="161" y="407"/>
                    <a:pt x="161" y="407"/>
                  </a:cubicBezTo>
                  <a:cubicBezTo>
                    <a:pt x="101" y="407"/>
                    <a:pt x="46" y="389"/>
                    <a:pt x="0" y="358"/>
                  </a:cubicBezTo>
                  <a:cubicBezTo>
                    <a:pt x="50" y="406"/>
                    <a:pt x="118" y="435"/>
                    <a:pt x="193" y="435"/>
                  </a:cubicBezTo>
                  <a:cubicBezTo>
                    <a:pt x="193" y="435"/>
                    <a:pt x="193" y="435"/>
                    <a:pt x="193" y="435"/>
                  </a:cubicBezTo>
                  <a:cubicBezTo>
                    <a:pt x="193" y="435"/>
                    <a:pt x="194" y="435"/>
                    <a:pt x="194" y="435"/>
                  </a:cubicBezTo>
                  <a:cubicBezTo>
                    <a:pt x="200" y="435"/>
                    <a:pt x="205" y="435"/>
                    <a:pt x="211" y="434"/>
                  </a:cubicBezTo>
                  <a:cubicBezTo>
                    <a:pt x="234" y="433"/>
                    <a:pt x="234" y="433"/>
                    <a:pt x="234" y="433"/>
                  </a:cubicBezTo>
                  <a:cubicBezTo>
                    <a:pt x="218" y="442"/>
                    <a:pt x="218" y="442"/>
                    <a:pt x="218" y="442"/>
                  </a:cubicBezTo>
                  <a:cubicBezTo>
                    <a:pt x="235" y="456"/>
                    <a:pt x="235" y="456"/>
                    <a:pt x="235" y="456"/>
                  </a:cubicBezTo>
                  <a:cubicBezTo>
                    <a:pt x="267" y="482"/>
                    <a:pt x="305" y="495"/>
                    <a:pt x="344" y="495"/>
                  </a:cubicBezTo>
                  <a:cubicBezTo>
                    <a:pt x="390" y="495"/>
                    <a:pt x="436" y="476"/>
                    <a:pt x="470" y="440"/>
                  </a:cubicBezTo>
                  <a:cubicBezTo>
                    <a:pt x="489" y="418"/>
                    <a:pt x="489" y="418"/>
                    <a:pt x="489" y="418"/>
                  </a:cubicBezTo>
                  <a:cubicBezTo>
                    <a:pt x="519" y="385"/>
                    <a:pt x="533" y="345"/>
                    <a:pt x="533" y="304"/>
                  </a:cubicBezTo>
                  <a:cubicBezTo>
                    <a:pt x="533" y="257"/>
                    <a:pt x="513" y="210"/>
                    <a:pt x="475" y="176"/>
                  </a:cubicBezTo>
                  <a:cubicBezTo>
                    <a:pt x="478" y="173"/>
                    <a:pt x="478" y="173"/>
                    <a:pt x="478" y="173"/>
                  </a:cubicBezTo>
                  <a:cubicBezTo>
                    <a:pt x="475" y="176"/>
                    <a:pt x="475" y="176"/>
                    <a:pt x="475" y="176"/>
                  </a:cubicBezTo>
                  <a:cubicBezTo>
                    <a:pt x="473" y="175"/>
                    <a:pt x="473" y="175"/>
                    <a:pt x="473" y="175"/>
                  </a:cubicBezTo>
                  <a:cubicBezTo>
                    <a:pt x="473" y="172"/>
                    <a:pt x="473" y="172"/>
                    <a:pt x="473" y="172"/>
                  </a:cubicBezTo>
                  <a:cubicBezTo>
                    <a:pt x="473" y="166"/>
                    <a:pt x="474" y="160"/>
                    <a:pt x="474" y="154"/>
                  </a:cubicBezTo>
                  <a:cubicBezTo>
                    <a:pt x="474" y="154"/>
                    <a:pt x="474" y="154"/>
                    <a:pt x="474" y="154"/>
                  </a:cubicBezTo>
                  <a:cubicBezTo>
                    <a:pt x="474" y="154"/>
                    <a:pt x="474" y="154"/>
                    <a:pt x="474" y="154"/>
                  </a:cubicBezTo>
                  <a:cubicBezTo>
                    <a:pt x="474" y="97"/>
                    <a:pt x="456" y="44"/>
                    <a:pt x="427"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1" name="ïŝḷiḋê"/>
            <p:cNvSpPr/>
            <p:nvPr>
              <p:custDataLst>
                <p:tags r:id="rId355"/>
              </p:custDataLst>
            </p:nvPr>
          </p:nvSpPr>
          <p:spPr bwMode="auto">
            <a:xfrm>
              <a:off x="6218412" y="4558505"/>
              <a:ext cx="1494649" cy="1412633"/>
            </a:xfrm>
            <a:custGeom>
              <a:avLst/>
              <a:gdLst>
                <a:gd name="T0" fmla="*/ 443 w 588"/>
                <a:gd name="T1" fmla="*/ 0 h 556"/>
                <a:gd name="T2" fmla="*/ 472 w 588"/>
                <a:gd name="T3" fmla="*/ 51 h 556"/>
                <a:gd name="T4" fmla="*/ 519 w 588"/>
                <a:gd name="T5" fmla="*/ 205 h 556"/>
                <a:gd name="T6" fmla="*/ 519 w 588"/>
                <a:gd name="T7" fmla="*/ 205 h 556"/>
                <a:gd name="T8" fmla="*/ 519 w 588"/>
                <a:gd name="T9" fmla="*/ 205 h 556"/>
                <a:gd name="T10" fmla="*/ 518 w 588"/>
                <a:gd name="T11" fmla="*/ 223 h 556"/>
                <a:gd name="T12" fmla="*/ 518 w 588"/>
                <a:gd name="T13" fmla="*/ 226 h 556"/>
                <a:gd name="T14" fmla="*/ 520 w 588"/>
                <a:gd name="T15" fmla="*/ 227 h 556"/>
                <a:gd name="T16" fmla="*/ 523 w 588"/>
                <a:gd name="T17" fmla="*/ 224 h 556"/>
                <a:gd name="T18" fmla="*/ 520 w 588"/>
                <a:gd name="T19" fmla="*/ 227 h 556"/>
                <a:gd name="T20" fmla="*/ 578 w 588"/>
                <a:gd name="T21" fmla="*/ 355 h 556"/>
                <a:gd name="T22" fmla="*/ 534 w 588"/>
                <a:gd name="T23" fmla="*/ 469 h 556"/>
                <a:gd name="T24" fmla="*/ 515 w 588"/>
                <a:gd name="T25" fmla="*/ 491 h 556"/>
                <a:gd name="T26" fmla="*/ 389 w 588"/>
                <a:gd name="T27" fmla="*/ 546 h 556"/>
                <a:gd name="T28" fmla="*/ 280 w 588"/>
                <a:gd name="T29" fmla="*/ 507 h 556"/>
                <a:gd name="T30" fmla="*/ 263 w 588"/>
                <a:gd name="T31" fmla="*/ 493 h 556"/>
                <a:gd name="T32" fmla="*/ 279 w 588"/>
                <a:gd name="T33" fmla="*/ 484 h 556"/>
                <a:gd name="T34" fmla="*/ 256 w 588"/>
                <a:gd name="T35" fmla="*/ 485 h 556"/>
                <a:gd name="T36" fmla="*/ 239 w 588"/>
                <a:gd name="T37" fmla="*/ 486 h 556"/>
                <a:gd name="T38" fmla="*/ 238 w 588"/>
                <a:gd name="T39" fmla="*/ 486 h 556"/>
                <a:gd name="T40" fmla="*/ 238 w 588"/>
                <a:gd name="T41" fmla="*/ 486 h 556"/>
                <a:gd name="T42" fmla="*/ 45 w 588"/>
                <a:gd name="T43" fmla="*/ 409 h 556"/>
                <a:gd name="T44" fmla="*/ 0 w 588"/>
                <a:gd name="T45" fmla="*/ 371 h 556"/>
                <a:gd name="T46" fmla="*/ 238 w 588"/>
                <a:gd name="T47" fmla="*/ 496 h 556"/>
                <a:gd name="T48" fmla="*/ 238 w 588"/>
                <a:gd name="T49" fmla="*/ 496 h 556"/>
                <a:gd name="T50" fmla="*/ 238 w 588"/>
                <a:gd name="T51" fmla="*/ 496 h 556"/>
                <a:gd name="T52" fmla="*/ 239 w 588"/>
                <a:gd name="T53" fmla="*/ 496 h 556"/>
                <a:gd name="T54" fmla="*/ 251 w 588"/>
                <a:gd name="T55" fmla="*/ 496 h 556"/>
                <a:gd name="T56" fmla="*/ 274 w 588"/>
                <a:gd name="T57" fmla="*/ 514 h 556"/>
                <a:gd name="T58" fmla="*/ 389 w 588"/>
                <a:gd name="T59" fmla="*/ 556 h 556"/>
                <a:gd name="T60" fmla="*/ 389 w 588"/>
                <a:gd name="T61" fmla="*/ 556 h 556"/>
                <a:gd name="T62" fmla="*/ 522 w 588"/>
                <a:gd name="T63" fmla="*/ 497 h 556"/>
                <a:gd name="T64" fmla="*/ 542 w 588"/>
                <a:gd name="T65" fmla="*/ 475 h 556"/>
                <a:gd name="T66" fmla="*/ 588 w 588"/>
                <a:gd name="T67" fmla="*/ 355 h 556"/>
                <a:gd name="T68" fmla="*/ 528 w 588"/>
                <a:gd name="T69" fmla="*/ 222 h 556"/>
                <a:gd name="T70" fmla="*/ 529 w 588"/>
                <a:gd name="T71" fmla="*/ 205 h 556"/>
                <a:gd name="T72" fmla="*/ 529 w 588"/>
                <a:gd name="T73" fmla="*/ 205 h 556"/>
                <a:gd name="T74" fmla="*/ 529 w 588"/>
                <a:gd name="T75" fmla="*/ 205 h 556"/>
                <a:gd name="T76" fmla="*/ 443 w 588"/>
                <a:gd name="T77"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8" h="556">
                  <a:moveTo>
                    <a:pt x="443" y="0"/>
                  </a:moveTo>
                  <a:cubicBezTo>
                    <a:pt x="455" y="16"/>
                    <a:pt x="464" y="33"/>
                    <a:pt x="472" y="51"/>
                  </a:cubicBezTo>
                  <a:cubicBezTo>
                    <a:pt x="501" y="95"/>
                    <a:pt x="519" y="148"/>
                    <a:pt x="519" y="205"/>
                  </a:cubicBezTo>
                  <a:cubicBezTo>
                    <a:pt x="519" y="205"/>
                    <a:pt x="519" y="205"/>
                    <a:pt x="519" y="205"/>
                  </a:cubicBezTo>
                  <a:cubicBezTo>
                    <a:pt x="519" y="205"/>
                    <a:pt x="519" y="205"/>
                    <a:pt x="519" y="205"/>
                  </a:cubicBezTo>
                  <a:cubicBezTo>
                    <a:pt x="519" y="211"/>
                    <a:pt x="518" y="217"/>
                    <a:pt x="518" y="223"/>
                  </a:cubicBezTo>
                  <a:cubicBezTo>
                    <a:pt x="518" y="226"/>
                    <a:pt x="518" y="226"/>
                    <a:pt x="518" y="226"/>
                  </a:cubicBezTo>
                  <a:cubicBezTo>
                    <a:pt x="520" y="227"/>
                    <a:pt x="520" y="227"/>
                    <a:pt x="520" y="227"/>
                  </a:cubicBezTo>
                  <a:cubicBezTo>
                    <a:pt x="523" y="224"/>
                    <a:pt x="523" y="224"/>
                    <a:pt x="523" y="224"/>
                  </a:cubicBezTo>
                  <a:cubicBezTo>
                    <a:pt x="520" y="227"/>
                    <a:pt x="520" y="227"/>
                    <a:pt x="520" y="227"/>
                  </a:cubicBezTo>
                  <a:cubicBezTo>
                    <a:pt x="558" y="261"/>
                    <a:pt x="578" y="308"/>
                    <a:pt x="578" y="355"/>
                  </a:cubicBezTo>
                  <a:cubicBezTo>
                    <a:pt x="578" y="396"/>
                    <a:pt x="564" y="436"/>
                    <a:pt x="534" y="469"/>
                  </a:cubicBezTo>
                  <a:cubicBezTo>
                    <a:pt x="515" y="491"/>
                    <a:pt x="515" y="491"/>
                    <a:pt x="515" y="491"/>
                  </a:cubicBezTo>
                  <a:cubicBezTo>
                    <a:pt x="481" y="527"/>
                    <a:pt x="435" y="546"/>
                    <a:pt x="389" y="546"/>
                  </a:cubicBezTo>
                  <a:cubicBezTo>
                    <a:pt x="350" y="546"/>
                    <a:pt x="312" y="533"/>
                    <a:pt x="280" y="507"/>
                  </a:cubicBezTo>
                  <a:cubicBezTo>
                    <a:pt x="263" y="493"/>
                    <a:pt x="263" y="493"/>
                    <a:pt x="263" y="493"/>
                  </a:cubicBezTo>
                  <a:cubicBezTo>
                    <a:pt x="279" y="484"/>
                    <a:pt x="279" y="484"/>
                    <a:pt x="279" y="484"/>
                  </a:cubicBezTo>
                  <a:cubicBezTo>
                    <a:pt x="256" y="485"/>
                    <a:pt x="256" y="485"/>
                    <a:pt x="256" y="485"/>
                  </a:cubicBezTo>
                  <a:cubicBezTo>
                    <a:pt x="250" y="486"/>
                    <a:pt x="245" y="486"/>
                    <a:pt x="239" y="486"/>
                  </a:cubicBezTo>
                  <a:cubicBezTo>
                    <a:pt x="239" y="486"/>
                    <a:pt x="238" y="486"/>
                    <a:pt x="238" y="486"/>
                  </a:cubicBezTo>
                  <a:cubicBezTo>
                    <a:pt x="238" y="486"/>
                    <a:pt x="238" y="486"/>
                    <a:pt x="238" y="486"/>
                  </a:cubicBezTo>
                  <a:cubicBezTo>
                    <a:pt x="163" y="486"/>
                    <a:pt x="95" y="457"/>
                    <a:pt x="45" y="409"/>
                  </a:cubicBezTo>
                  <a:cubicBezTo>
                    <a:pt x="28" y="398"/>
                    <a:pt x="13" y="385"/>
                    <a:pt x="0" y="371"/>
                  </a:cubicBezTo>
                  <a:cubicBezTo>
                    <a:pt x="52" y="447"/>
                    <a:pt x="139" y="496"/>
                    <a:pt x="238" y="496"/>
                  </a:cubicBezTo>
                  <a:cubicBezTo>
                    <a:pt x="238" y="496"/>
                    <a:pt x="238" y="496"/>
                    <a:pt x="238" y="496"/>
                  </a:cubicBezTo>
                  <a:cubicBezTo>
                    <a:pt x="238" y="496"/>
                    <a:pt x="238" y="496"/>
                    <a:pt x="238" y="496"/>
                  </a:cubicBezTo>
                  <a:cubicBezTo>
                    <a:pt x="239" y="496"/>
                    <a:pt x="239" y="496"/>
                    <a:pt x="239" y="496"/>
                  </a:cubicBezTo>
                  <a:cubicBezTo>
                    <a:pt x="243" y="496"/>
                    <a:pt x="247" y="496"/>
                    <a:pt x="251" y="496"/>
                  </a:cubicBezTo>
                  <a:cubicBezTo>
                    <a:pt x="274" y="514"/>
                    <a:pt x="274" y="514"/>
                    <a:pt x="274" y="514"/>
                  </a:cubicBezTo>
                  <a:cubicBezTo>
                    <a:pt x="307" y="543"/>
                    <a:pt x="348" y="556"/>
                    <a:pt x="389" y="556"/>
                  </a:cubicBezTo>
                  <a:cubicBezTo>
                    <a:pt x="389" y="556"/>
                    <a:pt x="389" y="556"/>
                    <a:pt x="389" y="556"/>
                  </a:cubicBezTo>
                  <a:cubicBezTo>
                    <a:pt x="438" y="556"/>
                    <a:pt x="487" y="536"/>
                    <a:pt x="522" y="497"/>
                  </a:cubicBezTo>
                  <a:cubicBezTo>
                    <a:pt x="542" y="475"/>
                    <a:pt x="542" y="475"/>
                    <a:pt x="542" y="475"/>
                  </a:cubicBezTo>
                  <a:cubicBezTo>
                    <a:pt x="573" y="441"/>
                    <a:pt x="588" y="398"/>
                    <a:pt x="588" y="355"/>
                  </a:cubicBezTo>
                  <a:cubicBezTo>
                    <a:pt x="588" y="306"/>
                    <a:pt x="568" y="257"/>
                    <a:pt x="528" y="222"/>
                  </a:cubicBezTo>
                  <a:cubicBezTo>
                    <a:pt x="528" y="216"/>
                    <a:pt x="529" y="211"/>
                    <a:pt x="529" y="205"/>
                  </a:cubicBezTo>
                  <a:cubicBezTo>
                    <a:pt x="529" y="205"/>
                    <a:pt x="529" y="205"/>
                    <a:pt x="529" y="205"/>
                  </a:cubicBezTo>
                  <a:cubicBezTo>
                    <a:pt x="529" y="205"/>
                    <a:pt x="529" y="205"/>
                    <a:pt x="529" y="205"/>
                  </a:cubicBezTo>
                  <a:cubicBezTo>
                    <a:pt x="529" y="125"/>
                    <a:pt x="496" y="52"/>
                    <a:pt x="443" y="0"/>
                  </a:cubicBezTo>
                </a:path>
              </a:pathLst>
            </a:custGeom>
            <a:solidFill>
              <a:srgbClr val="DDC9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iṡḻîḑè"/>
            <p:cNvSpPr/>
            <p:nvPr>
              <p:custDataLst>
                <p:tags r:id="rId356"/>
              </p:custDataLst>
            </p:nvPr>
          </p:nvSpPr>
          <p:spPr bwMode="auto">
            <a:xfrm>
              <a:off x="6015208" y="4258596"/>
              <a:ext cx="1454253" cy="1450581"/>
            </a:xfrm>
            <a:custGeom>
              <a:avLst/>
              <a:gdLst>
                <a:gd name="T0" fmla="*/ 572 w 572"/>
                <a:gd name="T1" fmla="*/ 285 h 571"/>
                <a:gd name="T2" fmla="*/ 288 w 572"/>
                <a:gd name="T3" fmla="*/ 571 h 571"/>
                <a:gd name="T4" fmla="*/ 287 w 572"/>
                <a:gd name="T5" fmla="*/ 571 h 571"/>
                <a:gd name="T6" fmla="*/ 1 w 572"/>
                <a:gd name="T7" fmla="*/ 286 h 571"/>
                <a:gd name="T8" fmla="*/ 286 w 572"/>
                <a:gd name="T9" fmla="*/ 0 h 571"/>
                <a:gd name="T10" fmla="*/ 571 w 572"/>
                <a:gd name="T11" fmla="*/ 274 h 571"/>
                <a:gd name="T12" fmla="*/ 572 w 572"/>
                <a:gd name="T13" fmla="*/ 285 h 571"/>
              </a:gdLst>
              <a:ahLst/>
              <a:cxnLst>
                <a:cxn ang="0">
                  <a:pos x="T0" y="T1"/>
                </a:cxn>
                <a:cxn ang="0">
                  <a:pos x="T2" y="T3"/>
                </a:cxn>
                <a:cxn ang="0">
                  <a:pos x="T4" y="T5"/>
                </a:cxn>
                <a:cxn ang="0">
                  <a:pos x="T6" y="T7"/>
                </a:cxn>
                <a:cxn ang="0">
                  <a:pos x="T8" y="T9"/>
                </a:cxn>
                <a:cxn ang="0">
                  <a:pos x="T10" y="T11"/>
                </a:cxn>
                <a:cxn ang="0">
                  <a:pos x="T12" y="T13"/>
                </a:cxn>
              </a:cxnLst>
              <a:rect l="0" t="0" r="r" b="b"/>
              <a:pathLst>
                <a:path w="572" h="571">
                  <a:moveTo>
                    <a:pt x="572" y="285"/>
                  </a:moveTo>
                  <a:cubicBezTo>
                    <a:pt x="572" y="442"/>
                    <a:pt x="445" y="570"/>
                    <a:pt x="288" y="571"/>
                  </a:cubicBezTo>
                  <a:cubicBezTo>
                    <a:pt x="287" y="571"/>
                    <a:pt x="287" y="571"/>
                    <a:pt x="287" y="571"/>
                  </a:cubicBezTo>
                  <a:cubicBezTo>
                    <a:pt x="129" y="571"/>
                    <a:pt x="1" y="444"/>
                    <a:pt x="1" y="286"/>
                  </a:cubicBezTo>
                  <a:cubicBezTo>
                    <a:pt x="0" y="128"/>
                    <a:pt x="128" y="0"/>
                    <a:pt x="286" y="0"/>
                  </a:cubicBezTo>
                  <a:cubicBezTo>
                    <a:pt x="440" y="0"/>
                    <a:pt x="566" y="121"/>
                    <a:pt x="571" y="274"/>
                  </a:cubicBezTo>
                  <a:cubicBezTo>
                    <a:pt x="572" y="278"/>
                    <a:pt x="572" y="281"/>
                    <a:pt x="572" y="285"/>
                  </a:cubicBezTo>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3" name="îšlïḋè"/>
            <p:cNvSpPr/>
            <p:nvPr>
              <p:custDataLst>
                <p:tags r:id="rId357"/>
              </p:custDataLst>
            </p:nvPr>
          </p:nvSpPr>
          <p:spPr bwMode="auto">
            <a:xfrm>
              <a:off x="6004191" y="4246355"/>
              <a:ext cx="1477512" cy="1475064"/>
            </a:xfrm>
            <a:custGeom>
              <a:avLst/>
              <a:gdLst>
                <a:gd name="T0" fmla="*/ 576 w 581"/>
                <a:gd name="T1" fmla="*/ 290 h 581"/>
                <a:gd name="T2" fmla="*/ 571 w 581"/>
                <a:gd name="T3" fmla="*/ 290 h 581"/>
                <a:gd name="T4" fmla="*/ 571 w 581"/>
                <a:gd name="T5" fmla="*/ 290 h 581"/>
                <a:gd name="T6" fmla="*/ 292 w 581"/>
                <a:gd name="T7" fmla="*/ 571 h 581"/>
                <a:gd name="T8" fmla="*/ 291 w 581"/>
                <a:gd name="T9" fmla="*/ 571 h 581"/>
                <a:gd name="T10" fmla="*/ 290 w 581"/>
                <a:gd name="T11" fmla="*/ 571 h 581"/>
                <a:gd name="T12" fmla="*/ 9 w 581"/>
                <a:gd name="T13" fmla="*/ 291 h 581"/>
                <a:gd name="T14" fmla="*/ 9 w 581"/>
                <a:gd name="T15" fmla="*/ 290 h 581"/>
                <a:gd name="T16" fmla="*/ 290 w 581"/>
                <a:gd name="T17" fmla="*/ 10 h 581"/>
                <a:gd name="T18" fmla="*/ 290 w 581"/>
                <a:gd name="T19" fmla="*/ 10 h 581"/>
                <a:gd name="T20" fmla="*/ 290 w 581"/>
                <a:gd name="T21" fmla="*/ 10 h 581"/>
                <a:gd name="T22" fmla="*/ 571 w 581"/>
                <a:gd name="T23" fmla="*/ 279 h 581"/>
                <a:gd name="T24" fmla="*/ 571 w 581"/>
                <a:gd name="T25" fmla="*/ 290 h 581"/>
                <a:gd name="T26" fmla="*/ 576 w 581"/>
                <a:gd name="T27" fmla="*/ 290 h 581"/>
                <a:gd name="T28" fmla="*/ 581 w 581"/>
                <a:gd name="T29" fmla="*/ 290 h 581"/>
                <a:gd name="T30" fmla="*/ 580 w 581"/>
                <a:gd name="T31" fmla="*/ 279 h 581"/>
                <a:gd name="T32" fmla="*/ 290 w 581"/>
                <a:gd name="T33" fmla="*/ 0 h 581"/>
                <a:gd name="T34" fmla="*/ 290 w 581"/>
                <a:gd name="T35" fmla="*/ 0 h 581"/>
                <a:gd name="T36" fmla="*/ 290 w 581"/>
                <a:gd name="T37" fmla="*/ 0 h 581"/>
                <a:gd name="T38" fmla="*/ 0 w 581"/>
                <a:gd name="T39" fmla="*/ 290 h 581"/>
                <a:gd name="T40" fmla="*/ 0 w 581"/>
                <a:gd name="T41" fmla="*/ 291 h 581"/>
                <a:gd name="T42" fmla="*/ 290 w 581"/>
                <a:gd name="T43" fmla="*/ 581 h 581"/>
                <a:gd name="T44" fmla="*/ 291 w 581"/>
                <a:gd name="T45" fmla="*/ 581 h 581"/>
                <a:gd name="T46" fmla="*/ 292 w 581"/>
                <a:gd name="T47" fmla="*/ 581 h 581"/>
                <a:gd name="T48" fmla="*/ 292 w 581"/>
                <a:gd name="T49" fmla="*/ 581 h 581"/>
                <a:gd name="T50" fmla="*/ 581 w 581"/>
                <a:gd name="T51" fmla="*/ 290 h 581"/>
                <a:gd name="T52" fmla="*/ 581 w 581"/>
                <a:gd name="T53" fmla="*/ 290 h 581"/>
                <a:gd name="T54" fmla="*/ 576 w 581"/>
                <a:gd name="T55" fmla="*/ 29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1" h="581">
                  <a:moveTo>
                    <a:pt x="576" y="290"/>
                  </a:moveTo>
                  <a:cubicBezTo>
                    <a:pt x="571" y="290"/>
                    <a:pt x="571" y="290"/>
                    <a:pt x="571" y="290"/>
                  </a:cubicBezTo>
                  <a:cubicBezTo>
                    <a:pt x="571" y="290"/>
                    <a:pt x="571" y="290"/>
                    <a:pt x="571" y="290"/>
                  </a:cubicBezTo>
                  <a:cubicBezTo>
                    <a:pt x="571" y="445"/>
                    <a:pt x="446" y="570"/>
                    <a:pt x="292" y="571"/>
                  </a:cubicBezTo>
                  <a:cubicBezTo>
                    <a:pt x="291" y="571"/>
                    <a:pt x="291" y="571"/>
                    <a:pt x="291" y="571"/>
                  </a:cubicBezTo>
                  <a:cubicBezTo>
                    <a:pt x="290" y="571"/>
                    <a:pt x="290" y="571"/>
                    <a:pt x="290" y="571"/>
                  </a:cubicBezTo>
                  <a:cubicBezTo>
                    <a:pt x="135" y="571"/>
                    <a:pt x="10" y="446"/>
                    <a:pt x="9" y="291"/>
                  </a:cubicBezTo>
                  <a:cubicBezTo>
                    <a:pt x="9" y="290"/>
                    <a:pt x="9" y="290"/>
                    <a:pt x="9" y="290"/>
                  </a:cubicBezTo>
                  <a:cubicBezTo>
                    <a:pt x="9" y="136"/>
                    <a:pt x="135" y="10"/>
                    <a:pt x="290" y="10"/>
                  </a:cubicBezTo>
                  <a:cubicBezTo>
                    <a:pt x="290" y="10"/>
                    <a:pt x="290" y="10"/>
                    <a:pt x="290" y="10"/>
                  </a:cubicBezTo>
                  <a:cubicBezTo>
                    <a:pt x="290" y="10"/>
                    <a:pt x="290" y="10"/>
                    <a:pt x="290" y="10"/>
                  </a:cubicBezTo>
                  <a:cubicBezTo>
                    <a:pt x="441" y="10"/>
                    <a:pt x="565" y="129"/>
                    <a:pt x="571" y="279"/>
                  </a:cubicBezTo>
                  <a:cubicBezTo>
                    <a:pt x="571" y="283"/>
                    <a:pt x="571" y="286"/>
                    <a:pt x="571" y="290"/>
                  </a:cubicBezTo>
                  <a:cubicBezTo>
                    <a:pt x="576" y="290"/>
                    <a:pt x="576" y="290"/>
                    <a:pt x="576" y="290"/>
                  </a:cubicBezTo>
                  <a:cubicBezTo>
                    <a:pt x="581" y="290"/>
                    <a:pt x="581" y="290"/>
                    <a:pt x="581" y="290"/>
                  </a:cubicBezTo>
                  <a:cubicBezTo>
                    <a:pt x="581" y="286"/>
                    <a:pt x="580" y="283"/>
                    <a:pt x="580" y="279"/>
                  </a:cubicBezTo>
                  <a:cubicBezTo>
                    <a:pt x="574" y="124"/>
                    <a:pt x="447" y="0"/>
                    <a:pt x="290" y="0"/>
                  </a:cubicBezTo>
                  <a:cubicBezTo>
                    <a:pt x="290" y="0"/>
                    <a:pt x="290" y="0"/>
                    <a:pt x="290" y="0"/>
                  </a:cubicBezTo>
                  <a:cubicBezTo>
                    <a:pt x="290" y="0"/>
                    <a:pt x="290" y="0"/>
                    <a:pt x="290" y="0"/>
                  </a:cubicBezTo>
                  <a:cubicBezTo>
                    <a:pt x="129" y="0"/>
                    <a:pt x="0" y="130"/>
                    <a:pt x="0" y="290"/>
                  </a:cubicBezTo>
                  <a:cubicBezTo>
                    <a:pt x="0" y="291"/>
                    <a:pt x="0" y="291"/>
                    <a:pt x="0" y="291"/>
                  </a:cubicBezTo>
                  <a:cubicBezTo>
                    <a:pt x="0" y="451"/>
                    <a:pt x="130" y="581"/>
                    <a:pt x="290" y="581"/>
                  </a:cubicBezTo>
                  <a:cubicBezTo>
                    <a:pt x="291" y="581"/>
                    <a:pt x="291" y="581"/>
                    <a:pt x="291" y="581"/>
                  </a:cubicBezTo>
                  <a:cubicBezTo>
                    <a:pt x="292" y="581"/>
                    <a:pt x="292" y="581"/>
                    <a:pt x="292" y="581"/>
                  </a:cubicBezTo>
                  <a:cubicBezTo>
                    <a:pt x="292" y="581"/>
                    <a:pt x="292" y="581"/>
                    <a:pt x="292" y="581"/>
                  </a:cubicBezTo>
                  <a:cubicBezTo>
                    <a:pt x="452" y="580"/>
                    <a:pt x="581" y="450"/>
                    <a:pt x="581" y="290"/>
                  </a:cubicBezTo>
                  <a:cubicBezTo>
                    <a:pt x="581" y="290"/>
                    <a:pt x="581" y="290"/>
                    <a:pt x="581" y="290"/>
                  </a:cubicBezTo>
                  <a:cubicBezTo>
                    <a:pt x="576" y="290"/>
                    <a:pt x="576" y="290"/>
                    <a:pt x="576" y="29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4" name="îṡľiḑe"/>
            <p:cNvSpPr/>
            <p:nvPr>
              <p:custDataLst>
                <p:tags r:id="rId358"/>
              </p:custDataLst>
            </p:nvPr>
          </p:nvSpPr>
          <p:spPr bwMode="auto">
            <a:xfrm>
              <a:off x="6386116" y="4586660"/>
              <a:ext cx="1069880" cy="1110276"/>
            </a:xfrm>
            <a:custGeom>
              <a:avLst/>
              <a:gdLst>
                <a:gd name="T0" fmla="*/ 246 w 421"/>
                <a:gd name="T1" fmla="*/ 0 h 437"/>
                <a:gd name="T2" fmla="*/ 0 w 421"/>
                <a:gd name="T3" fmla="*/ 253 h 437"/>
                <a:gd name="T4" fmla="*/ 106 w 421"/>
                <a:gd name="T5" fmla="*/ 381 h 437"/>
                <a:gd name="T6" fmla="*/ 108 w 421"/>
                <a:gd name="T7" fmla="*/ 410 h 437"/>
                <a:gd name="T8" fmla="*/ 136 w 421"/>
                <a:gd name="T9" fmla="*/ 429 h 437"/>
                <a:gd name="T10" fmla="*/ 144 w 421"/>
                <a:gd name="T11" fmla="*/ 437 h 437"/>
                <a:gd name="T12" fmla="*/ 421 w 421"/>
                <a:gd name="T13" fmla="*/ 156 h 437"/>
                <a:gd name="T14" fmla="*/ 421 w 421"/>
                <a:gd name="T15" fmla="*/ 156 h 437"/>
                <a:gd name="T16" fmla="*/ 421 w 421"/>
                <a:gd name="T17" fmla="*/ 148 h 437"/>
                <a:gd name="T18" fmla="*/ 246 w 421"/>
                <a:gd name="T19"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37">
                  <a:moveTo>
                    <a:pt x="246" y="0"/>
                  </a:moveTo>
                  <a:cubicBezTo>
                    <a:pt x="0" y="253"/>
                    <a:pt x="0" y="253"/>
                    <a:pt x="0" y="253"/>
                  </a:cubicBezTo>
                  <a:cubicBezTo>
                    <a:pt x="106" y="381"/>
                    <a:pt x="106" y="381"/>
                    <a:pt x="106" y="381"/>
                  </a:cubicBezTo>
                  <a:cubicBezTo>
                    <a:pt x="108" y="410"/>
                    <a:pt x="108" y="410"/>
                    <a:pt x="108" y="410"/>
                  </a:cubicBezTo>
                  <a:cubicBezTo>
                    <a:pt x="136" y="429"/>
                    <a:pt x="136" y="429"/>
                    <a:pt x="136" y="429"/>
                  </a:cubicBezTo>
                  <a:cubicBezTo>
                    <a:pt x="144" y="437"/>
                    <a:pt x="144" y="437"/>
                    <a:pt x="144" y="437"/>
                  </a:cubicBezTo>
                  <a:cubicBezTo>
                    <a:pt x="297" y="435"/>
                    <a:pt x="421" y="310"/>
                    <a:pt x="421" y="156"/>
                  </a:cubicBezTo>
                  <a:cubicBezTo>
                    <a:pt x="421" y="156"/>
                    <a:pt x="421" y="156"/>
                    <a:pt x="421" y="156"/>
                  </a:cubicBezTo>
                  <a:cubicBezTo>
                    <a:pt x="421" y="153"/>
                    <a:pt x="421" y="150"/>
                    <a:pt x="421" y="148"/>
                  </a:cubicBezTo>
                  <a:cubicBezTo>
                    <a:pt x="246" y="0"/>
                    <a:pt x="246" y="0"/>
                    <a:pt x="246" y="0"/>
                  </a:cubicBezTo>
                </a:path>
              </a:pathLst>
            </a:custGeom>
            <a:solidFill>
              <a:srgbClr val="D5BF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ï$ļîḋé"/>
            <p:cNvSpPr/>
            <p:nvPr>
              <p:custDataLst>
                <p:tags r:id="rId359"/>
              </p:custDataLst>
            </p:nvPr>
          </p:nvSpPr>
          <p:spPr bwMode="auto">
            <a:xfrm>
              <a:off x="7455995" y="4962464"/>
              <a:ext cx="13466" cy="20810"/>
            </a:xfrm>
            <a:custGeom>
              <a:avLst/>
              <a:gdLst>
                <a:gd name="T0" fmla="*/ 0 w 5"/>
                <a:gd name="T1" fmla="*/ 0 h 8"/>
                <a:gd name="T2" fmla="*/ 0 w 5"/>
                <a:gd name="T3" fmla="*/ 8 h 8"/>
                <a:gd name="T4" fmla="*/ 0 w 5"/>
                <a:gd name="T5" fmla="*/ 8 h 8"/>
                <a:gd name="T6" fmla="*/ 5 w 5"/>
                <a:gd name="T7" fmla="*/ 8 h 8"/>
                <a:gd name="T8" fmla="*/ 5 w 5"/>
                <a:gd name="T9" fmla="*/ 8 h 8"/>
                <a:gd name="T10" fmla="*/ 0 w 5"/>
                <a:gd name="T11" fmla="*/ 8 h 8"/>
                <a:gd name="T12" fmla="*/ 0 w 5"/>
                <a:gd name="T13" fmla="*/ 0 h 8"/>
                <a:gd name="T14" fmla="*/ 0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0" y="0"/>
                  </a:moveTo>
                  <a:cubicBezTo>
                    <a:pt x="0" y="2"/>
                    <a:pt x="0" y="5"/>
                    <a:pt x="0" y="8"/>
                  </a:cubicBezTo>
                  <a:cubicBezTo>
                    <a:pt x="0" y="8"/>
                    <a:pt x="0" y="8"/>
                    <a:pt x="0" y="8"/>
                  </a:cubicBezTo>
                  <a:cubicBezTo>
                    <a:pt x="5" y="8"/>
                    <a:pt x="5" y="8"/>
                    <a:pt x="5" y="8"/>
                  </a:cubicBezTo>
                  <a:cubicBezTo>
                    <a:pt x="5" y="8"/>
                    <a:pt x="5" y="8"/>
                    <a:pt x="5" y="8"/>
                  </a:cubicBezTo>
                  <a:cubicBezTo>
                    <a:pt x="0" y="8"/>
                    <a:pt x="0" y="8"/>
                    <a:pt x="0" y="8"/>
                  </a:cubicBezTo>
                  <a:cubicBezTo>
                    <a:pt x="0" y="5"/>
                    <a:pt x="0" y="2"/>
                    <a:pt x="0" y="0"/>
                  </a:cubicBezTo>
                  <a:cubicBezTo>
                    <a:pt x="0" y="0"/>
                    <a:pt x="0" y="0"/>
                    <a:pt x="0"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îSḻïdé"/>
            <p:cNvSpPr/>
            <p:nvPr>
              <p:custDataLst>
                <p:tags r:id="rId360"/>
              </p:custDataLst>
            </p:nvPr>
          </p:nvSpPr>
          <p:spPr bwMode="auto">
            <a:xfrm>
              <a:off x="6742335" y="4950223"/>
              <a:ext cx="739368" cy="771195"/>
            </a:xfrm>
            <a:custGeom>
              <a:avLst/>
              <a:gdLst>
                <a:gd name="T0" fmla="*/ 0 w 291"/>
                <a:gd name="T1" fmla="*/ 304 h 304"/>
                <a:gd name="T2" fmla="*/ 0 w 291"/>
                <a:gd name="T3" fmla="*/ 304 h 304"/>
                <a:gd name="T4" fmla="*/ 2 w 291"/>
                <a:gd name="T5" fmla="*/ 304 h 304"/>
                <a:gd name="T6" fmla="*/ 2 w 291"/>
                <a:gd name="T7" fmla="*/ 304 h 304"/>
                <a:gd name="T8" fmla="*/ 1 w 291"/>
                <a:gd name="T9" fmla="*/ 304 h 304"/>
                <a:gd name="T10" fmla="*/ 0 w 291"/>
                <a:gd name="T11" fmla="*/ 304 h 304"/>
                <a:gd name="T12" fmla="*/ 0 w 291"/>
                <a:gd name="T13" fmla="*/ 304 h 304"/>
                <a:gd name="T14" fmla="*/ 290 w 291"/>
                <a:gd name="T15" fmla="*/ 0 h 304"/>
                <a:gd name="T16" fmla="*/ 290 w 291"/>
                <a:gd name="T17" fmla="*/ 2 h 304"/>
                <a:gd name="T18" fmla="*/ 291 w 291"/>
                <a:gd name="T19" fmla="*/ 13 h 304"/>
                <a:gd name="T20" fmla="*/ 291 w 291"/>
                <a:gd name="T21" fmla="*/ 13 h 304"/>
                <a:gd name="T22" fmla="*/ 291 w 291"/>
                <a:gd name="T23" fmla="*/ 13 h 304"/>
                <a:gd name="T24" fmla="*/ 291 w 291"/>
                <a:gd name="T25" fmla="*/ 13 h 304"/>
                <a:gd name="T26" fmla="*/ 291 w 291"/>
                <a:gd name="T27" fmla="*/ 13 h 304"/>
                <a:gd name="T28" fmla="*/ 291 w 291"/>
                <a:gd name="T29" fmla="*/ 13 h 304"/>
                <a:gd name="T30" fmla="*/ 290 w 291"/>
                <a:gd name="T31" fmla="*/ 2 h 304"/>
                <a:gd name="T32" fmla="*/ 290 w 291"/>
                <a:gd name="T33" fmla="*/ 0 h 304"/>
                <a:gd name="T34" fmla="*/ 290 w 291"/>
                <a:gd name="T35"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1" h="304">
                  <a:moveTo>
                    <a:pt x="0" y="304"/>
                  </a:moveTo>
                  <a:cubicBezTo>
                    <a:pt x="0" y="304"/>
                    <a:pt x="0" y="304"/>
                    <a:pt x="0" y="304"/>
                  </a:cubicBezTo>
                  <a:cubicBezTo>
                    <a:pt x="2" y="304"/>
                    <a:pt x="2" y="304"/>
                    <a:pt x="2" y="304"/>
                  </a:cubicBezTo>
                  <a:cubicBezTo>
                    <a:pt x="2" y="304"/>
                    <a:pt x="2" y="304"/>
                    <a:pt x="2" y="304"/>
                  </a:cubicBezTo>
                  <a:cubicBezTo>
                    <a:pt x="1" y="304"/>
                    <a:pt x="1" y="304"/>
                    <a:pt x="1" y="304"/>
                  </a:cubicBezTo>
                  <a:cubicBezTo>
                    <a:pt x="0" y="304"/>
                    <a:pt x="0" y="304"/>
                    <a:pt x="0" y="304"/>
                  </a:cubicBezTo>
                  <a:cubicBezTo>
                    <a:pt x="0" y="304"/>
                    <a:pt x="0" y="304"/>
                    <a:pt x="0" y="304"/>
                  </a:cubicBezTo>
                  <a:moveTo>
                    <a:pt x="290" y="0"/>
                  </a:moveTo>
                  <a:cubicBezTo>
                    <a:pt x="290" y="1"/>
                    <a:pt x="290" y="1"/>
                    <a:pt x="290" y="2"/>
                  </a:cubicBezTo>
                  <a:cubicBezTo>
                    <a:pt x="290" y="6"/>
                    <a:pt x="291" y="9"/>
                    <a:pt x="291" y="13"/>
                  </a:cubicBezTo>
                  <a:cubicBezTo>
                    <a:pt x="291" y="13"/>
                    <a:pt x="291" y="13"/>
                    <a:pt x="291" y="13"/>
                  </a:cubicBezTo>
                  <a:cubicBezTo>
                    <a:pt x="291" y="13"/>
                    <a:pt x="291" y="13"/>
                    <a:pt x="291" y="13"/>
                  </a:cubicBezTo>
                  <a:cubicBezTo>
                    <a:pt x="291" y="13"/>
                    <a:pt x="291" y="13"/>
                    <a:pt x="291" y="13"/>
                  </a:cubicBezTo>
                  <a:cubicBezTo>
                    <a:pt x="291" y="13"/>
                    <a:pt x="291" y="13"/>
                    <a:pt x="291" y="13"/>
                  </a:cubicBezTo>
                  <a:cubicBezTo>
                    <a:pt x="291" y="13"/>
                    <a:pt x="291" y="13"/>
                    <a:pt x="291" y="13"/>
                  </a:cubicBezTo>
                  <a:cubicBezTo>
                    <a:pt x="291" y="9"/>
                    <a:pt x="290" y="6"/>
                    <a:pt x="290" y="2"/>
                  </a:cubicBezTo>
                  <a:cubicBezTo>
                    <a:pt x="290" y="0"/>
                    <a:pt x="290" y="0"/>
                    <a:pt x="290" y="0"/>
                  </a:cubicBezTo>
                  <a:cubicBezTo>
                    <a:pt x="290" y="0"/>
                    <a:pt x="290" y="0"/>
                    <a:pt x="290" y="0"/>
                  </a:cubicBezTo>
                </a:path>
              </a:pathLst>
            </a:custGeom>
            <a:solidFill>
              <a:srgbClr val="BD97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7" name="íṡḷïdé"/>
            <p:cNvSpPr/>
            <p:nvPr>
              <p:custDataLst>
                <p:tags r:id="rId361"/>
              </p:custDataLst>
            </p:nvPr>
          </p:nvSpPr>
          <p:spPr bwMode="auto">
            <a:xfrm>
              <a:off x="6353065" y="4551160"/>
              <a:ext cx="1102931" cy="1145775"/>
            </a:xfrm>
            <a:custGeom>
              <a:avLst/>
              <a:gdLst>
                <a:gd name="T0" fmla="*/ 258 w 434"/>
                <a:gd name="T1" fmla="*/ 0 h 451"/>
                <a:gd name="T2" fmla="*/ 0 w 434"/>
                <a:gd name="T3" fmla="*/ 266 h 451"/>
                <a:gd name="T4" fmla="*/ 110 w 434"/>
                <a:gd name="T5" fmla="*/ 399 h 451"/>
                <a:gd name="T6" fmla="*/ 112 w 434"/>
                <a:gd name="T7" fmla="*/ 429 h 451"/>
                <a:gd name="T8" fmla="*/ 143 w 434"/>
                <a:gd name="T9" fmla="*/ 451 h 451"/>
                <a:gd name="T10" fmla="*/ 153 w 434"/>
                <a:gd name="T11" fmla="*/ 451 h 451"/>
                <a:gd name="T12" fmla="*/ 153 w 434"/>
                <a:gd name="T13" fmla="*/ 451 h 451"/>
                <a:gd name="T14" fmla="*/ 154 w 434"/>
                <a:gd name="T15" fmla="*/ 451 h 451"/>
                <a:gd name="T16" fmla="*/ 155 w 434"/>
                <a:gd name="T17" fmla="*/ 451 h 451"/>
                <a:gd name="T18" fmla="*/ 434 w 434"/>
                <a:gd name="T19" fmla="*/ 170 h 451"/>
                <a:gd name="T20" fmla="*/ 434 w 434"/>
                <a:gd name="T21" fmla="*/ 170 h 451"/>
                <a:gd name="T22" fmla="*/ 157 w 434"/>
                <a:gd name="T23" fmla="*/ 451 h 451"/>
                <a:gd name="T24" fmla="*/ 149 w 434"/>
                <a:gd name="T25" fmla="*/ 443 h 451"/>
                <a:gd name="T26" fmla="*/ 121 w 434"/>
                <a:gd name="T27" fmla="*/ 424 h 451"/>
                <a:gd name="T28" fmla="*/ 119 w 434"/>
                <a:gd name="T29" fmla="*/ 395 h 451"/>
                <a:gd name="T30" fmla="*/ 13 w 434"/>
                <a:gd name="T31" fmla="*/ 267 h 451"/>
                <a:gd name="T32" fmla="*/ 259 w 434"/>
                <a:gd name="T33" fmla="*/ 14 h 451"/>
                <a:gd name="T34" fmla="*/ 434 w 434"/>
                <a:gd name="T35" fmla="*/ 162 h 451"/>
                <a:gd name="T36" fmla="*/ 434 w 434"/>
                <a:gd name="T37" fmla="*/ 159 h 451"/>
                <a:gd name="T38" fmla="*/ 433 w 434"/>
                <a:gd name="T39" fmla="*/ 148 h 451"/>
                <a:gd name="T40" fmla="*/ 258 w 434"/>
                <a:gd name="T4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4" h="451">
                  <a:moveTo>
                    <a:pt x="258" y="0"/>
                  </a:moveTo>
                  <a:cubicBezTo>
                    <a:pt x="0" y="266"/>
                    <a:pt x="0" y="266"/>
                    <a:pt x="0" y="266"/>
                  </a:cubicBezTo>
                  <a:cubicBezTo>
                    <a:pt x="110" y="399"/>
                    <a:pt x="110" y="399"/>
                    <a:pt x="110" y="399"/>
                  </a:cubicBezTo>
                  <a:cubicBezTo>
                    <a:pt x="112" y="429"/>
                    <a:pt x="112" y="429"/>
                    <a:pt x="112" y="429"/>
                  </a:cubicBezTo>
                  <a:cubicBezTo>
                    <a:pt x="143" y="451"/>
                    <a:pt x="143" y="451"/>
                    <a:pt x="143" y="451"/>
                  </a:cubicBezTo>
                  <a:cubicBezTo>
                    <a:pt x="146" y="451"/>
                    <a:pt x="150" y="451"/>
                    <a:pt x="153" y="451"/>
                  </a:cubicBezTo>
                  <a:cubicBezTo>
                    <a:pt x="153" y="451"/>
                    <a:pt x="153" y="451"/>
                    <a:pt x="153" y="451"/>
                  </a:cubicBezTo>
                  <a:cubicBezTo>
                    <a:pt x="154" y="451"/>
                    <a:pt x="154" y="451"/>
                    <a:pt x="154" y="451"/>
                  </a:cubicBezTo>
                  <a:cubicBezTo>
                    <a:pt x="155" y="451"/>
                    <a:pt x="155" y="451"/>
                    <a:pt x="155" y="451"/>
                  </a:cubicBezTo>
                  <a:cubicBezTo>
                    <a:pt x="309" y="450"/>
                    <a:pt x="434" y="325"/>
                    <a:pt x="434" y="170"/>
                  </a:cubicBezTo>
                  <a:cubicBezTo>
                    <a:pt x="434" y="170"/>
                    <a:pt x="434" y="170"/>
                    <a:pt x="434" y="170"/>
                  </a:cubicBezTo>
                  <a:cubicBezTo>
                    <a:pt x="434" y="324"/>
                    <a:pt x="310" y="449"/>
                    <a:pt x="157" y="451"/>
                  </a:cubicBezTo>
                  <a:cubicBezTo>
                    <a:pt x="149" y="443"/>
                    <a:pt x="149" y="443"/>
                    <a:pt x="149" y="443"/>
                  </a:cubicBezTo>
                  <a:cubicBezTo>
                    <a:pt x="121" y="424"/>
                    <a:pt x="121" y="424"/>
                    <a:pt x="121" y="424"/>
                  </a:cubicBezTo>
                  <a:cubicBezTo>
                    <a:pt x="119" y="395"/>
                    <a:pt x="119" y="395"/>
                    <a:pt x="119" y="395"/>
                  </a:cubicBezTo>
                  <a:cubicBezTo>
                    <a:pt x="13" y="267"/>
                    <a:pt x="13" y="267"/>
                    <a:pt x="13" y="267"/>
                  </a:cubicBezTo>
                  <a:cubicBezTo>
                    <a:pt x="259" y="14"/>
                    <a:pt x="259" y="14"/>
                    <a:pt x="259" y="14"/>
                  </a:cubicBezTo>
                  <a:cubicBezTo>
                    <a:pt x="434" y="162"/>
                    <a:pt x="434" y="162"/>
                    <a:pt x="434" y="162"/>
                  </a:cubicBezTo>
                  <a:cubicBezTo>
                    <a:pt x="434" y="161"/>
                    <a:pt x="434" y="160"/>
                    <a:pt x="434" y="159"/>
                  </a:cubicBezTo>
                  <a:cubicBezTo>
                    <a:pt x="434" y="156"/>
                    <a:pt x="433" y="152"/>
                    <a:pt x="433" y="148"/>
                  </a:cubicBezTo>
                  <a:cubicBezTo>
                    <a:pt x="258" y="0"/>
                    <a:pt x="258" y="0"/>
                    <a:pt x="258" y="0"/>
                  </a:cubicBezTo>
                </a:path>
              </a:pathLst>
            </a:custGeom>
            <a:solidFill>
              <a:srgbClr val="D5BF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8" name="íšḻíďè"/>
            <p:cNvSpPr/>
            <p:nvPr>
              <p:custDataLst>
                <p:tags r:id="rId362"/>
              </p:custDataLst>
            </p:nvPr>
          </p:nvSpPr>
          <p:spPr bwMode="auto">
            <a:xfrm>
              <a:off x="6716628" y="4926965"/>
              <a:ext cx="765075" cy="794454"/>
            </a:xfrm>
            <a:custGeom>
              <a:avLst/>
              <a:gdLst>
                <a:gd name="T0" fmla="*/ 301 w 301"/>
                <a:gd name="T1" fmla="*/ 22 h 313"/>
                <a:gd name="T2" fmla="*/ 296 w 301"/>
                <a:gd name="T3" fmla="*/ 22 h 313"/>
                <a:gd name="T4" fmla="*/ 291 w 301"/>
                <a:gd name="T5" fmla="*/ 22 h 313"/>
                <a:gd name="T6" fmla="*/ 296 w 301"/>
                <a:gd name="T7" fmla="*/ 22 h 313"/>
                <a:gd name="T8" fmla="*/ 301 w 301"/>
                <a:gd name="T9" fmla="*/ 22 h 313"/>
                <a:gd name="T10" fmla="*/ 296 w 301"/>
                <a:gd name="T11" fmla="*/ 22 h 313"/>
                <a:gd name="T12" fmla="*/ 291 w 301"/>
                <a:gd name="T13" fmla="*/ 22 h 313"/>
                <a:gd name="T14" fmla="*/ 291 w 301"/>
                <a:gd name="T15" fmla="*/ 22 h 313"/>
                <a:gd name="T16" fmla="*/ 291 w 301"/>
                <a:gd name="T17" fmla="*/ 22 h 313"/>
                <a:gd name="T18" fmla="*/ 12 w 301"/>
                <a:gd name="T19" fmla="*/ 303 h 313"/>
                <a:gd name="T20" fmla="*/ 11 w 301"/>
                <a:gd name="T21" fmla="*/ 303 h 313"/>
                <a:gd name="T22" fmla="*/ 10 w 301"/>
                <a:gd name="T23" fmla="*/ 303 h 313"/>
                <a:gd name="T24" fmla="*/ 10 w 301"/>
                <a:gd name="T25" fmla="*/ 303 h 313"/>
                <a:gd name="T26" fmla="*/ 0 w 301"/>
                <a:gd name="T27" fmla="*/ 303 h 313"/>
                <a:gd name="T28" fmla="*/ 0 w 301"/>
                <a:gd name="T29" fmla="*/ 303 h 313"/>
                <a:gd name="T30" fmla="*/ 10 w 301"/>
                <a:gd name="T31" fmla="*/ 313 h 313"/>
                <a:gd name="T32" fmla="*/ 10 w 301"/>
                <a:gd name="T33" fmla="*/ 313 h 313"/>
                <a:gd name="T34" fmla="*/ 11 w 301"/>
                <a:gd name="T35" fmla="*/ 313 h 313"/>
                <a:gd name="T36" fmla="*/ 12 w 301"/>
                <a:gd name="T37" fmla="*/ 313 h 313"/>
                <a:gd name="T38" fmla="*/ 12 w 301"/>
                <a:gd name="T39" fmla="*/ 313 h 313"/>
                <a:gd name="T40" fmla="*/ 301 w 301"/>
                <a:gd name="T41" fmla="*/ 22 h 313"/>
                <a:gd name="T42" fmla="*/ 301 w 301"/>
                <a:gd name="T43" fmla="*/ 22 h 313"/>
                <a:gd name="T44" fmla="*/ 301 w 301"/>
                <a:gd name="T45" fmla="*/ 22 h 313"/>
                <a:gd name="T46" fmla="*/ 290 w 301"/>
                <a:gd name="T47" fmla="*/ 0 h 313"/>
                <a:gd name="T48" fmla="*/ 291 w 301"/>
                <a:gd name="T49" fmla="*/ 11 h 313"/>
                <a:gd name="T50" fmla="*/ 291 w 301"/>
                <a:gd name="T51" fmla="*/ 14 h 313"/>
                <a:gd name="T52" fmla="*/ 291 w 301"/>
                <a:gd name="T53" fmla="*/ 14 h 313"/>
                <a:gd name="T54" fmla="*/ 291 w 301"/>
                <a:gd name="T55" fmla="*/ 22 h 313"/>
                <a:gd name="T56" fmla="*/ 296 w 301"/>
                <a:gd name="T57" fmla="*/ 22 h 313"/>
                <a:gd name="T58" fmla="*/ 301 w 301"/>
                <a:gd name="T59" fmla="*/ 22 h 313"/>
                <a:gd name="T60" fmla="*/ 300 w 301"/>
                <a:gd name="T61" fmla="*/ 11 h 313"/>
                <a:gd name="T62" fmla="*/ 300 w 301"/>
                <a:gd name="T63" fmla="*/ 9 h 313"/>
                <a:gd name="T64" fmla="*/ 290 w 301"/>
                <a:gd name="T6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1" h="313">
                  <a:moveTo>
                    <a:pt x="301" y="22"/>
                  </a:moveTo>
                  <a:cubicBezTo>
                    <a:pt x="296" y="22"/>
                    <a:pt x="296" y="22"/>
                    <a:pt x="296" y="22"/>
                  </a:cubicBezTo>
                  <a:cubicBezTo>
                    <a:pt x="291" y="22"/>
                    <a:pt x="291" y="22"/>
                    <a:pt x="291" y="22"/>
                  </a:cubicBezTo>
                  <a:cubicBezTo>
                    <a:pt x="296" y="22"/>
                    <a:pt x="296" y="22"/>
                    <a:pt x="296" y="22"/>
                  </a:cubicBezTo>
                  <a:cubicBezTo>
                    <a:pt x="301" y="22"/>
                    <a:pt x="301" y="22"/>
                    <a:pt x="301" y="22"/>
                  </a:cubicBezTo>
                  <a:cubicBezTo>
                    <a:pt x="296" y="22"/>
                    <a:pt x="296" y="22"/>
                    <a:pt x="296" y="22"/>
                  </a:cubicBezTo>
                  <a:cubicBezTo>
                    <a:pt x="291" y="22"/>
                    <a:pt x="291" y="22"/>
                    <a:pt x="291" y="22"/>
                  </a:cubicBezTo>
                  <a:cubicBezTo>
                    <a:pt x="291" y="22"/>
                    <a:pt x="291" y="22"/>
                    <a:pt x="291" y="22"/>
                  </a:cubicBezTo>
                  <a:cubicBezTo>
                    <a:pt x="291" y="22"/>
                    <a:pt x="291" y="22"/>
                    <a:pt x="291" y="22"/>
                  </a:cubicBezTo>
                  <a:cubicBezTo>
                    <a:pt x="291" y="177"/>
                    <a:pt x="166" y="302"/>
                    <a:pt x="12" y="303"/>
                  </a:cubicBezTo>
                  <a:cubicBezTo>
                    <a:pt x="11" y="303"/>
                    <a:pt x="11" y="303"/>
                    <a:pt x="11" y="303"/>
                  </a:cubicBezTo>
                  <a:cubicBezTo>
                    <a:pt x="10" y="303"/>
                    <a:pt x="10" y="303"/>
                    <a:pt x="10" y="303"/>
                  </a:cubicBezTo>
                  <a:cubicBezTo>
                    <a:pt x="10" y="303"/>
                    <a:pt x="10" y="303"/>
                    <a:pt x="10" y="303"/>
                  </a:cubicBezTo>
                  <a:cubicBezTo>
                    <a:pt x="7" y="303"/>
                    <a:pt x="3" y="303"/>
                    <a:pt x="0" y="303"/>
                  </a:cubicBezTo>
                  <a:cubicBezTo>
                    <a:pt x="0" y="303"/>
                    <a:pt x="0" y="303"/>
                    <a:pt x="0" y="303"/>
                  </a:cubicBezTo>
                  <a:cubicBezTo>
                    <a:pt x="10" y="313"/>
                    <a:pt x="10" y="313"/>
                    <a:pt x="10" y="313"/>
                  </a:cubicBezTo>
                  <a:cubicBezTo>
                    <a:pt x="10" y="313"/>
                    <a:pt x="10" y="313"/>
                    <a:pt x="10" y="313"/>
                  </a:cubicBezTo>
                  <a:cubicBezTo>
                    <a:pt x="11" y="313"/>
                    <a:pt x="11" y="313"/>
                    <a:pt x="11" y="313"/>
                  </a:cubicBezTo>
                  <a:cubicBezTo>
                    <a:pt x="12" y="313"/>
                    <a:pt x="12" y="313"/>
                    <a:pt x="12" y="313"/>
                  </a:cubicBezTo>
                  <a:cubicBezTo>
                    <a:pt x="12" y="313"/>
                    <a:pt x="12" y="313"/>
                    <a:pt x="12" y="313"/>
                  </a:cubicBezTo>
                  <a:cubicBezTo>
                    <a:pt x="172" y="312"/>
                    <a:pt x="301" y="182"/>
                    <a:pt x="301" y="22"/>
                  </a:cubicBezTo>
                  <a:cubicBezTo>
                    <a:pt x="301" y="22"/>
                    <a:pt x="301" y="22"/>
                    <a:pt x="301" y="22"/>
                  </a:cubicBezTo>
                  <a:cubicBezTo>
                    <a:pt x="301" y="22"/>
                    <a:pt x="301" y="22"/>
                    <a:pt x="301" y="22"/>
                  </a:cubicBezTo>
                  <a:moveTo>
                    <a:pt x="290" y="0"/>
                  </a:moveTo>
                  <a:cubicBezTo>
                    <a:pt x="290" y="4"/>
                    <a:pt x="291" y="8"/>
                    <a:pt x="291" y="11"/>
                  </a:cubicBezTo>
                  <a:cubicBezTo>
                    <a:pt x="291" y="12"/>
                    <a:pt x="291" y="13"/>
                    <a:pt x="291" y="14"/>
                  </a:cubicBezTo>
                  <a:cubicBezTo>
                    <a:pt x="291" y="14"/>
                    <a:pt x="291" y="14"/>
                    <a:pt x="291" y="14"/>
                  </a:cubicBezTo>
                  <a:cubicBezTo>
                    <a:pt x="291" y="16"/>
                    <a:pt x="291" y="19"/>
                    <a:pt x="291" y="22"/>
                  </a:cubicBezTo>
                  <a:cubicBezTo>
                    <a:pt x="296" y="22"/>
                    <a:pt x="296" y="22"/>
                    <a:pt x="296" y="22"/>
                  </a:cubicBezTo>
                  <a:cubicBezTo>
                    <a:pt x="301" y="22"/>
                    <a:pt x="301" y="22"/>
                    <a:pt x="301" y="22"/>
                  </a:cubicBezTo>
                  <a:cubicBezTo>
                    <a:pt x="301" y="18"/>
                    <a:pt x="300" y="15"/>
                    <a:pt x="300" y="11"/>
                  </a:cubicBezTo>
                  <a:cubicBezTo>
                    <a:pt x="300" y="10"/>
                    <a:pt x="300" y="10"/>
                    <a:pt x="300" y="9"/>
                  </a:cubicBezTo>
                  <a:cubicBezTo>
                    <a:pt x="290" y="0"/>
                    <a:pt x="290" y="0"/>
                    <a:pt x="290" y="0"/>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9" name="iś1îḓe"/>
            <p:cNvSpPr/>
            <p:nvPr>
              <p:custDataLst>
                <p:tags r:id="rId363"/>
              </p:custDataLst>
            </p:nvPr>
          </p:nvSpPr>
          <p:spPr bwMode="auto">
            <a:xfrm>
              <a:off x="6263704" y="4472816"/>
              <a:ext cx="918089" cy="916866"/>
            </a:xfrm>
            <a:custGeom>
              <a:avLst/>
              <a:gdLst>
                <a:gd name="T0" fmla="*/ 361 w 361"/>
                <a:gd name="T1" fmla="*/ 180 h 361"/>
                <a:gd name="T2" fmla="*/ 181 w 361"/>
                <a:gd name="T3" fmla="*/ 361 h 361"/>
                <a:gd name="T4" fmla="*/ 0 w 361"/>
                <a:gd name="T5" fmla="*/ 181 h 361"/>
                <a:gd name="T6" fmla="*/ 180 w 361"/>
                <a:gd name="T7" fmla="*/ 0 h 361"/>
                <a:gd name="T8" fmla="*/ 361 w 361"/>
                <a:gd name="T9" fmla="*/ 180 h 361"/>
              </a:gdLst>
              <a:ahLst/>
              <a:cxnLst>
                <a:cxn ang="0">
                  <a:pos x="T0" y="T1"/>
                </a:cxn>
                <a:cxn ang="0">
                  <a:pos x="T2" y="T3"/>
                </a:cxn>
                <a:cxn ang="0">
                  <a:pos x="T4" y="T5"/>
                </a:cxn>
                <a:cxn ang="0">
                  <a:pos x="T6" y="T7"/>
                </a:cxn>
                <a:cxn ang="0">
                  <a:pos x="T8" y="T9"/>
                </a:cxn>
              </a:cxnLst>
              <a:rect l="0" t="0" r="r" b="b"/>
              <a:pathLst>
                <a:path w="361" h="361">
                  <a:moveTo>
                    <a:pt x="361" y="180"/>
                  </a:moveTo>
                  <a:cubicBezTo>
                    <a:pt x="361" y="280"/>
                    <a:pt x="280" y="361"/>
                    <a:pt x="181" y="361"/>
                  </a:cubicBezTo>
                  <a:cubicBezTo>
                    <a:pt x="81" y="361"/>
                    <a:pt x="0" y="281"/>
                    <a:pt x="0" y="181"/>
                  </a:cubicBezTo>
                  <a:cubicBezTo>
                    <a:pt x="0" y="81"/>
                    <a:pt x="80" y="0"/>
                    <a:pt x="180" y="0"/>
                  </a:cubicBezTo>
                  <a:cubicBezTo>
                    <a:pt x="280" y="0"/>
                    <a:pt x="361" y="81"/>
                    <a:pt x="361" y="180"/>
                  </a:cubicBezTo>
                  <a:close/>
                </a:path>
              </a:pathLst>
            </a:custGeom>
            <a:solidFill>
              <a:srgbClr val="EFE4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0" name="ïŝ1îḋe"/>
            <p:cNvSpPr/>
            <p:nvPr>
              <p:custDataLst>
                <p:tags r:id="rId364"/>
              </p:custDataLst>
            </p:nvPr>
          </p:nvSpPr>
          <p:spPr bwMode="auto">
            <a:xfrm>
              <a:off x="6263704" y="4472816"/>
              <a:ext cx="918089" cy="916866"/>
            </a:xfrm>
            <a:custGeom>
              <a:avLst/>
              <a:gdLst>
                <a:gd name="T0" fmla="*/ 361 w 361"/>
                <a:gd name="T1" fmla="*/ 180 h 361"/>
                <a:gd name="T2" fmla="*/ 181 w 361"/>
                <a:gd name="T3" fmla="*/ 361 h 361"/>
                <a:gd name="T4" fmla="*/ 0 w 361"/>
                <a:gd name="T5" fmla="*/ 181 h 361"/>
                <a:gd name="T6" fmla="*/ 180 w 361"/>
                <a:gd name="T7" fmla="*/ 0 h 361"/>
                <a:gd name="T8" fmla="*/ 361 w 361"/>
                <a:gd name="T9" fmla="*/ 180 h 361"/>
              </a:gdLst>
              <a:ahLst/>
              <a:cxnLst>
                <a:cxn ang="0">
                  <a:pos x="T0" y="T1"/>
                </a:cxn>
                <a:cxn ang="0">
                  <a:pos x="T2" y="T3"/>
                </a:cxn>
                <a:cxn ang="0">
                  <a:pos x="T4" y="T5"/>
                </a:cxn>
                <a:cxn ang="0">
                  <a:pos x="T6" y="T7"/>
                </a:cxn>
                <a:cxn ang="0">
                  <a:pos x="T8" y="T9"/>
                </a:cxn>
              </a:cxnLst>
              <a:rect l="0" t="0" r="r" b="b"/>
              <a:pathLst>
                <a:path w="361" h="361">
                  <a:moveTo>
                    <a:pt x="361" y="180"/>
                  </a:moveTo>
                  <a:cubicBezTo>
                    <a:pt x="361" y="280"/>
                    <a:pt x="280" y="361"/>
                    <a:pt x="181" y="361"/>
                  </a:cubicBezTo>
                  <a:cubicBezTo>
                    <a:pt x="81" y="361"/>
                    <a:pt x="0" y="281"/>
                    <a:pt x="0" y="181"/>
                  </a:cubicBezTo>
                  <a:cubicBezTo>
                    <a:pt x="0" y="81"/>
                    <a:pt x="80" y="0"/>
                    <a:pt x="180" y="0"/>
                  </a:cubicBezTo>
                  <a:cubicBezTo>
                    <a:pt x="280" y="0"/>
                    <a:pt x="361" y="81"/>
                    <a:pt x="361" y="180"/>
                  </a:cubicBezTo>
                  <a:close/>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71" name="iṣlídé"/>
            <p:cNvSpPr/>
            <p:nvPr>
              <p:custDataLst>
                <p:tags r:id="rId365"/>
              </p:custDataLst>
            </p:nvPr>
          </p:nvSpPr>
          <p:spPr bwMode="auto">
            <a:xfrm>
              <a:off x="6645629" y="5297873"/>
              <a:ext cx="156687" cy="257065"/>
            </a:xfrm>
            <a:custGeom>
              <a:avLst/>
              <a:gdLst>
                <a:gd name="T0" fmla="*/ 31 w 62"/>
                <a:gd name="T1" fmla="*/ 101 h 101"/>
                <a:gd name="T2" fmla="*/ 31 w 62"/>
                <a:gd name="T3" fmla="*/ 101 h 101"/>
                <a:gd name="T4" fmla="*/ 0 w 62"/>
                <a:gd name="T5" fmla="*/ 70 h 101"/>
                <a:gd name="T6" fmla="*/ 0 w 62"/>
                <a:gd name="T7" fmla="*/ 0 h 101"/>
                <a:gd name="T8" fmla="*/ 62 w 62"/>
                <a:gd name="T9" fmla="*/ 0 h 101"/>
                <a:gd name="T10" fmla="*/ 62 w 62"/>
                <a:gd name="T11" fmla="*/ 69 h 101"/>
                <a:gd name="T12" fmla="*/ 31 w 62"/>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62" h="101">
                  <a:moveTo>
                    <a:pt x="31" y="101"/>
                  </a:moveTo>
                  <a:cubicBezTo>
                    <a:pt x="31" y="101"/>
                    <a:pt x="31" y="101"/>
                    <a:pt x="31" y="101"/>
                  </a:cubicBezTo>
                  <a:cubicBezTo>
                    <a:pt x="14" y="101"/>
                    <a:pt x="0" y="87"/>
                    <a:pt x="0" y="70"/>
                  </a:cubicBezTo>
                  <a:cubicBezTo>
                    <a:pt x="0" y="0"/>
                    <a:pt x="0" y="0"/>
                    <a:pt x="0" y="0"/>
                  </a:cubicBezTo>
                  <a:cubicBezTo>
                    <a:pt x="62" y="0"/>
                    <a:pt x="62" y="0"/>
                    <a:pt x="62" y="0"/>
                  </a:cubicBezTo>
                  <a:cubicBezTo>
                    <a:pt x="62" y="69"/>
                    <a:pt x="62" y="69"/>
                    <a:pt x="62" y="69"/>
                  </a:cubicBezTo>
                  <a:cubicBezTo>
                    <a:pt x="62" y="87"/>
                    <a:pt x="48" y="101"/>
                    <a:pt x="31" y="101"/>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2" name="íšḷîḍê"/>
            <p:cNvSpPr/>
            <p:nvPr>
              <p:custDataLst>
                <p:tags r:id="rId366"/>
              </p:custDataLst>
            </p:nvPr>
          </p:nvSpPr>
          <p:spPr bwMode="auto">
            <a:xfrm>
              <a:off x="6645629" y="5297873"/>
              <a:ext cx="156687" cy="257065"/>
            </a:xfrm>
            <a:custGeom>
              <a:avLst/>
              <a:gdLst>
                <a:gd name="T0" fmla="*/ 31 w 62"/>
                <a:gd name="T1" fmla="*/ 101 h 101"/>
                <a:gd name="T2" fmla="*/ 31 w 62"/>
                <a:gd name="T3" fmla="*/ 101 h 101"/>
                <a:gd name="T4" fmla="*/ 0 w 62"/>
                <a:gd name="T5" fmla="*/ 70 h 101"/>
                <a:gd name="T6" fmla="*/ 0 w 62"/>
                <a:gd name="T7" fmla="*/ 0 h 101"/>
                <a:gd name="T8" fmla="*/ 62 w 62"/>
                <a:gd name="T9" fmla="*/ 0 h 101"/>
                <a:gd name="T10" fmla="*/ 62 w 62"/>
                <a:gd name="T11" fmla="*/ 69 h 101"/>
                <a:gd name="T12" fmla="*/ 31 w 62"/>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62" h="101">
                  <a:moveTo>
                    <a:pt x="31" y="101"/>
                  </a:moveTo>
                  <a:cubicBezTo>
                    <a:pt x="31" y="101"/>
                    <a:pt x="31" y="101"/>
                    <a:pt x="31" y="101"/>
                  </a:cubicBezTo>
                  <a:cubicBezTo>
                    <a:pt x="14" y="101"/>
                    <a:pt x="0" y="87"/>
                    <a:pt x="0" y="70"/>
                  </a:cubicBezTo>
                  <a:cubicBezTo>
                    <a:pt x="0" y="0"/>
                    <a:pt x="0" y="0"/>
                    <a:pt x="0" y="0"/>
                  </a:cubicBezTo>
                  <a:cubicBezTo>
                    <a:pt x="62" y="0"/>
                    <a:pt x="62" y="0"/>
                    <a:pt x="62" y="0"/>
                  </a:cubicBezTo>
                  <a:cubicBezTo>
                    <a:pt x="62" y="69"/>
                    <a:pt x="62" y="69"/>
                    <a:pt x="62" y="69"/>
                  </a:cubicBezTo>
                  <a:cubicBezTo>
                    <a:pt x="62" y="87"/>
                    <a:pt x="48" y="101"/>
                    <a:pt x="31" y="101"/>
                  </a:cubicBezTo>
                  <a:close/>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73" name="ïṣlîḓé"/>
            <p:cNvSpPr/>
            <p:nvPr>
              <p:custDataLst>
                <p:tags r:id="rId367"/>
              </p:custDataLst>
            </p:nvPr>
          </p:nvSpPr>
          <p:spPr bwMode="auto">
            <a:xfrm>
              <a:off x="6233101" y="4343060"/>
              <a:ext cx="979295" cy="978071"/>
            </a:xfrm>
            <a:custGeom>
              <a:avLst/>
              <a:gdLst>
                <a:gd name="T0" fmla="*/ 385 w 385"/>
                <a:gd name="T1" fmla="*/ 192 h 385"/>
                <a:gd name="T2" fmla="*/ 193 w 385"/>
                <a:gd name="T3" fmla="*/ 385 h 385"/>
                <a:gd name="T4" fmla="*/ 0 w 385"/>
                <a:gd name="T5" fmla="*/ 193 h 385"/>
                <a:gd name="T6" fmla="*/ 192 w 385"/>
                <a:gd name="T7" fmla="*/ 0 h 385"/>
                <a:gd name="T8" fmla="*/ 385 w 385"/>
                <a:gd name="T9" fmla="*/ 192 h 385"/>
              </a:gdLst>
              <a:ahLst/>
              <a:cxnLst>
                <a:cxn ang="0">
                  <a:pos x="T0" y="T1"/>
                </a:cxn>
                <a:cxn ang="0">
                  <a:pos x="T2" y="T3"/>
                </a:cxn>
                <a:cxn ang="0">
                  <a:pos x="T4" y="T5"/>
                </a:cxn>
                <a:cxn ang="0">
                  <a:pos x="T6" y="T7"/>
                </a:cxn>
                <a:cxn ang="0">
                  <a:pos x="T8" y="T9"/>
                </a:cxn>
              </a:cxnLst>
              <a:rect l="0" t="0" r="r" b="b"/>
              <a:pathLst>
                <a:path w="385" h="385">
                  <a:moveTo>
                    <a:pt x="385" y="192"/>
                  </a:moveTo>
                  <a:cubicBezTo>
                    <a:pt x="385" y="298"/>
                    <a:pt x="299" y="385"/>
                    <a:pt x="193" y="385"/>
                  </a:cubicBezTo>
                  <a:cubicBezTo>
                    <a:pt x="87" y="385"/>
                    <a:pt x="0" y="299"/>
                    <a:pt x="0" y="193"/>
                  </a:cubicBezTo>
                  <a:cubicBezTo>
                    <a:pt x="0" y="86"/>
                    <a:pt x="86" y="0"/>
                    <a:pt x="192" y="0"/>
                  </a:cubicBezTo>
                  <a:cubicBezTo>
                    <a:pt x="298" y="0"/>
                    <a:pt x="385" y="86"/>
                    <a:pt x="385" y="192"/>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4" name="íṣlíḑê"/>
            <p:cNvSpPr/>
            <p:nvPr>
              <p:custDataLst>
                <p:tags r:id="rId368"/>
              </p:custDataLst>
            </p:nvPr>
          </p:nvSpPr>
          <p:spPr bwMode="auto">
            <a:xfrm>
              <a:off x="6233101" y="4343060"/>
              <a:ext cx="979295" cy="978071"/>
            </a:xfrm>
            <a:custGeom>
              <a:avLst/>
              <a:gdLst>
                <a:gd name="T0" fmla="*/ 385 w 385"/>
                <a:gd name="T1" fmla="*/ 192 h 385"/>
                <a:gd name="T2" fmla="*/ 193 w 385"/>
                <a:gd name="T3" fmla="*/ 385 h 385"/>
                <a:gd name="T4" fmla="*/ 0 w 385"/>
                <a:gd name="T5" fmla="*/ 193 h 385"/>
                <a:gd name="T6" fmla="*/ 192 w 385"/>
                <a:gd name="T7" fmla="*/ 0 h 385"/>
                <a:gd name="T8" fmla="*/ 385 w 385"/>
                <a:gd name="T9" fmla="*/ 192 h 385"/>
              </a:gdLst>
              <a:ahLst/>
              <a:cxnLst>
                <a:cxn ang="0">
                  <a:pos x="T0" y="T1"/>
                </a:cxn>
                <a:cxn ang="0">
                  <a:pos x="T2" y="T3"/>
                </a:cxn>
                <a:cxn ang="0">
                  <a:pos x="T4" y="T5"/>
                </a:cxn>
                <a:cxn ang="0">
                  <a:pos x="T6" y="T7"/>
                </a:cxn>
                <a:cxn ang="0">
                  <a:pos x="T8" y="T9"/>
                </a:cxn>
              </a:cxnLst>
              <a:rect l="0" t="0" r="r" b="b"/>
              <a:pathLst>
                <a:path w="385" h="385">
                  <a:moveTo>
                    <a:pt x="385" y="192"/>
                  </a:moveTo>
                  <a:cubicBezTo>
                    <a:pt x="385" y="298"/>
                    <a:pt x="299" y="385"/>
                    <a:pt x="193" y="385"/>
                  </a:cubicBezTo>
                  <a:cubicBezTo>
                    <a:pt x="87" y="385"/>
                    <a:pt x="0" y="299"/>
                    <a:pt x="0" y="193"/>
                  </a:cubicBezTo>
                  <a:cubicBezTo>
                    <a:pt x="0" y="86"/>
                    <a:pt x="86" y="0"/>
                    <a:pt x="192" y="0"/>
                  </a:cubicBezTo>
                  <a:cubicBezTo>
                    <a:pt x="298" y="0"/>
                    <a:pt x="385" y="86"/>
                    <a:pt x="385" y="192"/>
                  </a:cubicBezTo>
                  <a:close/>
                </a:path>
              </a:pathLst>
            </a:custGeom>
            <a:noFill/>
            <a:ln w="33338"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75" name="îşlîdè"/>
            <p:cNvSpPr/>
            <p:nvPr>
              <p:custDataLst>
                <p:tags r:id="rId369"/>
              </p:custDataLst>
            </p:nvPr>
          </p:nvSpPr>
          <p:spPr bwMode="auto">
            <a:xfrm>
              <a:off x="6345720" y="4454455"/>
              <a:ext cx="754057" cy="751609"/>
            </a:xfrm>
            <a:custGeom>
              <a:avLst/>
              <a:gdLst>
                <a:gd name="T0" fmla="*/ 296 w 297"/>
                <a:gd name="T1" fmla="*/ 148 h 296"/>
                <a:gd name="T2" fmla="*/ 149 w 297"/>
                <a:gd name="T3" fmla="*/ 296 h 296"/>
                <a:gd name="T4" fmla="*/ 0 w 297"/>
                <a:gd name="T5" fmla="*/ 149 h 296"/>
                <a:gd name="T6" fmla="*/ 148 w 297"/>
                <a:gd name="T7" fmla="*/ 0 h 296"/>
                <a:gd name="T8" fmla="*/ 296 w 297"/>
                <a:gd name="T9" fmla="*/ 148 h 296"/>
              </a:gdLst>
              <a:ahLst/>
              <a:cxnLst>
                <a:cxn ang="0">
                  <a:pos x="T0" y="T1"/>
                </a:cxn>
                <a:cxn ang="0">
                  <a:pos x="T2" y="T3"/>
                </a:cxn>
                <a:cxn ang="0">
                  <a:pos x="T4" y="T5"/>
                </a:cxn>
                <a:cxn ang="0">
                  <a:pos x="T6" y="T7"/>
                </a:cxn>
                <a:cxn ang="0">
                  <a:pos x="T8" y="T9"/>
                </a:cxn>
              </a:cxnLst>
              <a:rect l="0" t="0" r="r" b="b"/>
              <a:pathLst>
                <a:path w="297" h="296">
                  <a:moveTo>
                    <a:pt x="296" y="148"/>
                  </a:moveTo>
                  <a:cubicBezTo>
                    <a:pt x="297" y="230"/>
                    <a:pt x="230" y="296"/>
                    <a:pt x="149" y="296"/>
                  </a:cubicBezTo>
                  <a:cubicBezTo>
                    <a:pt x="67" y="296"/>
                    <a:pt x="1" y="230"/>
                    <a:pt x="0" y="149"/>
                  </a:cubicBezTo>
                  <a:cubicBezTo>
                    <a:pt x="0" y="67"/>
                    <a:pt x="66" y="0"/>
                    <a:pt x="148" y="0"/>
                  </a:cubicBezTo>
                  <a:cubicBezTo>
                    <a:pt x="230" y="0"/>
                    <a:pt x="296" y="66"/>
                    <a:pt x="296" y="148"/>
                  </a:cubicBez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6" name="íš1îḓè"/>
            <p:cNvSpPr/>
            <p:nvPr>
              <p:custDataLst>
                <p:tags r:id="rId370"/>
              </p:custDataLst>
            </p:nvPr>
          </p:nvSpPr>
          <p:spPr bwMode="auto">
            <a:xfrm>
              <a:off x="6345720" y="4454455"/>
              <a:ext cx="754057" cy="751609"/>
            </a:xfrm>
            <a:custGeom>
              <a:avLst/>
              <a:gdLst>
                <a:gd name="T0" fmla="*/ 296 w 297"/>
                <a:gd name="T1" fmla="*/ 148 h 296"/>
                <a:gd name="T2" fmla="*/ 149 w 297"/>
                <a:gd name="T3" fmla="*/ 296 h 296"/>
                <a:gd name="T4" fmla="*/ 0 w 297"/>
                <a:gd name="T5" fmla="*/ 149 h 296"/>
                <a:gd name="T6" fmla="*/ 148 w 297"/>
                <a:gd name="T7" fmla="*/ 0 h 296"/>
                <a:gd name="T8" fmla="*/ 296 w 297"/>
                <a:gd name="T9" fmla="*/ 148 h 296"/>
              </a:gdLst>
              <a:ahLst/>
              <a:cxnLst>
                <a:cxn ang="0">
                  <a:pos x="T0" y="T1"/>
                </a:cxn>
                <a:cxn ang="0">
                  <a:pos x="T2" y="T3"/>
                </a:cxn>
                <a:cxn ang="0">
                  <a:pos x="T4" y="T5"/>
                </a:cxn>
                <a:cxn ang="0">
                  <a:pos x="T6" y="T7"/>
                </a:cxn>
                <a:cxn ang="0">
                  <a:pos x="T8" y="T9"/>
                </a:cxn>
              </a:cxnLst>
              <a:rect l="0" t="0" r="r" b="b"/>
              <a:pathLst>
                <a:path w="297" h="296">
                  <a:moveTo>
                    <a:pt x="296" y="148"/>
                  </a:moveTo>
                  <a:cubicBezTo>
                    <a:pt x="297" y="230"/>
                    <a:pt x="230" y="296"/>
                    <a:pt x="149" y="296"/>
                  </a:cubicBezTo>
                  <a:cubicBezTo>
                    <a:pt x="67" y="296"/>
                    <a:pt x="1" y="230"/>
                    <a:pt x="0" y="149"/>
                  </a:cubicBezTo>
                  <a:cubicBezTo>
                    <a:pt x="0" y="67"/>
                    <a:pt x="66" y="0"/>
                    <a:pt x="148" y="0"/>
                  </a:cubicBezTo>
                  <a:cubicBezTo>
                    <a:pt x="230" y="0"/>
                    <a:pt x="296" y="66"/>
                    <a:pt x="296" y="148"/>
                  </a:cubicBezTo>
                  <a:close/>
                </a:path>
              </a:pathLst>
            </a:custGeom>
            <a:noFill/>
            <a:ln w="26988"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77" name="íSḻíḓê"/>
            <p:cNvSpPr/>
            <p:nvPr>
              <p:custDataLst>
                <p:tags r:id="rId371"/>
              </p:custDataLst>
            </p:nvPr>
          </p:nvSpPr>
          <p:spPr bwMode="auto">
            <a:xfrm>
              <a:off x="6723972" y="4797208"/>
              <a:ext cx="249720" cy="342753"/>
            </a:xfrm>
            <a:custGeom>
              <a:avLst/>
              <a:gdLst>
                <a:gd name="T0" fmla="*/ 92 w 98"/>
                <a:gd name="T1" fmla="*/ 0 h 135"/>
                <a:gd name="T2" fmla="*/ 98 w 98"/>
                <a:gd name="T3" fmla="*/ 36 h 135"/>
                <a:gd name="T4" fmla="*/ 0 w 98"/>
                <a:gd name="T5" fmla="*/ 135 h 135"/>
              </a:gdLst>
              <a:ahLst/>
              <a:cxnLst>
                <a:cxn ang="0">
                  <a:pos x="T0" y="T1"/>
                </a:cxn>
                <a:cxn ang="0">
                  <a:pos x="T2" y="T3"/>
                </a:cxn>
                <a:cxn ang="0">
                  <a:pos x="T4" y="T5"/>
                </a:cxn>
              </a:cxnLst>
              <a:rect l="0" t="0" r="r" b="b"/>
              <a:pathLst>
                <a:path w="98" h="135">
                  <a:moveTo>
                    <a:pt x="92" y="0"/>
                  </a:moveTo>
                  <a:cubicBezTo>
                    <a:pt x="96" y="11"/>
                    <a:pt x="98" y="23"/>
                    <a:pt x="98" y="36"/>
                  </a:cubicBezTo>
                  <a:cubicBezTo>
                    <a:pt x="98" y="90"/>
                    <a:pt x="54" y="135"/>
                    <a:pt x="0" y="135"/>
                  </a:cubicBezTo>
                </a:path>
              </a:pathLst>
            </a:custGeom>
            <a:noFill/>
            <a:ln w="63500" cap="rnd">
              <a:solidFill>
                <a:srgbClr val="89372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78" name="îṡḻiḓe"/>
            <p:cNvSpPr/>
            <p:nvPr>
              <p:custDataLst>
                <p:tags r:id="rId372"/>
              </p:custDataLst>
            </p:nvPr>
          </p:nvSpPr>
          <p:spPr bwMode="auto">
            <a:xfrm>
              <a:off x="6553820" y="4638073"/>
              <a:ext cx="292565" cy="64879"/>
            </a:xfrm>
            <a:custGeom>
              <a:avLst/>
              <a:gdLst>
                <a:gd name="T0" fmla="*/ 0 w 115"/>
                <a:gd name="T1" fmla="*/ 26 h 26"/>
                <a:gd name="T2" fmla="*/ 66 w 115"/>
                <a:gd name="T3" fmla="*/ 0 h 26"/>
                <a:gd name="T4" fmla="*/ 115 w 115"/>
                <a:gd name="T5" fmla="*/ 13 h 26"/>
              </a:gdLst>
              <a:ahLst/>
              <a:cxnLst>
                <a:cxn ang="0">
                  <a:pos x="T0" y="T1"/>
                </a:cxn>
                <a:cxn ang="0">
                  <a:pos x="T2" y="T3"/>
                </a:cxn>
                <a:cxn ang="0">
                  <a:pos x="T4" y="T5"/>
                </a:cxn>
              </a:cxnLst>
              <a:rect l="0" t="0" r="r" b="b"/>
              <a:pathLst>
                <a:path w="115" h="26">
                  <a:moveTo>
                    <a:pt x="0" y="26"/>
                  </a:moveTo>
                  <a:cubicBezTo>
                    <a:pt x="18" y="10"/>
                    <a:pt x="41" y="0"/>
                    <a:pt x="66" y="0"/>
                  </a:cubicBezTo>
                  <a:cubicBezTo>
                    <a:pt x="84" y="0"/>
                    <a:pt x="101" y="5"/>
                    <a:pt x="115" y="13"/>
                  </a:cubicBezTo>
                </a:path>
              </a:pathLst>
            </a:custGeom>
            <a:noFill/>
            <a:ln w="63500" cap="rnd">
              <a:solidFill>
                <a:srgbClr val="89372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79" name="ïS1íḋé"/>
            <p:cNvSpPr/>
            <p:nvPr>
              <p:custDataLst>
                <p:tags r:id="rId373"/>
              </p:custDataLst>
            </p:nvPr>
          </p:nvSpPr>
          <p:spPr bwMode="auto">
            <a:xfrm>
              <a:off x="6723972" y="4553608"/>
              <a:ext cx="432114" cy="711214"/>
            </a:xfrm>
            <a:custGeom>
              <a:avLst/>
              <a:gdLst>
                <a:gd name="T0" fmla="*/ 130 w 170"/>
                <a:gd name="T1" fmla="*/ 0 h 280"/>
                <a:gd name="T2" fmla="*/ 170 w 170"/>
                <a:gd name="T3" fmla="*/ 109 h 280"/>
                <a:gd name="T4" fmla="*/ 0 w 170"/>
                <a:gd name="T5" fmla="*/ 280 h 280"/>
              </a:gdLst>
              <a:ahLst/>
              <a:cxnLst>
                <a:cxn ang="0">
                  <a:pos x="T0" y="T1"/>
                </a:cxn>
                <a:cxn ang="0">
                  <a:pos x="T2" y="T3"/>
                </a:cxn>
                <a:cxn ang="0">
                  <a:pos x="T4" y="T5"/>
                </a:cxn>
              </a:cxnLst>
              <a:rect l="0" t="0" r="r" b="b"/>
              <a:pathLst>
                <a:path w="170" h="280">
                  <a:moveTo>
                    <a:pt x="130" y="0"/>
                  </a:moveTo>
                  <a:cubicBezTo>
                    <a:pt x="155" y="30"/>
                    <a:pt x="170" y="68"/>
                    <a:pt x="170" y="109"/>
                  </a:cubicBezTo>
                  <a:cubicBezTo>
                    <a:pt x="170" y="203"/>
                    <a:pt x="94" y="279"/>
                    <a:pt x="0" y="280"/>
                  </a:cubicBezTo>
                </a:path>
              </a:pathLst>
            </a:custGeom>
            <a:noFill/>
            <a:ln w="33338"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80" name="ïš1iďe"/>
            <p:cNvSpPr/>
            <p:nvPr>
              <p:custDataLst>
                <p:tags r:id="rId374"/>
              </p:custDataLst>
            </p:nvPr>
          </p:nvSpPr>
          <p:spPr bwMode="auto">
            <a:xfrm>
              <a:off x="6721524" y="4399369"/>
              <a:ext cx="241152" cy="73447"/>
            </a:xfrm>
            <a:custGeom>
              <a:avLst/>
              <a:gdLst>
                <a:gd name="T0" fmla="*/ 0 w 95"/>
                <a:gd name="T1" fmla="*/ 0 h 29"/>
                <a:gd name="T2" fmla="*/ 95 w 95"/>
                <a:gd name="T3" fmla="*/ 29 h 29"/>
              </a:gdLst>
              <a:ahLst/>
              <a:cxnLst>
                <a:cxn ang="0">
                  <a:pos x="T0" y="T1"/>
                </a:cxn>
                <a:cxn ang="0">
                  <a:pos x="T2" y="T3"/>
                </a:cxn>
              </a:cxnLst>
              <a:rect l="0" t="0" r="r" b="b"/>
              <a:pathLst>
                <a:path w="95" h="29">
                  <a:moveTo>
                    <a:pt x="0" y="0"/>
                  </a:moveTo>
                  <a:cubicBezTo>
                    <a:pt x="35" y="0"/>
                    <a:pt x="68" y="11"/>
                    <a:pt x="95" y="29"/>
                  </a:cubicBezTo>
                </a:path>
              </a:pathLst>
            </a:custGeom>
            <a:noFill/>
            <a:ln w="33338"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381" name="íṧḷíḋé"/>
            <p:cNvSpPr/>
            <p:nvPr>
              <p:custDataLst>
                <p:tags r:id="rId375"/>
              </p:custDataLst>
            </p:nvPr>
          </p:nvSpPr>
          <p:spPr bwMode="auto">
            <a:xfrm>
              <a:off x="6345720" y="4454455"/>
              <a:ext cx="751609" cy="424770"/>
            </a:xfrm>
            <a:custGeom>
              <a:avLst/>
              <a:gdLst>
                <a:gd name="T0" fmla="*/ 148 w 296"/>
                <a:gd name="T1" fmla="*/ 38 h 167"/>
                <a:gd name="T2" fmla="*/ 295 w 296"/>
                <a:gd name="T3" fmla="*/ 167 h 167"/>
                <a:gd name="T4" fmla="*/ 296 w 296"/>
                <a:gd name="T5" fmla="*/ 148 h 167"/>
                <a:gd name="T6" fmla="*/ 148 w 296"/>
                <a:gd name="T7" fmla="*/ 0 h 167"/>
                <a:gd name="T8" fmla="*/ 0 w 296"/>
                <a:gd name="T9" fmla="*/ 149 h 167"/>
                <a:gd name="T10" fmla="*/ 2 w 296"/>
                <a:gd name="T11" fmla="*/ 167 h 167"/>
                <a:gd name="T12" fmla="*/ 148 w 296"/>
                <a:gd name="T13" fmla="*/ 38 h 167"/>
              </a:gdLst>
              <a:ahLst/>
              <a:cxnLst>
                <a:cxn ang="0">
                  <a:pos x="T0" y="T1"/>
                </a:cxn>
                <a:cxn ang="0">
                  <a:pos x="T2" y="T3"/>
                </a:cxn>
                <a:cxn ang="0">
                  <a:pos x="T4" y="T5"/>
                </a:cxn>
                <a:cxn ang="0">
                  <a:pos x="T6" y="T7"/>
                </a:cxn>
                <a:cxn ang="0">
                  <a:pos x="T8" y="T9"/>
                </a:cxn>
                <a:cxn ang="0">
                  <a:pos x="T10" y="T11"/>
                </a:cxn>
                <a:cxn ang="0">
                  <a:pos x="T12" y="T13"/>
                </a:cxn>
              </a:cxnLst>
              <a:rect l="0" t="0" r="r" b="b"/>
              <a:pathLst>
                <a:path w="296" h="167">
                  <a:moveTo>
                    <a:pt x="148" y="38"/>
                  </a:moveTo>
                  <a:cubicBezTo>
                    <a:pt x="224" y="38"/>
                    <a:pt x="286" y="94"/>
                    <a:pt x="295" y="167"/>
                  </a:cubicBezTo>
                  <a:cubicBezTo>
                    <a:pt x="296" y="161"/>
                    <a:pt x="296" y="155"/>
                    <a:pt x="296" y="148"/>
                  </a:cubicBezTo>
                  <a:cubicBezTo>
                    <a:pt x="296" y="66"/>
                    <a:pt x="230" y="0"/>
                    <a:pt x="148" y="0"/>
                  </a:cubicBezTo>
                  <a:cubicBezTo>
                    <a:pt x="66" y="0"/>
                    <a:pt x="0" y="67"/>
                    <a:pt x="0" y="149"/>
                  </a:cubicBezTo>
                  <a:cubicBezTo>
                    <a:pt x="0" y="155"/>
                    <a:pt x="1" y="161"/>
                    <a:pt x="2" y="167"/>
                  </a:cubicBezTo>
                  <a:cubicBezTo>
                    <a:pt x="11" y="94"/>
                    <a:pt x="73" y="38"/>
                    <a:pt x="148" y="38"/>
                  </a:cubicBezTo>
                  <a:close/>
                </a:path>
              </a:pathLst>
            </a:custGeom>
            <a:solidFill>
              <a:srgbClr val="EFE4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2" name="ï$ḻïḋé"/>
            <p:cNvSpPr/>
            <p:nvPr>
              <p:custDataLst>
                <p:tags r:id="rId376"/>
              </p:custDataLst>
            </p:nvPr>
          </p:nvSpPr>
          <p:spPr bwMode="auto">
            <a:xfrm>
              <a:off x="6345720" y="4454455"/>
              <a:ext cx="751609" cy="424770"/>
            </a:xfrm>
            <a:custGeom>
              <a:avLst/>
              <a:gdLst>
                <a:gd name="T0" fmla="*/ 148 w 296"/>
                <a:gd name="T1" fmla="*/ 38 h 167"/>
                <a:gd name="T2" fmla="*/ 295 w 296"/>
                <a:gd name="T3" fmla="*/ 167 h 167"/>
                <a:gd name="T4" fmla="*/ 296 w 296"/>
                <a:gd name="T5" fmla="*/ 148 h 167"/>
                <a:gd name="T6" fmla="*/ 148 w 296"/>
                <a:gd name="T7" fmla="*/ 0 h 167"/>
                <a:gd name="T8" fmla="*/ 0 w 296"/>
                <a:gd name="T9" fmla="*/ 149 h 167"/>
                <a:gd name="T10" fmla="*/ 2 w 296"/>
                <a:gd name="T11" fmla="*/ 167 h 167"/>
                <a:gd name="T12" fmla="*/ 148 w 296"/>
                <a:gd name="T13" fmla="*/ 38 h 167"/>
              </a:gdLst>
              <a:ahLst/>
              <a:cxnLst>
                <a:cxn ang="0">
                  <a:pos x="T0" y="T1"/>
                </a:cxn>
                <a:cxn ang="0">
                  <a:pos x="T2" y="T3"/>
                </a:cxn>
                <a:cxn ang="0">
                  <a:pos x="T4" y="T5"/>
                </a:cxn>
                <a:cxn ang="0">
                  <a:pos x="T6" y="T7"/>
                </a:cxn>
                <a:cxn ang="0">
                  <a:pos x="T8" y="T9"/>
                </a:cxn>
                <a:cxn ang="0">
                  <a:pos x="T10" y="T11"/>
                </a:cxn>
                <a:cxn ang="0">
                  <a:pos x="T12" y="T13"/>
                </a:cxn>
              </a:cxnLst>
              <a:rect l="0" t="0" r="r" b="b"/>
              <a:pathLst>
                <a:path w="296" h="167">
                  <a:moveTo>
                    <a:pt x="148" y="38"/>
                  </a:moveTo>
                  <a:cubicBezTo>
                    <a:pt x="224" y="38"/>
                    <a:pt x="286" y="94"/>
                    <a:pt x="295" y="167"/>
                  </a:cubicBezTo>
                  <a:cubicBezTo>
                    <a:pt x="296" y="161"/>
                    <a:pt x="296" y="155"/>
                    <a:pt x="296" y="148"/>
                  </a:cubicBezTo>
                  <a:cubicBezTo>
                    <a:pt x="296" y="66"/>
                    <a:pt x="230" y="0"/>
                    <a:pt x="148" y="0"/>
                  </a:cubicBezTo>
                  <a:cubicBezTo>
                    <a:pt x="66" y="0"/>
                    <a:pt x="0" y="67"/>
                    <a:pt x="0" y="149"/>
                  </a:cubicBezTo>
                  <a:cubicBezTo>
                    <a:pt x="0" y="155"/>
                    <a:pt x="1" y="161"/>
                    <a:pt x="2" y="167"/>
                  </a:cubicBezTo>
                  <a:cubicBezTo>
                    <a:pt x="11" y="94"/>
                    <a:pt x="73" y="38"/>
                    <a:pt x="148" y="38"/>
                  </a:cubicBezTo>
                  <a:close/>
                </a:path>
              </a:pathLst>
            </a:custGeom>
            <a:noFill/>
            <a:ln w="33338" cap="rnd">
              <a:solidFill>
                <a:srgbClr val="640917"/>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grpSp>
    </p:spTree>
    <p:custDataLst>
      <p:tags r:id="rId37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ISLIDE.VECTOR" val="#1128031;#976919;#192795;#192795;#1797473;#976919;"/>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 name="KSO_WM_UNIT_PLACING_PICTURE_USER_VIEWPORT" val="{&quot;height&quot;:365,&quot;width&quot;:2658}"/>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PA" val="v5.2.10"/>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PA" val="v5.2.10"/>
</p:tagLst>
</file>

<file path=ppt/tags/tag641.xml><?xml version="1.0" encoding="utf-8"?>
<p:tagLst xmlns:p="http://schemas.openxmlformats.org/presentationml/2006/main">
  <p:tag name="COMMONDATA" val="eyJoZGlkIjoiNjgxYjk4YzA0ODM4MmZiMWI5OGE3MjBiMTFmMjJkNGUifQ=="/>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 name="KSO_WM_UNIT_PLACING_PICTURE_USER_VIEWPORT" val="{&quot;height&quot;:365,&quot;width&quot;:2658}"/>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awbg435o">
      <a:dk1>
        <a:srgbClr val="000000"/>
      </a:dk1>
      <a:lt1>
        <a:srgbClr val="FFFFFF"/>
      </a:lt1>
      <a:dk2>
        <a:srgbClr val="768395"/>
      </a:dk2>
      <a:lt2>
        <a:srgbClr val="F0F0F0"/>
      </a:lt2>
      <a:accent1>
        <a:srgbClr val="E6C24B"/>
      </a:accent1>
      <a:accent2>
        <a:srgbClr val="E95F06"/>
      </a:accent2>
      <a:accent3>
        <a:srgbClr val="B4D8A0"/>
      </a:accent3>
      <a:accent4>
        <a:srgbClr val="818181"/>
      </a:accent4>
      <a:accent5>
        <a:srgbClr val="A5A5A5"/>
      </a:accent5>
      <a:accent6>
        <a:srgbClr val="C9C9C9"/>
      </a:accent6>
      <a:hlink>
        <a:srgbClr val="4472C4"/>
      </a:hlink>
      <a:folHlink>
        <a:srgbClr val="BFBFBF"/>
      </a:folHlink>
    </a:clrScheme>
    <a:fontScheme name="自稻壳儿-中国风03">
      <a:majorFont>
        <a:latin typeface="Montserrat ExtraBold"/>
        <a:ea typeface="演示春风楷"/>
        <a:cs typeface=""/>
      </a:majorFont>
      <a:minorFont>
        <a:latin typeface="Montserrat"/>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1F6E8E"/>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wbg435o">
    <a:dk1>
      <a:srgbClr val="000000"/>
    </a:dk1>
    <a:lt1>
      <a:srgbClr val="FFFFFF"/>
    </a:lt1>
    <a:dk2>
      <a:srgbClr val="768395"/>
    </a:dk2>
    <a:lt2>
      <a:srgbClr val="F0F0F0"/>
    </a:lt2>
    <a:accent1>
      <a:srgbClr val="E6C24B"/>
    </a:accent1>
    <a:accent2>
      <a:srgbClr val="E95F06"/>
    </a:accent2>
    <a:accent3>
      <a:srgbClr val="B4D8A0"/>
    </a:accent3>
    <a:accent4>
      <a:srgbClr val="818181"/>
    </a:accent4>
    <a:accent5>
      <a:srgbClr val="A5A5A5"/>
    </a:accent5>
    <a:accent6>
      <a:srgbClr val="C9C9C9"/>
    </a:accent6>
    <a:hlink>
      <a:srgbClr val="4472C4"/>
    </a:hlink>
    <a:folHlink>
      <a:srgbClr val="BFBFBF"/>
    </a:folHlink>
  </a:clrScheme>
</a:themeOverride>
</file>

<file path=ppt/theme/themeOverride2.xml><?xml version="1.0" encoding="utf-8"?>
<a:themeOverride xmlns:a="http://schemas.openxmlformats.org/drawingml/2006/main">
  <a:clrScheme name="awbg435o">
    <a:dk1>
      <a:srgbClr val="000000"/>
    </a:dk1>
    <a:lt1>
      <a:srgbClr val="FFFFFF"/>
    </a:lt1>
    <a:dk2>
      <a:srgbClr val="768395"/>
    </a:dk2>
    <a:lt2>
      <a:srgbClr val="F0F0F0"/>
    </a:lt2>
    <a:accent1>
      <a:srgbClr val="E6C24B"/>
    </a:accent1>
    <a:accent2>
      <a:srgbClr val="E95F06"/>
    </a:accent2>
    <a:accent3>
      <a:srgbClr val="B4D8A0"/>
    </a:accent3>
    <a:accent4>
      <a:srgbClr val="818181"/>
    </a:accent4>
    <a:accent5>
      <a:srgbClr val="A5A5A5"/>
    </a:accent5>
    <a:accent6>
      <a:srgbClr val="C9C9C9"/>
    </a:accent6>
    <a:hlink>
      <a:srgbClr val="4472C4"/>
    </a:hlink>
    <a:folHlink>
      <a:srgbClr val="BFBFBF"/>
    </a:folHlink>
  </a:clrScheme>
</a:themeOverride>
</file>

<file path=ppt/theme/themeOverride3.xml><?xml version="1.0" encoding="utf-8"?>
<a:themeOverride xmlns:a="http://schemas.openxmlformats.org/drawingml/2006/main">
  <a:clrScheme name="awbg435o">
    <a:dk1>
      <a:srgbClr val="000000"/>
    </a:dk1>
    <a:lt1>
      <a:srgbClr val="FFFFFF"/>
    </a:lt1>
    <a:dk2>
      <a:srgbClr val="768395"/>
    </a:dk2>
    <a:lt2>
      <a:srgbClr val="F0F0F0"/>
    </a:lt2>
    <a:accent1>
      <a:srgbClr val="E6C24B"/>
    </a:accent1>
    <a:accent2>
      <a:srgbClr val="E95F06"/>
    </a:accent2>
    <a:accent3>
      <a:srgbClr val="B4D8A0"/>
    </a:accent3>
    <a:accent4>
      <a:srgbClr val="818181"/>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3084</Words>
  <Application>WPS 演示</Application>
  <PresentationFormat>宽屏</PresentationFormat>
  <Paragraphs>356</Paragraphs>
  <Slides>29</Slides>
  <Notes>0</Notes>
  <HiddenSlides>1</HiddenSlides>
  <MMClips>0</MMClips>
  <ScaleCrop>false</ScaleCrop>
  <HeadingPairs>
    <vt:vector size="6" baseType="variant">
      <vt:variant>
        <vt:lpstr>已用的字体</vt:lpstr>
      </vt:variant>
      <vt:variant>
        <vt:i4>39</vt:i4>
      </vt:variant>
      <vt:variant>
        <vt:lpstr>主题</vt:lpstr>
      </vt:variant>
      <vt:variant>
        <vt:i4>1</vt:i4>
      </vt:variant>
      <vt:variant>
        <vt:lpstr>幻灯片标题</vt:lpstr>
      </vt:variant>
      <vt:variant>
        <vt:i4>29</vt:i4>
      </vt:variant>
    </vt:vector>
  </HeadingPairs>
  <TitlesOfParts>
    <vt:vector size="69" baseType="lpstr">
      <vt:lpstr>Arial</vt:lpstr>
      <vt:lpstr>宋体</vt:lpstr>
      <vt:lpstr>Wingdings</vt:lpstr>
      <vt:lpstr>黑体</vt:lpstr>
      <vt:lpstr>Lato</vt:lpstr>
      <vt:lpstr>苹方-简</vt:lpstr>
      <vt:lpstr>MiSans Light</vt:lpstr>
      <vt:lpstr>楷体</vt:lpstr>
      <vt:lpstr>汉仪中宋简</vt:lpstr>
      <vt:lpstr>Source Han Sans K Medium</vt:lpstr>
      <vt:lpstr>Comic Sans MS</vt:lpstr>
      <vt:lpstr>微软雅黑</vt:lpstr>
      <vt:lpstr>汉仪夏日体简</vt:lpstr>
      <vt:lpstr>腾祥范笑歌楷书繁</vt:lpstr>
      <vt:lpstr>汉仪楷体简</vt:lpstr>
      <vt:lpstr>Century Gothic</vt:lpstr>
      <vt:lpstr>思源宋体 CN Medium</vt:lpstr>
      <vt:lpstr>华文细黑</vt:lpstr>
      <vt:lpstr>黑体-简</vt:lpstr>
      <vt:lpstr>演示春风楷</vt:lpstr>
      <vt:lpstr>Arial Unicode MS</vt:lpstr>
      <vt:lpstr>Montserrat ExtraBold</vt:lpstr>
      <vt:lpstr>Montserrat</vt:lpstr>
      <vt:lpstr>华文楷体</vt:lpstr>
      <vt:lpstr>汉仪粗宋简</vt:lpstr>
      <vt:lpstr>思源黑体 CN Regular</vt:lpstr>
      <vt:lpstr>汉仪综艺体简</vt:lpstr>
      <vt:lpstr>Segoe Print</vt:lpstr>
      <vt:lpstr>米开水墨丹青体</vt:lpstr>
      <vt:lpstr>HarmonyOS Sans SC</vt:lpstr>
      <vt:lpstr>Aa楷书拼音</vt:lpstr>
      <vt:lpstr>HarmonyOS Sans SC Medium</vt:lpstr>
      <vt:lpstr>MV Boli</vt:lpstr>
      <vt:lpstr>汉仪行楷简</vt:lpstr>
      <vt:lpstr>宋体-简</vt:lpstr>
      <vt:lpstr>冬青黑体简体中文</vt:lpstr>
      <vt:lpstr>华文宋体</vt:lpstr>
      <vt:lpstr>Thonburi</vt:lpstr>
      <vt:lpstr>华文行楷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hui ming</dc:creator>
  <cp:lastModifiedBy>WPS_1337180402</cp:lastModifiedBy>
  <cp:revision>218</cp:revision>
  <dcterms:created xsi:type="dcterms:W3CDTF">2024-02-20T09:28:19Z</dcterms:created>
  <dcterms:modified xsi:type="dcterms:W3CDTF">2024-02-20T09:28:19Z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A634D68B1D6AA62652E8D1654F8033C4_41</vt:lpwstr>
  </property>
  <property fmtid="{D5CDD505-2E9C-101B-9397-08002B2CF9AE}" pid="3" name="KSOProductBuildVer">
    <vt:lpwstr>2052-6.5.1.8687</vt:lpwstr>
  </property>
  <property fmtid="{D5CDD505-2E9C-101B-9397-08002B2CF9AE}" pid="4" name="KSOTemplateUUID">
    <vt:lpwstr>v1.0_mb_HAcTGgNbSgiIMcRU0GaGJQ==</vt:lpwstr>
  </property>
</Properties>
</file>