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Lexend ExtraBold"/>
      <p:bold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Noto Sans"/>
      <p:regular r:id="rId26"/>
      <p:bold r:id="rId27"/>
      <p:italic r:id="rId28"/>
      <p:boldItalic r:id="rId29"/>
    </p:embeddedFont>
    <p:embeddedFont>
      <p:font typeface="Alata"/>
      <p:regular r:id="rId30"/>
    </p:embeddedFont>
    <p:embeddedFont>
      <p:font typeface="PT Sans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79DAEF-3FE8-4446-A7AD-7896A27AB129}">
  <a:tblStyle styleId="{8D79DAEF-3FE8-4446-A7AD-7896A27AB1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regular.fntdata"/><Relationship Id="rId21" Type="http://schemas.openxmlformats.org/officeDocument/2006/relationships/font" Target="fonts/LexendExtraBold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otoSans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NotoSans-italic.fntdata"/><Relationship Id="rId27" Type="http://schemas.openxmlformats.org/officeDocument/2006/relationships/font" Target="fonts/Noto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o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-regular.fntdata"/><Relationship Id="rId30" Type="http://schemas.openxmlformats.org/officeDocument/2006/relationships/font" Target="fonts/Alata-regular.fntdata"/><Relationship Id="rId11" Type="http://schemas.openxmlformats.org/officeDocument/2006/relationships/slide" Target="slides/slide5.xml"/><Relationship Id="rId33" Type="http://schemas.openxmlformats.org/officeDocument/2006/relationships/font" Target="fonts/PTSans-italic.fntdata"/><Relationship Id="rId10" Type="http://schemas.openxmlformats.org/officeDocument/2006/relationships/slide" Target="slides/slide4.xml"/><Relationship Id="rId32" Type="http://schemas.openxmlformats.org/officeDocument/2006/relationships/font" Target="fonts/PTSans-bold.fntdata"/><Relationship Id="rId13" Type="http://schemas.openxmlformats.org/officeDocument/2006/relationships/slide" Target="slides/slide7.xml"/><Relationship Id="rId35" Type="http://schemas.openxmlformats.org/officeDocument/2006/relationships/font" Target="fonts/DMSans-regular.fntdata"/><Relationship Id="rId12" Type="http://schemas.openxmlformats.org/officeDocument/2006/relationships/slide" Target="slides/slide6.xml"/><Relationship Id="rId34" Type="http://schemas.openxmlformats.org/officeDocument/2006/relationships/font" Target="fonts/PTSans-boldItalic.fntdata"/><Relationship Id="rId15" Type="http://schemas.openxmlformats.org/officeDocument/2006/relationships/slide" Target="slides/slide9.xml"/><Relationship Id="rId37" Type="http://schemas.openxmlformats.org/officeDocument/2006/relationships/font" Target="fonts/DMSans-italic.fntdata"/><Relationship Id="rId14" Type="http://schemas.openxmlformats.org/officeDocument/2006/relationships/slide" Target="slides/slide8.xml"/><Relationship Id="rId36" Type="http://schemas.openxmlformats.org/officeDocument/2006/relationships/font" Target="fonts/DM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DM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cec4d270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cec4d270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bb6a438d8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bb6a438d8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bb6a438d8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bb6a438d8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bb6a438d8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bb6a438d8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bb6a438d8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2bb6a438d8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bb6a438d8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2bb6a438d8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9f2f57a7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99f2f57a7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99f2f57a71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99f2f57a7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bb6a438d8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bb6a438d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bb6a438d8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bb6a438d8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ba851be56d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ba851be56d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bb6a438d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2bb6a438d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bb6a438d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bb6a438d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bb6a438d8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bb6a438d8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4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5" Type="http://schemas.openxmlformats.org/officeDocument/2006/relationships/hyperlink" Target="https://www.freepik.com/?utm_source=slidesgo_template&amp;utm_medium=referral-link&amp;utm_campaign=promo-slide&amp;utm_term=slidesgo&amp;utm_content=freepik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5850" y="1245025"/>
            <a:ext cx="4629900" cy="21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46050" y="3608975"/>
            <a:ext cx="4194900" cy="4758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2" type="subTitle"/>
          </p:nvPr>
        </p:nvSpPr>
        <p:spPr>
          <a:xfrm>
            <a:off x="7200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3" type="subTitle"/>
          </p:nvPr>
        </p:nvSpPr>
        <p:spPr>
          <a:xfrm>
            <a:off x="2143775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>
            <a:off x="715861" y="4513500"/>
            <a:ext cx="1368528" cy="300900"/>
            <a:chOff x="7055224" y="4513500"/>
            <a:chExt cx="1368528" cy="300900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15" name="Google Shape;15;p2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3" name="Google Shape;33;p2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5" name="Google Shape;45;p2"/>
          <p:cNvCxnSpPr/>
          <p:nvPr/>
        </p:nvCxnSpPr>
        <p:spPr>
          <a:xfrm rot="10800000">
            <a:off x="776075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hasCustomPrompt="1" type="title"/>
          </p:nvPr>
        </p:nvSpPr>
        <p:spPr>
          <a:xfrm>
            <a:off x="802675" y="1273050"/>
            <a:ext cx="7538700" cy="21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/>
          <p:nvPr>
            <p:ph idx="1" type="subTitle"/>
          </p:nvPr>
        </p:nvSpPr>
        <p:spPr>
          <a:xfrm>
            <a:off x="2039600" y="3287625"/>
            <a:ext cx="5064900" cy="4971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7" name="Google Shape;217;p11"/>
          <p:cNvSpPr txBox="1"/>
          <p:nvPr>
            <p:ph idx="2" type="subTitle"/>
          </p:nvPr>
        </p:nvSpPr>
        <p:spPr>
          <a:xfrm>
            <a:off x="7200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8" name="Google Shape;218;p11"/>
          <p:cNvSpPr txBox="1"/>
          <p:nvPr>
            <p:ph idx="3" type="subTitle"/>
          </p:nvPr>
        </p:nvSpPr>
        <p:spPr>
          <a:xfrm>
            <a:off x="2147925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219" name="Google Shape;219;p11"/>
          <p:cNvGrpSpPr/>
          <p:nvPr/>
        </p:nvGrpSpPr>
        <p:grpSpPr>
          <a:xfrm>
            <a:off x="720011" y="4513500"/>
            <a:ext cx="1368528" cy="300900"/>
            <a:chOff x="7055224" y="4513500"/>
            <a:chExt cx="1368528" cy="300900"/>
          </a:xfrm>
        </p:grpSpPr>
        <p:grpSp>
          <p:nvGrpSpPr>
            <p:cNvPr id="220" name="Google Shape;220;p11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221" name="Google Shape;221;p11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2" name="Google Shape;222;p11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" name="Google Shape;223;p11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" name="Google Shape;224;p11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11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1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11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11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11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11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11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11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11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" name="Google Shape;234;p11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11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" name="Google Shape;236;p11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7" name="Google Shape;237;p11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8" name="Google Shape;238;p11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39" name="Google Shape;239;p11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11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11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11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11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11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11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11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51" name="Google Shape;251;p11"/>
          <p:cNvCxnSpPr/>
          <p:nvPr/>
        </p:nvCxnSpPr>
        <p:spPr>
          <a:xfrm rot="10800000">
            <a:off x="776075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idx="1" type="subTitle"/>
          </p:nvPr>
        </p:nvSpPr>
        <p:spPr>
          <a:xfrm>
            <a:off x="1966012" y="1967019"/>
            <a:ext cx="23907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3"/>
          <p:cNvSpPr txBox="1"/>
          <p:nvPr>
            <p:ph idx="2" type="subTitle"/>
          </p:nvPr>
        </p:nvSpPr>
        <p:spPr>
          <a:xfrm>
            <a:off x="5677113" y="1967019"/>
            <a:ext cx="23907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3"/>
          <p:cNvSpPr txBox="1"/>
          <p:nvPr>
            <p:ph idx="3" type="subTitle"/>
          </p:nvPr>
        </p:nvSpPr>
        <p:spPr>
          <a:xfrm>
            <a:off x="1966012" y="3446526"/>
            <a:ext cx="23907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3"/>
          <p:cNvSpPr txBox="1"/>
          <p:nvPr>
            <p:ph idx="4" type="subTitle"/>
          </p:nvPr>
        </p:nvSpPr>
        <p:spPr>
          <a:xfrm>
            <a:off x="5677113" y="3446526"/>
            <a:ext cx="23907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3"/>
          <p:cNvSpPr txBox="1"/>
          <p:nvPr>
            <p:ph hasCustomPrompt="1" type="title"/>
          </p:nvPr>
        </p:nvSpPr>
        <p:spPr>
          <a:xfrm>
            <a:off x="1076187" y="1679025"/>
            <a:ext cx="813900" cy="8139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/>
          <p:nvPr>
            <p:ph hasCustomPrompt="1" idx="5" type="title"/>
          </p:nvPr>
        </p:nvSpPr>
        <p:spPr>
          <a:xfrm>
            <a:off x="1076187" y="3158525"/>
            <a:ext cx="813900" cy="8139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/>
          <p:nvPr>
            <p:ph hasCustomPrompt="1" idx="6" type="title"/>
          </p:nvPr>
        </p:nvSpPr>
        <p:spPr>
          <a:xfrm>
            <a:off x="4783500" y="1679025"/>
            <a:ext cx="813900" cy="8139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1" name="Google Shape;261;p13"/>
          <p:cNvSpPr txBox="1"/>
          <p:nvPr>
            <p:ph hasCustomPrompt="1" idx="7" type="title"/>
          </p:nvPr>
        </p:nvSpPr>
        <p:spPr>
          <a:xfrm>
            <a:off x="4783500" y="3158525"/>
            <a:ext cx="813900" cy="8139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3" name="Google Shape;263;p13"/>
          <p:cNvSpPr txBox="1"/>
          <p:nvPr>
            <p:ph idx="9" type="subTitle"/>
          </p:nvPr>
        </p:nvSpPr>
        <p:spPr>
          <a:xfrm>
            <a:off x="1966012" y="1679025"/>
            <a:ext cx="2390700" cy="3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4" name="Google Shape;264;p13"/>
          <p:cNvSpPr txBox="1"/>
          <p:nvPr>
            <p:ph idx="13" type="subTitle"/>
          </p:nvPr>
        </p:nvSpPr>
        <p:spPr>
          <a:xfrm>
            <a:off x="5677112" y="1679025"/>
            <a:ext cx="2390700" cy="3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5" name="Google Shape;265;p13"/>
          <p:cNvSpPr txBox="1"/>
          <p:nvPr>
            <p:ph idx="14" type="subTitle"/>
          </p:nvPr>
        </p:nvSpPr>
        <p:spPr>
          <a:xfrm>
            <a:off x="1966012" y="3158525"/>
            <a:ext cx="2390700" cy="3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6" name="Google Shape;266;p13"/>
          <p:cNvSpPr txBox="1"/>
          <p:nvPr>
            <p:ph idx="15" type="subTitle"/>
          </p:nvPr>
        </p:nvSpPr>
        <p:spPr>
          <a:xfrm>
            <a:off x="5677112" y="3158525"/>
            <a:ext cx="2390700" cy="3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267" name="Google Shape;267;p13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>
            <p:ph type="title"/>
          </p:nvPr>
        </p:nvSpPr>
        <p:spPr>
          <a:xfrm>
            <a:off x="2391900" y="3335213"/>
            <a:ext cx="4360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70" name="Google Shape;270;p14"/>
          <p:cNvSpPr txBox="1"/>
          <p:nvPr>
            <p:ph idx="1" type="subTitle"/>
          </p:nvPr>
        </p:nvSpPr>
        <p:spPr>
          <a:xfrm>
            <a:off x="1896875" y="1230650"/>
            <a:ext cx="53502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71" name="Google Shape;271;p14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2" name="Google Shape;272;p14"/>
          <p:cNvGrpSpPr/>
          <p:nvPr/>
        </p:nvGrpSpPr>
        <p:grpSpPr>
          <a:xfrm>
            <a:off x="720011" y="319100"/>
            <a:ext cx="1368528" cy="300900"/>
            <a:chOff x="7055224" y="4513500"/>
            <a:chExt cx="1368528" cy="300900"/>
          </a:xfrm>
        </p:grpSpPr>
        <p:grpSp>
          <p:nvGrpSpPr>
            <p:cNvPr id="273" name="Google Shape;273;p14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274" name="Google Shape;274;p14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5" name="Google Shape;275;p14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14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7" name="Google Shape;277;p14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8" name="Google Shape;278;p14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9" name="Google Shape;279;p14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0" name="Google Shape;280;p14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1" name="Google Shape;281;p14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2" name="Google Shape;282;p14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3" name="Google Shape;283;p14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4" name="Google Shape;284;p14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Google Shape;285;p14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6" name="Google Shape;286;p14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14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14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9" name="Google Shape;289;p14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0" name="Google Shape;290;p14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1" name="Google Shape;291;p14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92" name="Google Shape;292;p14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14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14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14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14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14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14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14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14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14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14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14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04" name="Google Shape;304;p14"/>
          <p:cNvCxnSpPr/>
          <p:nvPr/>
        </p:nvCxnSpPr>
        <p:spPr>
          <a:xfrm rot="10800000">
            <a:off x="7760759" y="4695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ONE_COLUMN_TEXT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>
            <p:ph type="title"/>
          </p:nvPr>
        </p:nvSpPr>
        <p:spPr>
          <a:xfrm>
            <a:off x="1980150" y="1257775"/>
            <a:ext cx="5183700" cy="17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07" name="Google Shape;307;p15"/>
          <p:cNvSpPr txBox="1"/>
          <p:nvPr>
            <p:ph idx="1" type="subTitle"/>
          </p:nvPr>
        </p:nvSpPr>
        <p:spPr>
          <a:xfrm>
            <a:off x="1998150" y="3028075"/>
            <a:ext cx="5147700" cy="733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15"/>
          <p:cNvSpPr txBox="1"/>
          <p:nvPr>
            <p:ph idx="2" type="subTitle"/>
          </p:nvPr>
        </p:nvSpPr>
        <p:spPr>
          <a:xfrm>
            <a:off x="60879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9" name="Google Shape;309;p15"/>
          <p:cNvSpPr txBox="1"/>
          <p:nvPr>
            <p:ph idx="3" type="subTitle"/>
          </p:nvPr>
        </p:nvSpPr>
        <p:spPr>
          <a:xfrm>
            <a:off x="5604300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310" name="Google Shape;310;p15"/>
          <p:cNvGrpSpPr/>
          <p:nvPr/>
        </p:nvGrpSpPr>
        <p:grpSpPr>
          <a:xfrm>
            <a:off x="7037461" y="4513500"/>
            <a:ext cx="1368528" cy="300900"/>
            <a:chOff x="7055224" y="4513500"/>
            <a:chExt cx="1368528" cy="300900"/>
          </a:xfrm>
        </p:grpSpPr>
        <p:grpSp>
          <p:nvGrpSpPr>
            <p:cNvPr id="311" name="Google Shape;311;p15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312" name="Google Shape;312;p15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15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15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15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" name="Google Shape;316;p15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15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15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15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15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15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15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15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15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5" name="Google Shape;325;p15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6" name="Google Shape;326;p15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7" name="Google Shape;327;p15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8" name="Google Shape;328;p15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9" name="Google Shape;329;p15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30" name="Google Shape;330;p15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15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15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15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15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15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15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15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15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15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15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15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342" name="Google Shape;342;p15"/>
          <p:cNvCxnSpPr/>
          <p:nvPr/>
        </p:nvCxnSpPr>
        <p:spPr>
          <a:xfrm rot="10800000">
            <a:off x="72000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45" name="Google Shape;345;p16"/>
          <p:cNvSpPr txBox="1"/>
          <p:nvPr>
            <p:ph idx="1" type="body"/>
          </p:nvPr>
        </p:nvSpPr>
        <p:spPr>
          <a:xfrm>
            <a:off x="720000" y="1215750"/>
            <a:ext cx="7704000" cy="14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46" name="Google Shape;346;p16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ONE_COLUMN_TEXT_3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/>
          <p:nvPr>
            <p:ph type="title"/>
          </p:nvPr>
        </p:nvSpPr>
        <p:spPr>
          <a:xfrm>
            <a:off x="720000" y="1220250"/>
            <a:ext cx="4086900" cy="17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49" name="Google Shape;349;p17"/>
          <p:cNvSpPr txBox="1"/>
          <p:nvPr>
            <p:ph idx="1" type="subTitle"/>
          </p:nvPr>
        </p:nvSpPr>
        <p:spPr>
          <a:xfrm>
            <a:off x="720000" y="2991750"/>
            <a:ext cx="40869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7"/>
          <p:cNvSpPr/>
          <p:nvPr>
            <p:ph idx="2" type="pic"/>
          </p:nvPr>
        </p:nvSpPr>
        <p:spPr>
          <a:xfrm>
            <a:off x="5245200" y="1020450"/>
            <a:ext cx="3102600" cy="31026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351" name="Google Shape;351;p17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17"/>
          <p:cNvCxnSpPr/>
          <p:nvPr/>
        </p:nvCxnSpPr>
        <p:spPr>
          <a:xfrm rot="10800000">
            <a:off x="7760775" y="469548"/>
            <a:ext cx="67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3_1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type="title"/>
          </p:nvPr>
        </p:nvSpPr>
        <p:spPr>
          <a:xfrm>
            <a:off x="720000" y="1510975"/>
            <a:ext cx="31461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55" name="Google Shape;355;p18"/>
          <p:cNvSpPr txBox="1"/>
          <p:nvPr>
            <p:ph idx="1" type="subTitle"/>
          </p:nvPr>
        </p:nvSpPr>
        <p:spPr>
          <a:xfrm>
            <a:off x="720000" y="2691425"/>
            <a:ext cx="31461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6" name="Google Shape;356;p18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18"/>
          <p:cNvCxnSpPr/>
          <p:nvPr/>
        </p:nvCxnSpPr>
        <p:spPr>
          <a:xfrm rot="10800000">
            <a:off x="7760775" y="469548"/>
            <a:ext cx="67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 txBox="1"/>
          <p:nvPr>
            <p:ph type="title"/>
          </p:nvPr>
        </p:nvSpPr>
        <p:spPr>
          <a:xfrm>
            <a:off x="4985725" y="1719600"/>
            <a:ext cx="319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60" name="Google Shape;360;p19"/>
          <p:cNvSpPr txBox="1"/>
          <p:nvPr>
            <p:ph idx="1" type="subTitle"/>
          </p:nvPr>
        </p:nvSpPr>
        <p:spPr>
          <a:xfrm>
            <a:off x="4985800" y="2379450"/>
            <a:ext cx="3198000" cy="11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1" name="Google Shape;361;p19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19"/>
          <p:cNvCxnSpPr/>
          <p:nvPr/>
        </p:nvCxnSpPr>
        <p:spPr>
          <a:xfrm rot="10800000">
            <a:off x="720025" y="469548"/>
            <a:ext cx="67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 txBox="1"/>
          <p:nvPr>
            <p:ph type="title"/>
          </p:nvPr>
        </p:nvSpPr>
        <p:spPr>
          <a:xfrm>
            <a:off x="872400" y="1874450"/>
            <a:ext cx="318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65" name="Google Shape;365;p20"/>
          <p:cNvSpPr txBox="1"/>
          <p:nvPr>
            <p:ph idx="1" type="subTitle"/>
          </p:nvPr>
        </p:nvSpPr>
        <p:spPr>
          <a:xfrm>
            <a:off x="872400" y="2550450"/>
            <a:ext cx="3187800" cy="1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66" name="Google Shape;366;p20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20"/>
          <p:cNvCxnSpPr/>
          <p:nvPr/>
        </p:nvCxnSpPr>
        <p:spPr>
          <a:xfrm rot="10800000">
            <a:off x="7760775" y="469548"/>
            <a:ext cx="67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type="title"/>
          </p:nvPr>
        </p:nvSpPr>
        <p:spPr>
          <a:xfrm>
            <a:off x="720000" y="2184588"/>
            <a:ext cx="3739200" cy="14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3"/>
          <p:cNvSpPr txBox="1"/>
          <p:nvPr>
            <p:ph hasCustomPrompt="1" idx="2" type="title"/>
          </p:nvPr>
        </p:nvSpPr>
        <p:spPr>
          <a:xfrm>
            <a:off x="792275" y="975750"/>
            <a:ext cx="997200" cy="9837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/>
          <p:nvPr>
            <p:ph idx="1" type="subTitle"/>
          </p:nvPr>
        </p:nvSpPr>
        <p:spPr>
          <a:xfrm>
            <a:off x="720000" y="3606538"/>
            <a:ext cx="24249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3" type="subTitle"/>
          </p:nvPr>
        </p:nvSpPr>
        <p:spPr>
          <a:xfrm>
            <a:off x="7200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3"/>
          <p:cNvSpPr txBox="1"/>
          <p:nvPr>
            <p:ph idx="4" type="subTitle"/>
          </p:nvPr>
        </p:nvSpPr>
        <p:spPr>
          <a:xfrm>
            <a:off x="2147925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52" name="Google Shape;52;p3"/>
          <p:cNvGrpSpPr/>
          <p:nvPr/>
        </p:nvGrpSpPr>
        <p:grpSpPr>
          <a:xfrm>
            <a:off x="720011" y="4513500"/>
            <a:ext cx="1368528" cy="300900"/>
            <a:chOff x="7055224" y="4513500"/>
            <a:chExt cx="1368528" cy="300900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54" name="Google Shape;54;p3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2" name="Google Shape;72;p3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4" name="Google Shape;84;p3"/>
          <p:cNvCxnSpPr/>
          <p:nvPr/>
        </p:nvCxnSpPr>
        <p:spPr>
          <a:xfrm rot="10800000">
            <a:off x="776075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TITLE_AND_BODY_1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70" name="Google Shape;370;p21"/>
          <p:cNvSpPr txBox="1"/>
          <p:nvPr>
            <p:ph idx="1" type="body"/>
          </p:nvPr>
        </p:nvSpPr>
        <p:spPr>
          <a:xfrm>
            <a:off x="720000" y="1215750"/>
            <a:ext cx="77040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71" name="Google Shape;371;p21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/>
          <p:nvPr>
            <p:ph idx="1" type="body"/>
          </p:nvPr>
        </p:nvSpPr>
        <p:spPr>
          <a:xfrm>
            <a:off x="3290680" y="1766725"/>
            <a:ext cx="51432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p22"/>
          <p:cNvSpPr txBox="1"/>
          <p:nvPr>
            <p:ph idx="2" type="body"/>
          </p:nvPr>
        </p:nvSpPr>
        <p:spPr>
          <a:xfrm>
            <a:off x="3290680" y="3203925"/>
            <a:ext cx="51432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5" name="Google Shape;375;p22"/>
          <p:cNvSpPr txBox="1"/>
          <p:nvPr>
            <p:ph idx="3" type="subTitle"/>
          </p:nvPr>
        </p:nvSpPr>
        <p:spPr>
          <a:xfrm>
            <a:off x="3290675" y="1369100"/>
            <a:ext cx="5143200" cy="42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76" name="Google Shape;376;p22"/>
          <p:cNvSpPr txBox="1"/>
          <p:nvPr>
            <p:ph idx="4" type="subTitle"/>
          </p:nvPr>
        </p:nvSpPr>
        <p:spPr>
          <a:xfrm>
            <a:off x="3290675" y="2805148"/>
            <a:ext cx="5143200" cy="42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77" name="Google Shape;377;p22"/>
          <p:cNvSpPr txBox="1"/>
          <p:nvPr>
            <p:ph type="title"/>
          </p:nvPr>
        </p:nvSpPr>
        <p:spPr>
          <a:xfrm>
            <a:off x="720000" y="445222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378" name="Google Shape;378;p22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81" name="Google Shape;381;p23"/>
          <p:cNvSpPr txBox="1"/>
          <p:nvPr>
            <p:ph idx="1" type="subTitle"/>
          </p:nvPr>
        </p:nvSpPr>
        <p:spPr>
          <a:xfrm>
            <a:off x="4766982" y="1439025"/>
            <a:ext cx="32643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23"/>
          <p:cNvSpPr txBox="1"/>
          <p:nvPr>
            <p:ph idx="2" type="subTitle"/>
          </p:nvPr>
        </p:nvSpPr>
        <p:spPr>
          <a:xfrm>
            <a:off x="1112712" y="1439025"/>
            <a:ext cx="3264300" cy="27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3" name="Google Shape;383;p23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/>
          <p:nvPr>
            <p:ph type="title"/>
          </p:nvPr>
        </p:nvSpPr>
        <p:spPr>
          <a:xfrm>
            <a:off x="720000" y="44661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86" name="Google Shape;386;p24"/>
          <p:cNvSpPr txBox="1"/>
          <p:nvPr>
            <p:ph idx="1" type="subTitle"/>
          </p:nvPr>
        </p:nvSpPr>
        <p:spPr>
          <a:xfrm>
            <a:off x="751275" y="3195474"/>
            <a:ext cx="2407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4"/>
          <p:cNvSpPr txBox="1"/>
          <p:nvPr>
            <p:ph idx="2" type="subTitle"/>
          </p:nvPr>
        </p:nvSpPr>
        <p:spPr>
          <a:xfrm>
            <a:off x="3368232" y="3195474"/>
            <a:ext cx="2407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4"/>
          <p:cNvSpPr txBox="1"/>
          <p:nvPr>
            <p:ph idx="3" type="subTitle"/>
          </p:nvPr>
        </p:nvSpPr>
        <p:spPr>
          <a:xfrm>
            <a:off x="5985189" y="3195474"/>
            <a:ext cx="24075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24"/>
          <p:cNvSpPr txBox="1"/>
          <p:nvPr>
            <p:ph idx="4" type="subTitle"/>
          </p:nvPr>
        </p:nvSpPr>
        <p:spPr>
          <a:xfrm>
            <a:off x="751275" y="2712804"/>
            <a:ext cx="2407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90" name="Google Shape;390;p24"/>
          <p:cNvSpPr txBox="1"/>
          <p:nvPr>
            <p:ph idx="5" type="subTitle"/>
          </p:nvPr>
        </p:nvSpPr>
        <p:spPr>
          <a:xfrm>
            <a:off x="3368232" y="2712804"/>
            <a:ext cx="2407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91" name="Google Shape;391;p24"/>
          <p:cNvSpPr txBox="1"/>
          <p:nvPr>
            <p:ph idx="6" type="subTitle"/>
          </p:nvPr>
        </p:nvSpPr>
        <p:spPr>
          <a:xfrm>
            <a:off x="5985189" y="2712804"/>
            <a:ext cx="24075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cxnSp>
        <p:nvCxnSpPr>
          <p:cNvPr id="392" name="Google Shape;392;p24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2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/>
          <p:nvPr>
            <p:ph type="title"/>
          </p:nvPr>
        </p:nvSpPr>
        <p:spPr>
          <a:xfrm>
            <a:off x="720000" y="445222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95" name="Google Shape;395;p25"/>
          <p:cNvSpPr txBox="1"/>
          <p:nvPr>
            <p:ph idx="1" type="subTitle"/>
          </p:nvPr>
        </p:nvSpPr>
        <p:spPr>
          <a:xfrm>
            <a:off x="937700" y="3567875"/>
            <a:ext cx="21753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25"/>
          <p:cNvSpPr txBox="1"/>
          <p:nvPr>
            <p:ph idx="2" type="subTitle"/>
          </p:nvPr>
        </p:nvSpPr>
        <p:spPr>
          <a:xfrm>
            <a:off x="3484422" y="3567875"/>
            <a:ext cx="21753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25"/>
          <p:cNvSpPr txBox="1"/>
          <p:nvPr>
            <p:ph idx="3" type="subTitle"/>
          </p:nvPr>
        </p:nvSpPr>
        <p:spPr>
          <a:xfrm>
            <a:off x="6031150" y="3567875"/>
            <a:ext cx="21753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25"/>
          <p:cNvSpPr txBox="1"/>
          <p:nvPr>
            <p:ph idx="4" type="subTitle"/>
          </p:nvPr>
        </p:nvSpPr>
        <p:spPr>
          <a:xfrm>
            <a:off x="937700" y="3142930"/>
            <a:ext cx="21753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99" name="Google Shape;399;p25"/>
          <p:cNvSpPr txBox="1"/>
          <p:nvPr>
            <p:ph idx="5" type="subTitle"/>
          </p:nvPr>
        </p:nvSpPr>
        <p:spPr>
          <a:xfrm>
            <a:off x="3477488" y="3142930"/>
            <a:ext cx="21753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00" name="Google Shape;400;p25"/>
          <p:cNvSpPr txBox="1"/>
          <p:nvPr>
            <p:ph idx="6" type="subTitle"/>
          </p:nvPr>
        </p:nvSpPr>
        <p:spPr>
          <a:xfrm>
            <a:off x="6031138" y="3142930"/>
            <a:ext cx="21753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cxnSp>
        <p:nvCxnSpPr>
          <p:cNvPr id="401" name="Google Shape;401;p25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/>
          <p:nvPr>
            <p:ph idx="1" type="subTitle"/>
          </p:nvPr>
        </p:nvSpPr>
        <p:spPr>
          <a:xfrm>
            <a:off x="1960625" y="1853663"/>
            <a:ext cx="2387700" cy="4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04" name="Google Shape;404;p26"/>
          <p:cNvSpPr txBox="1"/>
          <p:nvPr>
            <p:ph idx="2" type="subTitle"/>
          </p:nvPr>
        </p:nvSpPr>
        <p:spPr>
          <a:xfrm>
            <a:off x="1960625" y="3119882"/>
            <a:ext cx="2387700" cy="4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05" name="Google Shape;405;p26"/>
          <p:cNvSpPr txBox="1"/>
          <p:nvPr>
            <p:ph idx="3" type="subTitle"/>
          </p:nvPr>
        </p:nvSpPr>
        <p:spPr>
          <a:xfrm>
            <a:off x="5751765" y="1853663"/>
            <a:ext cx="2387700" cy="4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06" name="Google Shape;406;p26"/>
          <p:cNvSpPr txBox="1"/>
          <p:nvPr>
            <p:ph idx="4" type="subTitle"/>
          </p:nvPr>
        </p:nvSpPr>
        <p:spPr>
          <a:xfrm>
            <a:off x="5751765" y="3119882"/>
            <a:ext cx="2387700" cy="4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07" name="Google Shape;407;p26"/>
          <p:cNvSpPr txBox="1"/>
          <p:nvPr>
            <p:ph type="title"/>
          </p:nvPr>
        </p:nvSpPr>
        <p:spPr>
          <a:xfrm>
            <a:off x="720000" y="446600"/>
            <a:ext cx="4434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08" name="Google Shape;408;p26"/>
          <p:cNvSpPr txBox="1"/>
          <p:nvPr>
            <p:ph idx="5" type="subTitle"/>
          </p:nvPr>
        </p:nvSpPr>
        <p:spPr>
          <a:xfrm>
            <a:off x="1960625" y="2278711"/>
            <a:ext cx="2387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26"/>
          <p:cNvSpPr txBox="1"/>
          <p:nvPr>
            <p:ph idx="6" type="subTitle"/>
          </p:nvPr>
        </p:nvSpPr>
        <p:spPr>
          <a:xfrm>
            <a:off x="5751764" y="2278711"/>
            <a:ext cx="2387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6"/>
          <p:cNvSpPr txBox="1"/>
          <p:nvPr>
            <p:ph idx="7" type="subTitle"/>
          </p:nvPr>
        </p:nvSpPr>
        <p:spPr>
          <a:xfrm>
            <a:off x="1960625" y="3545072"/>
            <a:ext cx="2387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26"/>
          <p:cNvSpPr txBox="1"/>
          <p:nvPr>
            <p:ph idx="8" type="subTitle"/>
          </p:nvPr>
        </p:nvSpPr>
        <p:spPr>
          <a:xfrm>
            <a:off x="5751764" y="3545072"/>
            <a:ext cx="2387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2" name="Google Shape;412;p26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7"/>
          <p:cNvSpPr txBox="1"/>
          <p:nvPr>
            <p:ph type="title"/>
          </p:nvPr>
        </p:nvSpPr>
        <p:spPr>
          <a:xfrm>
            <a:off x="720000" y="445222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5" name="Google Shape;415;p27"/>
          <p:cNvSpPr txBox="1"/>
          <p:nvPr>
            <p:ph idx="1" type="subTitle"/>
          </p:nvPr>
        </p:nvSpPr>
        <p:spPr>
          <a:xfrm>
            <a:off x="3757400" y="1509913"/>
            <a:ext cx="2206500" cy="6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16" name="Google Shape;416;p27"/>
          <p:cNvSpPr txBox="1"/>
          <p:nvPr>
            <p:ph idx="2" type="subTitle"/>
          </p:nvPr>
        </p:nvSpPr>
        <p:spPr>
          <a:xfrm>
            <a:off x="3757400" y="2982063"/>
            <a:ext cx="2206500" cy="6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17" name="Google Shape;417;p27"/>
          <p:cNvSpPr txBox="1"/>
          <p:nvPr>
            <p:ph idx="3" type="subTitle"/>
          </p:nvPr>
        </p:nvSpPr>
        <p:spPr>
          <a:xfrm>
            <a:off x="6217488" y="1509913"/>
            <a:ext cx="2206500" cy="6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18" name="Google Shape;418;p27"/>
          <p:cNvSpPr txBox="1"/>
          <p:nvPr>
            <p:ph idx="4" type="subTitle"/>
          </p:nvPr>
        </p:nvSpPr>
        <p:spPr>
          <a:xfrm>
            <a:off x="6217488" y="2982063"/>
            <a:ext cx="2206500" cy="6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19" name="Google Shape;419;p27"/>
          <p:cNvSpPr txBox="1"/>
          <p:nvPr>
            <p:ph idx="5" type="body"/>
          </p:nvPr>
        </p:nvSpPr>
        <p:spPr>
          <a:xfrm>
            <a:off x="3757400" y="2146250"/>
            <a:ext cx="2206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0" name="Google Shape;420;p27"/>
          <p:cNvSpPr txBox="1"/>
          <p:nvPr>
            <p:ph idx="6" type="body"/>
          </p:nvPr>
        </p:nvSpPr>
        <p:spPr>
          <a:xfrm>
            <a:off x="3757400" y="3600950"/>
            <a:ext cx="2206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1" name="Google Shape;421;p27"/>
          <p:cNvSpPr txBox="1"/>
          <p:nvPr>
            <p:ph idx="7" type="body"/>
          </p:nvPr>
        </p:nvSpPr>
        <p:spPr>
          <a:xfrm>
            <a:off x="6217488" y="2146250"/>
            <a:ext cx="2206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2" name="Google Shape;422;p27"/>
          <p:cNvSpPr txBox="1"/>
          <p:nvPr>
            <p:ph idx="8" type="body"/>
          </p:nvPr>
        </p:nvSpPr>
        <p:spPr>
          <a:xfrm>
            <a:off x="6217488" y="3600950"/>
            <a:ext cx="22065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23" name="Google Shape;423;p27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>
            <p:ph type="title"/>
          </p:nvPr>
        </p:nvSpPr>
        <p:spPr>
          <a:xfrm>
            <a:off x="720000" y="44661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26" name="Google Shape;426;p28"/>
          <p:cNvSpPr txBox="1"/>
          <p:nvPr>
            <p:ph idx="1" type="subTitle"/>
          </p:nvPr>
        </p:nvSpPr>
        <p:spPr>
          <a:xfrm>
            <a:off x="971200" y="2147275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28"/>
          <p:cNvSpPr txBox="1"/>
          <p:nvPr>
            <p:ph idx="2" type="subTitle"/>
          </p:nvPr>
        </p:nvSpPr>
        <p:spPr>
          <a:xfrm>
            <a:off x="3482875" y="2147275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28"/>
          <p:cNvSpPr txBox="1"/>
          <p:nvPr>
            <p:ph idx="3" type="subTitle"/>
          </p:nvPr>
        </p:nvSpPr>
        <p:spPr>
          <a:xfrm>
            <a:off x="971200" y="3859300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8"/>
          <p:cNvSpPr txBox="1"/>
          <p:nvPr>
            <p:ph idx="4" type="subTitle"/>
          </p:nvPr>
        </p:nvSpPr>
        <p:spPr>
          <a:xfrm>
            <a:off x="3482875" y="3859300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28"/>
          <p:cNvSpPr txBox="1"/>
          <p:nvPr>
            <p:ph idx="5" type="subTitle"/>
          </p:nvPr>
        </p:nvSpPr>
        <p:spPr>
          <a:xfrm>
            <a:off x="5994536" y="2147275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8"/>
          <p:cNvSpPr txBox="1"/>
          <p:nvPr>
            <p:ph idx="6" type="subTitle"/>
          </p:nvPr>
        </p:nvSpPr>
        <p:spPr>
          <a:xfrm>
            <a:off x="5994536" y="3859300"/>
            <a:ext cx="2178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28"/>
          <p:cNvSpPr txBox="1"/>
          <p:nvPr>
            <p:ph idx="7" type="subTitle"/>
          </p:nvPr>
        </p:nvSpPr>
        <p:spPr>
          <a:xfrm>
            <a:off x="971200" y="1861541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3" name="Google Shape;433;p28"/>
          <p:cNvSpPr txBox="1"/>
          <p:nvPr>
            <p:ph idx="8" type="subTitle"/>
          </p:nvPr>
        </p:nvSpPr>
        <p:spPr>
          <a:xfrm>
            <a:off x="3482875" y="1861541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4" name="Google Shape;434;p28"/>
          <p:cNvSpPr txBox="1"/>
          <p:nvPr>
            <p:ph idx="9" type="subTitle"/>
          </p:nvPr>
        </p:nvSpPr>
        <p:spPr>
          <a:xfrm>
            <a:off x="5994536" y="1861541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5" name="Google Shape;435;p28"/>
          <p:cNvSpPr txBox="1"/>
          <p:nvPr>
            <p:ph idx="13" type="subTitle"/>
          </p:nvPr>
        </p:nvSpPr>
        <p:spPr>
          <a:xfrm>
            <a:off x="971200" y="3573566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6" name="Google Shape;436;p28"/>
          <p:cNvSpPr txBox="1"/>
          <p:nvPr>
            <p:ph idx="14" type="subTitle"/>
          </p:nvPr>
        </p:nvSpPr>
        <p:spPr>
          <a:xfrm>
            <a:off x="3482875" y="3573566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37" name="Google Shape;437;p28"/>
          <p:cNvSpPr txBox="1"/>
          <p:nvPr>
            <p:ph idx="15" type="subTitle"/>
          </p:nvPr>
        </p:nvSpPr>
        <p:spPr>
          <a:xfrm>
            <a:off x="5994536" y="3573566"/>
            <a:ext cx="2178300" cy="4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cxnSp>
        <p:nvCxnSpPr>
          <p:cNvPr id="438" name="Google Shape;438;p28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9"/>
          <p:cNvSpPr txBox="1"/>
          <p:nvPr>
            <p:ph hasCustomPrompt="1" type="title"/>
          </p:nvPr>
        </p:nvSpPr>
        <p:spPr>
          <a:xfrm>
            <a:off x="4025962" y="758300"/>
            <a:ext cx="4407900" cy="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1" name="Google Shape;441;p29"/>
          <p:cNvSpPr txBox="1"/>
          <p:nvPr>
            <p:ph idx="1" type="subTitle"/>
          </p:nvPr>
        </p:nvSpPr>
        <p:spPr>
          <a:xfrm>
            <a:off x="4025950" y="1454175"/>
            <a:ext cx="44079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2" name="Google Shape;442;p29"/>
          <p:cNvSpPr txBox="1"/>
          <p:nvPr>
            <p:ph hasCustomPrompt="1" idx="2" type="title"/>
          </p:nvPr>
        </p:nvSpPr>
        <p:spPr>
          <a:xfrm>
            <a:off x="4025962" y="1948451"/>
            <a:ext cx="4407900" cy="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3" name="Google Shape;443;p29"/>
          <p:cNvSpPr txBox="1"/>
          <p:nvPr>
            <p:ph idx="3" type="subTitle"/>
          </p:nvPr>
        </p:nvSpPr>
        <p:spPr>
          <a:xfrm>
            <a:off x="4025950" y="2644325"/>
            <a:ext cx="44079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4" name="Google Shape;444;p29"/>
          <p:cNvSpPr txBox="1"/>
          <p:nvPr>
            <p:ph hasCustomPrompt="1" idx="4" type="title"/>
          </p:nvPr>
        </p:nvSpPr>
        <p:spPr>
          <a:xfrm>
            <a:off x="4025962" y="3138602"/>
            <a:ext cx="4407900" cy="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5" name="Google Shape;445;p29"/>
          <p:cNvSpPr txBox="1"/>
          <p:nvPr>
            <p:ph idx="5" type="subTitle"/>
          </p:nvPr>
        </p:nvSpPr>
        <p:spPr>
          <a:xfrm>
            <a:off x="4025950" y="3834476"/>
            <a:ext cx="4407900" cy="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cxnSp>
        <p:nvCxnSpPr>
          <p:cNvPr id="446" name="Google Shape;446;p29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29"/>
          <p:cNvCxnSpPr/>
          <p:nvPr/>
        </p:nvCxnSpPr>
        <p:spPr>
          <a:xfrm rot="10800000">
            <a:off x="7760775" y="469548"/>
            <a:ext cx="67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0"/>
          <p:cNvSpPr txBox="1"/>
          <p:nvPr>
            <p:ph idx="1" type="subTitle"/>
          </p:nvPr>
        </p:nvSpPr>
        <p:spPr>
          <a:xfrm>
            <a:off x="1329775" y="3459975"/>
            <a:ext cx="1986000" cy="4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50" name="Google Shape;450;p30"/>
          <p:cNvSpPr txBox="1"/>
          <p:nvPr>
            <p:ph idx="2" type="subTitle"/>
          </p:nvPr>
        </p:nvSpPr>
        <p:spPr>
          <a:xfrm>
            <a:off x="3579025" y="3459975"/>
            <a:ext cx="1986000" cy="4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51" name="Google Shape;451;p30"/>
          <p:cNvSpPr txBox="1"/>
          <p:nvPr>
            <p:ph idx="3" type="subTitle"/>
          </p:nvPr>
        </p:nvSpPr>
        <p:spPr>
          <a:xfrm>
            <a:off x="5828225" y="3459975"/>
            <a:ext cx="1986000" cy="4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sz="22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200"/>
              <a:buFont typeface="Alata"/>
              <a:buNone/>
              <a:defRPr b="1" sz="22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452" name="Google Shape;452;p30"/>
          <p:cNvSpPr txBox="1"/>
          <p:nvPr>
            <p:ph idx="4" type="subTitle"/>
          </p:nvPr>
        </p:nvSpPr>
        <p:spPr>
          <a:xfrm>
            <a:off x="1329825" y="3866163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0"/>
          <p:cNvSpPr txBox="1"/>
          <p:nvPr>
            <p:ph idx="5" type="subTitle"/>
          </p:nvPr>
        </p:nvSpPr>
        <p:spPr>
          <a:xfrm>
            <a:off x="3578997" y="3866163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0"/>
          <p:cNvSpPr txBox="1"/>
          <p:nvPr>
            <p:ph idx="6" type="subTitle"/>
          </p:nvPr>
        </p:nvSpPr>
        <p:spPr>
          <a:xfrm>
            <a:off x="5828225" y="3866163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30"/>
          <p:cNvSpPr txBox="1"/>
          <p:nvPr>
            <p:ph hasCustomPrompt="1" type="title"/>
          </p:nvPr>
        </p:nvSpPr>
        <p:spPr>
          <a:xfrm>
            <a:off x="1677475" y="1307188"/>
            <a:ext cx="12906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6" name="Google Shape;456;p30"/>
          <p:cNvSpPr txBox="1"/>
          <p:nvPr>
            <p:ph hasCustomPrompt="1" idx="7" type="title"/>
          </p:nvPr>
        </p:nvSpPr>
        <p:spPr>
          <a:xfrm>
            <a:off x="3926700" y="1307188"/>
            <a:ext cx="12906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7" name="Google Shape;457;p30"/>
          <p:cNvSpPr txBox="1"/>
          <p:nvPr>
            <p:ph hasCustomPrompt="1" idx="8" type="title"/>
          </p:nvPr>
        </p:nvSpPr>
        <p:spPr>
          <a:xfrm>
            <a:off x="6175925" y="1307188"/>
            <a:ext cx="1290600" cy="4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30"/>
          <p:cNvSpPr txBox="1"/>
          <p:nvPr>
            <p:ph idx="9" type="title"/>
          </p:nvPr>
        </p:nvSpPr>
        <p:spPr>
          <a:xfrm>
            <a:off x="720000" y="445222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459" name="Google Shape;459;p30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4"/>
          <p:cNvSpPr txBox="1"/>
          <p:nvPr>
            <p:ph idx="1" type="subTitle"/>
          </p:nvPr>
        </p:nvSpPr>
        <p:spPr>
          <a:xfrm>
            <a:off x="720000" y="1151375"/>
            <a:ext cx="77040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" name="Google Shape;88;p4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"/>
          <p:cNvSpPr txBox="1"/>
          <p:nvPr>
            <p:ph type="title"/>
          </p:nvPr>
        </p:nvSpPr>
        <p:spPr>
          <a:xfrm>
            <a:off x="4684800" y="2184588"/>
            <a:ext cx="3739200" cy="14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2" name="Google Shape;462;p31"/>
          <p:cNvSpPr txBox="1"/>
          <p:nvPr>
            <p:ph hasCustomPrompt="1" idx="2" type="title"/>
          </p:nvPr>
        </p:nvSpPr>
        <p:spPr>
          <a:xfrm>
            <a:off x="7340200" y="975750"/>
            <a:ext cx="1007700" cy="9837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3" name="Google Shape;463;p31"/>
          <p:cNvSpPr txBox="1"/>
          <p:nvPr>
            <p:ph idx="1" type="subTitle"/>
          </p:nvPr>
        </p:nvSpPr>
        <p:spPr>
          <a:xfrm>
            <a:off x="5999100" y="3606538"/>
            <a:ext cx="24249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31"/>
          <p:cNvSpPr txBox="1"/>
          <p:nvPr>
            <p:ph idx="3" type="subTitle"/>
          </p:nvPr>
        </p:nvSpPr>
        <p:spPr>
          <a:xfrm>
            <a:off x="60879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5" name="Google Shape;465;p31"/>
          <p:cNvSpPr txBox="1"/>
          <p:nvPr>
            <p:ph idx="4" type="subTitle"/>
          </p:nvPr>
        </p:nvSpPr>
        <p:spPr>
          <a:xfrm>
            <a:off x="5604300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466" name="Google Shape;466;p31"/>
          <p:cNvGrpSpPr/>
          <p:nvPr/>
        </p:nvGrpSpPr>
        <p:grpSpPr>
          <a:xfrm>
            <a:off x="7037461" y="4513500"/>
            <a:ext cx="1368528" cy="300900"/>
            <a:chOff x="7055224" y="4513500"/>
            <a:chExt cx="1368528" cy="300900"/>
          </a:xfrm>
        </p:grpSpPr>
        <p:grpSp>
          <p:nvGrpSpPr>
            <p:cNvPr id="467" name="Google Shape;467;p31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468" name="Google Shape;468;p31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31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31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31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31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31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4" name="Google Shape;474;p31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5" name="Google Shape;475;p31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31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31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8" name="Google Shape;478;p31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9" name="Google Shape;479;p31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0" name="Google Shape;480;p31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1" name="Google Shape;481;p31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" name="Google Shape;482;p31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" name="Google Shape;483;p31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4" name="Google Shape;484;p31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5" name="Google Shape;485;p31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486" name="Google Shape;486;p31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31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31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31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31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31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31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31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31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31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31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31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98" name="Google Shape;498;p31"/>
          <p:cNvCxnSpPr/>
          <p:nvPr/>
        </p:nvCxnSpPr>
        <p:spPr>
          <a:xfrm rot="10800000">
            <a:off x="72000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501" name="Google Shape;501;p32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3"/>
          <p:cNvSpPr txBox="1"/>
          <p:nvPr>
            <p:ph type="title"/>
          </p:nvPr>
        </p:nvSpPr>
        <p:spPr>
          <a:xfrm>
            <a:off x="720000" y="678237"/>
            <a:ext cx="42132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33"/>
          <p:cNvSpPr txBox="1"/>
          <p:nvPr>
            <p:ph idx="1" type="subTitle"/>
          </p:nvPr>
        </p:nvSpPr>
        <p:spPr>
          <a:xfrm>
            <a:off x="720000" y="1630913"/>
            <a:ext cx="42132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33"/>
          <p:cNvSpPr txBox="1"/>
          <p:nvPr/>
        </p:nvSpPr>
        <p:spPr>
          <a:xfrm>
            <a:off x="720000" y="3243000"/>
            <a:ext cx="35664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template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6" name="Google Shape;506;p33"/>
          <p:cNvSpPr txBox="1"/>
          <p:nvPr>
            <p:ph idx="2" type="subTitle"/>
          </p:nvPr>
        </p:nvSpPr>
        <p:spPr>
          <a:xfrm>
            <a:off x="7200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7" name="Google Shape;507;p33"/>
          <p:cNvSpPr txBox="1"/>
          <p:nvPr>
            <p:ph idx="3" type="subTitle"/>
          </p:nvPr>
        </p:nvSpPr>
        <p:spPr>
          <a:xfrm>
            <a:off x="2147925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508" name="Google Shape;508;p33"/>
          <p:cNvGrpSpPr/>
          <p:nvPr/>
        </p:nvGrpSpPr>
        <p:grpSpPr>
          <a:xfrm>
            <a:off x="720011" y="4513500"/>
            <a:ext cx="1368528" cy="300900"/>
            <a:chOff x="7055224" y="4513500"/>
            <a:chExt cx="1368528" cy="300900"/>
          </a:xfrm>
        </p:grpSpPr>
        <p:grpSp>
          <p:nvGrpSpPr>
            <p:cNvPr id="509" name="Google Shape;509;p33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510" name="Google Shape;510;p33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33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33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33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33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33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33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33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33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33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33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1" name="Google Shape;521;p33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2" name="Google Shape;522;p33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3" name="Google Shape;523;p33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4" name="Google Shape;524;p33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5" name="Google Shape;525;p33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6" name="Google Shape;526;p33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33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28" name="Google Shape;528;p33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33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33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33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33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33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33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33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33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33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33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33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40" name="Google Shape;540;p33"/>
          <p:cNvCxnSpPr/>
          <p:nvPr/>
        </p:nvCxnSpPr>
        <p:spPr>
          <a:xfrm rot="10800000">
            <a:off x="776075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ONLY_2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" name="Google Shape;542;p34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ONLY_2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35"/>
          <p:cNvGrpSpPr/>
          <p:nvPr/>
        </p:nvGrpSpPr>
        <p:grpSpPr>
          <a:xfrm>
            <a:off x="7037461" y="4513500"/>
            <a:ext cx="1368528" cy="300900"/>
            <a:chOff x="7055224" y="4513500"/>
            <a:chExt cx="1368528" cy="300900"/>
          </a:xfrm>
        </p:grpSpPr>
        <p:grpSp>
          <p:nvGrpSpPr>
            <p:cNvPr id="545" name="Google Shape;545;p35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546" name="Google Shape;546;p35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7" name="Google Shape;547;p35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8" name="Google Shape;548;p35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9" name="Google Shape;549;p35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0" name="Google Shape;550;p35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1" name="Google Shape;551;p35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2" name="Google Shape;552;p35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3" name="Google Shape;553;p35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4" name="Google Shape;554;p35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5" name="Google Shape;555;p35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6" name="Google Shape;556;p35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7" name="Google Shape;557;p35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8" name="Google Shape;558;p35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59" name="Google Shape;559;p35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0" name="Google Shape;560;p35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1" name="Google Shape;561;p35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2" name="Google Shape;562;p35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63" name="Google Shape;563;p35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564" name="Google Shape;564;p35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35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35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35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35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35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35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35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35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35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35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35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6" name="Google Shape;576;p35"/>
          <p:cNvCxnSpPr/>
          <p:nvPr/>
        </p:nvCxnSpPr>
        <p:spPr>
          <a:xfrm rot="10800000">
            <a:off x="72000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" type="subTitle"/>
          </p:nvPr>
        </p:nvSpPr>
        <p:spPr>
          <a:xfrm>
            <a:off x="4808667" y="3223150"/>
            <a:ext cx="30246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p5"/>
          <p:cNvSpPr txBox="1"/>
          <p:nvPr>
            <p:ph idx="2" type="subTitle"/>
          </p:nvPr>
        </p:nvSpPr>
        <p:spPr>
          <a:xfrm>
            <a:off x="1311061" y="3223150"/>
            <a:ext cx="30237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5"/>
          <p:cNvSpPr txBox="1"/>
          <p:nvPr>
            <p:ph idx="3" type="subTitle"/>
          </p:nvPr>
        </p:nvSpPr>
        <p:spPr>
          <a:xfrm>
            <a:off x="1311050" y="2725527"/>
            <a:ext cx="30237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5"/>
          <p:cNvSpPr txBox="1"/>
          <p:nvPr>
            <p:ph idx="4" type="subTitle"/>
          </p:nvPr>
        </p:nvSpPr>
        <p:spPr>
          <a:xfrm>
            <a:off x="4808983" y="2725527"/>
            <a:ext cx="3023700" cy="5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cxnSp>
        <p:nvCxnSpPr>
          <p:cNvPr id="95" name="Google Shape;95;p5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98" name="Google Shape;98;p6"/>
          <p:cNvCxnSpPr/>
          <p:nvPr/>
        </p:nvCxnSpPr>
        <p:spPr>
          <a:xfrm rot="10800000">
            <a:off x="730384" y="4663910"/>
            <a:ext cx="770349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720000" y="1778800"/>
            <a:ext cx="3876900" cy="23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7"/>
          <p:cNvSpPr txBox="1"/>
          <p:nvPr>
            <p:ph type="title"/>
          </p:nvPr>
        </p:nvSpPr>
        <p:spPr>
          <a:xfrm>
            <a:off x="720000" y="445784"/>
            <a:ext cx="38769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102" name="Google Shape;102;p7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1101250" y="1307100"/>
            <a:ext cx="6941400" cy="25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8"/>
          <p:cNvSpPr txBox="1"/>
          <p:nvPr>
            <p:ph idx="1" type="subTitle"/>
          </p:nvPr>
        </p:nvSpPr>
        <p:spPr>
          <a:xfrm>
            <a:off x="7200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8"/>
          <p:cNvSpPr txBox="1"/>
          <p:nvPr>
            <p:ph idx="2" type="subTitle"/>
          </p:nvPr>
        </p:nvSpPr>
        <p:spPr>
          <a:xfrm>
            <a:off x="2147925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107" name="Google Shape;107;p8"/>
          <p:cNvGrpSpPr/>
          <p:nvPr/>
        </p:nvGrpSpPr>
        <p:grpSpPr>
          <a:xfrm>
            <a:off x="720011" y="4513500"/>
            <a:ext cx="1368528" cy="300900"/>
            <a:chOff x="7055224" y="4513500"/>
            <a:chExt cx="1368528" cy="300900"/>
          </a:xfrm>
        </p:grpSpPr>
        <p:grpSp>
          <p:nvGrpSpPr>
            <p:cNvPr id="108" name="Google Shape;108;p8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109" name="Google Shape;109;p8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8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8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p8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8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8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8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8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8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8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8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8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8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2" name="Google Shape;122;p8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8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8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8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6" name="Google Shape;126;p8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27" name="Google Shape;127;p8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8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8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8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8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8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8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8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8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8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8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8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39" name="Google Shape;139;p8"/>
          <p:cNvCxnSpPr/>
          <p:nvPr/>
        </p:nvCxnSpPr>
        <p:spPr>
          <a:xfrm rot="10800000">
            <a:off x="776075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idx="1" type="subTitle"/>
          </p:nvPr>
        </p:nvSpPr>
        <p:spPr>
          <a:xfrm>
            <a:off x="4217087" y="2364800"/>
            <a:ext cx="4143000" cy="13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42" name="Google Shape;142;p9"/>
          <p:cNvSpPr txBox="1"/>
          <p:nvPr>
            <p:ph type="title"/>
          </p:nvPr>
        </p:nvSpPr>
        <p:spPr>
          <a:xfrm>
            <a:off x="4217110" y="1602225"/>
            <a:ext cx="414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43" name="Google Shape;143;p9"/>
          <p:cNvSpPr txBox="1"/>
          <p:nvPr>
            <p:ph idx="2" type="subTitle"/>
          </p:nvPr>
        </p:nvSpPr>
        <p:spPr>
          <a:xfrm>
            <a:off x="6087900" y="471975"/>
            <a:ext cx="2336100" cy="2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9"/>
          <p:cNvSpPr txBox="1"/>
          <p:nvPr>
            <p:ph idx="3" type="subTitle"/>
          </p:nvPr>
        </p:nvSpPr>
        <p:spPr>
          <a:xfrm>
            <a:off x="5604300" y="4697325"/>
            <a:ext cx="1368600" cy="1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145" name="Google Shape;145;p9"/>
          <p:cNvGrpSpPr/>
          <p:nvPr/>
        </p:nvGrpSpPr>
        <p:grpSpPr>
          <a:xfrm>
            <a:off x="7037461" y="4513500"/>
            <a:ext cx="1368528" cy="300900"/>
            <a:chOff x="7055224" y="4513500"/>
            <a:chExt cx="1368528" cy="300900"/>
          </a:xfrm>
        </p:grpSpPr>
        <p:grpSp>
          <p:nvGrpSpPr>
            <p:cNvPr id="146" name="Google Shape;146;p9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147" name="Google Shape;147;p9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9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9" name="Google Shape;149;p9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" name="Google Shape;150;p9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9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" name="Google Shape;152;p9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Google Shape;153;p9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9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" name="Google Shape;155;p9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6" name="Google Shape;156;p9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7" name="Google Shape;157;p9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9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9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9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9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9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3" name="Google Shape;163;p9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9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65" name="Google Shape;165;p9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9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9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9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9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9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77" name="Google Shape;177;p9"/>
          <p:cNvCxnSpPr/>
          <p:nvPr/>
        </p:nvCxnSpPr>
        <p:spPr>
          <a:xfrm rot="10800000">
            <a:off x="720009" y="46639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2269700" y="951475"/>
            <a:ext cx="4604700" cy="1260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180" name="Google Shape;180;p10"/>
          <p:cNvCxnSpPr/>
          <p:nvPr/>
        </p:nvCxnSpPr>
        <p:spPr>
          <a:xfrm rot="10800000">
            <a:off x="719677" y="4663910"/>
            <a:ext cx="771436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1" name="Google Shape;181;p10"/>
          <p:cNvGrpSpPr/>
          <p:nvPr/>
        </p:nvGrpSpPr>
        <p:grpSpPr>
          <a:xfrm>
            <a:off x="7055461" y="319100"/>
            <a:ext cx="1368528" cy="300900"/>
            <a:chOff x="7055224" y="4513500"/>
            <a:chExt cx="1368528" cy="300900"/>
          </a:xfrm>
        </p:grpSpPr>
        <p:grpSp>
          <p:nvGrpSpPr>
            <p:cNvPr id="182" name="Google Shape;182;p10"/>
            <p:cNvGrpSpPr/>
            <p:nvPr/>
          </p:nvGrpSpPr>
          <p:grpSpPr>
            <a:xfrm>
              <a:off x="7629309" y="4513500"/>
              <a:ext cx="794443" cy="300900"/>
              <a:chOff x="7310856" y="4513500"/>
              <a:chExt cx="1113132" cy="300900"/>
            </a:xfrm>
          </p:grpSpPr>
          <p:cxnSp>
            <p:nvCxnSpPr>
              <p:cNvPr id="183" name="Google Shape;183;p10"/>
              <p:cNvCxnSpPr/>
              <p:nvPr/>
            </p:nvCxnSpPr>
            <p:spPr>
              <a:xfrm>
                <a:off x="842398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" name="Google Shape;184;p10"/>
              <p:cNvCxnSpPr/>
              <p:nvPr/>
            </p:nvCxnSpPr>
            <p:spPr>
              <a:xfrm>
                <a:off x="836886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10"/>
              <p:cNvCxnSpPr/>
              <p:nvPr/>
            </p:nvCxnSpPr>
            <p:spPr>
              <a:xfrm>
                <a:off x="830274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10"/>
              <p:cNvCxnSpPr/>
              <p:nvPr/>
            </p:nvCxnSpPr>
            <p:spPr>
              <a:xfrm>
                <a:off x="823660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10"/>
              <p:cNvCxnSpPr/>
              <p:nvPr/>
            </p:nvCxnSpPr>
            <p:spPr>
              <a:xfrm>
                <a:off x="8170486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10"/>
              <p:cNvCxnSpPr/>
              <p:nvPr/>
            </p:nvCxnSpPr>
            <p:spPr>
              <a:xfrm>
                <a:off x="8093377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10"/>
              <p:cNvCxnSpPr/>
              <p:nvPr/>
            </p:nvCxnSpPr>
            <p:spPr>
              <a:xfrm>
                <a:off x="8027260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10"/>
              <p:cNvCxnSpPr/>
              <p:nvPr/>
            </p:nvCxnSpPr>
            <p:spPr>
              <a:xfrm>
                <a:off x="7961115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10"/>
              <p:cNvCxnSpPr/>
              <p:nvPr/>
            </p:nvCxnSpPr>
            <p:spPr>
              <a:xfrm>
                <a:off x="7894999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10"/>
              <p:cNvCxnSpPr/>
              <p:nvPr/>
            </p:nvCxnSpPr>
            <p:spPr>
              <a:xfrm>
                <a:off x="783987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10"/>
              <p:cNvCxnSpPr/>
              <p:nvPr/>
            </p:nvCxnSpPr>
            <p:spPr>
              <a:xfrm>
                <a:off x="7773757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10"/>
              <p:cNvCxnSpPr/>
              <p:nvPr/>
            </p:nvCxnSpPr>
            <p:spPr>
              <a:xfrm>
                <a:off x="7707612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" name="Google Shape;195;p10"/>
              <p:cNvCxnSpPr/>
              <p:nvPr/>
            </p:nvCxnSpPr>
            <p:spPr>
              <a:xfrm>
                <a:off x="7641496" y="4513500"/>
                <a:ext cx="0" cy="3009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" name="Google Shape;196;p10"/>
              <p:cNvCxnSpPr/>
              <p:nvPr/>
            </p:nvCxnSpPr>
            <p:spPr>
              <a:xfrm>
                <a:off x="7575351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Google Shape;197;p10"/>
              <p:cNvCxnSpPr/>
              <p:nvPr/>
            </p:nvCxnSpPr>
            <p:spPr>
              <a:xfrm>
                <a:off x="7509234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10"/>
              <p:cNvCxnSpPr/>
              <p:nvPr/>
            </p:nvCxnSpPr>
            <p:spPr>
              <a:xfrm>
                <a:off x="7443117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10"/>
              <p:cNvCxnSpPr/>
              <p:nvPr/>
            </p:nvCxnSpPr>
            <p:spPr>
              <a:xfrm>
                <a:off x="7377001" y="4513500"/>
                <a:ext cx="0" cy="300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10"/>
              <p:cNvCxnSpPr/>
              <p:nvPr/>
            </p:nvCxnSpPr>
            <p:spPr>
              <a:xfrm>
                <a:off x="7310856" y="4513500"/>
                <a:ext cx="0" cy="30090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01" name="Google Shape;201;p10"/>
            <p:cNvCxnSpPr/>
            <p:nvPr/>
          </p:nvCxnSpPr>
          <p:spPr>
            <a:xfrm>
              <a:off x="756650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0"/>
            <p:cNvCxnSpPr/>
            <p:nvPr/>
          </p:nvCxnSpPr>
          <p:spPr>
            <a:xfrm>
              <a:off x="7527159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0"/>
            <p:cNvCxnSpPr/>
            <p:nvPr/>
          </p:nvCxnSpPr>
          <p:spPr>
            <a:xfrm>
              <a:off x="7479971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10"/>
            <p:cNvCxnSpPr/>
            <p:nvPr/>
          </p:nvCxnSpPr>
          <p:spPr>
            <a:xfrm>
              <a:off x="743276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0"/>
            <p:cNvCxnSpPr/>
            <p:nvPr/>
          </p:nvCxnSpPr>
          <p:spPr>
            <a:xfrm>
              <a:off x="738557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0"/>
            <p:cNvCxnSpPr/>
            <p:nvPr/>
          </p:nvCxnSpPr>
          <p:spPr>
            <a:xfrm>
              <a:off x="7330544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0"/>
            <p:cNvCxnSpPr/>
            <p:nvPr/>
          </p:nvCxnSpPr>
          <p:spPr>
            <a:xfrm>
              <a:off x="7283356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10"/>
            <p:cNvCxnSpPr/>
            <p:nvPr/>
          </p:nvCxnSpPr>
          <p:spPr>
            <a:xfrm>
              <a:off x="7236149" y="4513500"/>
              <a:ext cx="0" cy="3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10"/>
            <p:cNvCxnSpPr/>
            <p:nvPr/>
          </p:nvCxnSpPr>
          <p:spPr>
            <a:xfrm>
              <a:off x="7188961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10"/>
            <p:cNvCxnSpPr/>
            <p:nvPr/>
          </p:nvCxnSpPr>
          <p:spPr>
            <a:xfrm>
              <a:off x="7149618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10"/>
            <p:cNvCxnSpPr/>
            <p:nvPr/>
          </p:nvCxnSpPr>
          <p:spPr>
            <a:xfrm>
              <a:off x="7102431" y="4513500"/>
              <a:ext cx="0" cy="3009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10"/>
            <p:cNvCxnSpPr/>
            <p:nvPr/>
          </p:nvCxnSpPr>
          <p:spPr>
            <a:xfrm>
              <a:off x="7055224" y="4513500"/>
              <a:ext cx="0" cy="30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13" name="Google Shape;213;p10"/>
          <p:cNvCxnSpPr/>
          <p:nvPr/>
        </p:nvCxnSpPr>
        <p:spPr>
          <a:xfrm rot="10800000">
            <a:off x="720009" y="469548"/>
            <a:ext cx="67321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ExtraBold"/>
              <a:buNone/>
              <a:defRPr sz="3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6"/>
          <p:cNvSpPr txBox="1"/>
          <p:nvPr>
            <p:ph type="ctrTitle"/>
          </p:nvPr>
        </p:nvSpPr>
        <p:spPr>
          <a:xfrm>
            <a:off x="592400" y="1452000"/>
            <a:ext cx="6003900" cy="21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D1F3B"/>
                </a:solidFill>
                <a:latin typeface="Noto Sans"/>
                <a:ea typeface="Noto Sans"/>
                <a:cs typeface="Noto Sans"/>
                <a:sym typeface="Noto Sans"/>
              </a:rPr>
              <a:t>KSCB124 Dril VI</a:t>
            </a:r>
            <a:endParaRPr b="1" sz="4500">
              <a:solidFill>
                <a:srgbClr val="0D1F3B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0D1F3B"/>
                </a:solidFill>
                <a:latin typeface="Noto Sans"/>
                <a:ea typeface="Noto Sans"/>
                <a:cs typeface="Noto Sans"/>
                <a:sym typeface="Noto Sans"/>
              </a:rPr>
              <a:t>(Group 1)</a:t>
            </a:r>
            <a:endParaRPr/>
          </a:p>
        </p:txBody>
      </p:sp>
      <p:sp>
        <p:nvSpPr>
          <p:cNvPr id="582" name="Google Shape;582;p36"/>
          <p:cNvSpPr txBox="1"/>
          <p:nvPr>
            <p:ph idx="1" type="subTitle"/>
          </p:nvPr>
        </p:nvSpPr>
        <p:spPr>
          <a:xfrm>
            <a:off x="683375" y="3432150"/>
            <a:ext cx="4194900" cy="6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 Bonnie Wong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556248@muni.mail.cz</a:t>
            </a:r>
            <a:endParaRPr/>
          </a:p>
        </p:txBody>
      </p:sp>
      <p:grpSp>
        <p:nvGrpSpPr>
          <p:cNvPr id="583" name="Google Shape;583;p36"/>
          <p:cNvGrpSpPr/>
          <p:nvPr/>
        </p:nvGrpSpPr>
        <p:grpSpPr>
          <a:xfrm>
            <a:off x="7995522" y="2314236"/>
            <a:ext cx="574171" cy="724315"/>
            <a:chOff x="1784625" y="2271900"/>
            <a:chExt cx="387875" cy="434450"/>
          </a:xfrm>
        </p:grpSpPr>
        <p:sp>
          <p:nvSpPr>
            <p:cNvPr id="584" name="Google Shape;584;p36"/>
            <p:cNvSpPr/>
            <p:nvPr/>
          </p:nvSpPr>
          <p:spPr>
            <a:xfrm>
              <a:off x="1787250" y="2271900"/>
              <a:ext cx="357775" cy="414950"/>
            </a:xfrm>
            <a:custGeom>
              <a:rect b="b" l="l" r="r" t="t"/>
              <a:pathLst>
                <a:path extrusionOk="0" h="16598" w="14311">
                  <a:moveTo>
                    <a:pt x="9769" y="1"/>
                  </a:moveTo>
                  <a:cubicBezTo>
                    <a:pt x="9670" y="1"/>
                    <a:pt x="9570" y="34"/>
                    <a:pt x="9492" y="100"/>
                  </a:cubicBezTo>
                  <a:lnTo>
                    <a:pt x="7908" y="1527"/>
                  </a:lnTo>
                  <a:cubicBezTo>
                    <a:pt x="6717" y="2600"/>
                    <a:pt x="5538" y="3687"/>
                    <a:pt x="4321" y="4734"/>
                  </a:cubicBezTo>
                  <a:cubicBezTo>
                    <a:pt x="3902" y="5101"/>
                    <a:pt x="3863" y="5311"/>
                    <a:pt x="3732" y="5873"/>
                  </a:cubicBezTo>
                  <a:cubicBezTo>
                    <a:pt x="3313" y="7733"/>
                    <a:pt x="2488" y="9487"/>
                    <a:pt x="1310" y="11006"/>
                  </a:cubicBezTo>
                  <a:cubicBezTo>
                    <a:pt x="603" y="11922"/>
                    <a:pt x="0" y="12708"/>
                    <a:pt x="92" y="13912"/>
                  </a:cubicBezTo>
                  <a:cubicBezTo>
                    <a:pt x="118" y="14436"/>
                    <a:pt x="249" y="14959"/>
                    <a:pt x="459" y="15431"/>
                  </a:cubicBezTo>
                  <a:cubicBezTo>
                    <a:pt x="510" y="15546"/>
                    <a:pt x="1135" y="16598"/>
                    <a:pt x="1225" y="16598"/>
                  </a:cubicBezTo>
                  <a:cubicBezTo>
                    <a:pt x="1228" y="16598"/>
                    <a:pt x="1229" y="16597"/>
                    <a:pt x="1231" y="16596"/>
                  </a:cubicBezTo>
                  <a:lnTo>
                    <a:pt x="14310" y="4813"/>
                  </a:lnTo>
                  <a:lnTo>
                    <a:pt x="10081" y="139"/>
                  </a:lnTo>
                  <a:cubicBezTo>
                    <a:pt x="10003" y="47"/>
                    <a:pt x="9887" y="1"/>
                    <a:pt x="9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818350" y="2391550"/>
              <a:ext cx="354150" cy="314800"/>
            </a:xfrm>
            <a:custGeom>
              <a:rect b="b" l="l" r="r" t="t"/>
              <a:pathLst>
                <a:path extrusionOk="0" h="12592" w="14166">
                  <a:moveTo>
                    <a:pt x="13079" y="1"/>
                  </a:moveTo>
                  <a:lnTo>
                    <a:pt x="7777" y="4766"/>
                  </a:lnTo>
                  <a:cubicBezTo>
                    <a:pt x="6599" y="5840"/>
                    <a:pt x="5394" y="6940"/>
                    <a:pt x="4294" y="7908"/>
                  </a:cubicBezTo>
                  <a:lnTo>
                    <a:pt x="236" y="11574"/>
                  </a:lnTo>
                  <a:cubicBezTo>
                    <a:pt x="13" y="11771"/>
                    <a:pt x="0" y="12111"/>
                    <a:pt x="196" y="12334"/>
                  </a:cubicBezTo>
                  <a:lnTo>
                    <a:pt x="275" y="12412"/>
                  </a:lnTo>
                  <a:cubicBezTo>
                    <a:pt x="381" y="12532"/>
                    <a:pt x="525" y="12592"/>
                    <a:pt x="671" y="12592"/>
                  </a:cubicBezTo>
                  <a:cubicBezTo>
                    <a:pt x="795" y="12592"/>
                    <a:pt x="919" y="12549"/>
                    <a:pt x="1021" y="12465"/>
                  </a:cubicBezTo>
                  <a:cubicBezTo>
                    <a:pt x="1283" y="12242"/>
                    <a:pt x="1571" y="11993"/>
                    <a:pt x="1610" y="11954"/>
                  </a:cubicBezTo>
                  <a:cubicBezTo>
                    <a:pt x="4124" y="9715"/>
                    <a:pt x="11456" y="3208"/>
                    <a:pt x="13852" y="1074"/>
                  </a:cubicBezTo>
                  <a:cubicBezTo>
                    <a:pt x="14166" y="786"/>
                    <a:pt x="14048" y="263"/>
                    <a:pt x="13629" y="145"/>
                  </a:cubicBezTo>
                  <a:lnTo>
                    <a:pt x="13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1879550" y="2272050"/>
              <a:ext cx="166950" cy="139750"/>
            </a:xfrm>
            <a:custGeom>
              <a:rect b="b" l="l" r="r" t="t"/>
              <a:pathLst>
                <a:path extrusionOk="0" h="5590" w="6678">
                  <a:moveTo>
                    <a:pt x="6125" y="1"/>
                  </a:moveTo>
                  <a:cubicBezTo>
                    <a:pt x="5547" y="1"/>
                    <a:pt x="4167" y="866"/>
                    <a:pt x="2750" y="2149"/>
                  </a:cubicBezTo>
                  <a:cubicBezTo>
                    <a:pt x="1087" y="3642"/>
                    <a:pt x="0" y="5147"/>
                    <a:pt x="315" y="5514"/>
                  </a:cubicBezTo>
                  <a:cubicBezTo>
                    <a:pt x="361" y="5565"/>
                    <a:pt x="435" y="5589"/>
                    <a:pt x="531" y="5589"/>
                  </a:cubicBezTo>
                  <a:cubicBezTo>
                    <a:pt x="1105" y="5589"/>
                    <a:pt x="2491" y="4724"/>
                    <a:pt x="3915" y="3445"/>
                  </a:cubicBezTo>
                  <a:cubicBezTo>
                    <a:pt x="5591" y="1940"/>
                    <a:pt x="6677" y="434"/>
                    <a:pt x="6350" y="81"/>
                  </a:cubicBezTo>
                  <a:cubicBezTo>
                    <a:pt x="6302" y="27"/>
                    <a:pt x="6226" y="1"/>
                    <a:pt x="6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1784625" y="2592200"/>
              <a:ext cx="84475" cy="45525"/>
            </a:xfrm>
            <a:custGeom>
              <a:rect b="b" l="l" r="r" t="t"/>
              <a:pathLst>
                <a:path extrusionOk="0" h="1821" w="3379">
                  <a:moveTo>
                    <a:pt x="1" y="0"/>
                  </a:moveTo>
                  <a:lnTo>
                    <a:pt x="1" y="171"/>
                  </a:lnTo>
                  <a:cubicBezTo>
                    <a:pt x="1271" y="210"/>
                    <a:pt x="2462" y="812"/>
                    <a:pt x="3261" y="1820"/>
                  </a:cubicBezTo>
                  <a:lnTo>
                    <a:pt x="3378" y="1715"/>
                  </a:lnTo>
                  <a:cubicBezTo>
                    <a:pt x="2567" y="681"/>
                    <a:pt x="1323" y="5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1840925" y="2388125"/>
              <a:ext cx="62550" cy="132425"/>
            </a:xfrm>
            <a:custGeom>
              <a:rect b="b" l="l" r="r" t="t"/>
              <a:pathLst>
                <a:path extrusionOk="0" h="5297" w="2502">
                  <a:moveTo>
                    <a:pt x="1537" y="1"/>
                  </a:moveTo>
                  <a:cubicBezTo>
                    <a:pt x="1505" y="1"/>
                    <a:pt x="1473" y="3"/>
                    <a:pt x="1441" y="7"/>
                  </a:cubicBezTo>
                  <a:cubicBezTo>
                    <a:pt x="668" y="151"/>
                    <a:pt x="747" y="989"/>
                    <a:pt x="747" y="1604"/>
                  </a:cubicBezTo>
                  <a:cubicBezTo>
                    <a:pt x="747" y="2782"/>
                    <a:pt x="498" y="4223"/>
                    <a:pt x="0" y="5296"/>
                  </a:cubicBezTo>
                  <a:lnTo>
                    <a:pt x="2331" y="2599"/>
                  </a:lnTo>
                  <a:cubicBezTo>
                    <a:pt x="2449" y="2167"/>
                    <a:pt x="2501" y="1722"/>
                    <a:pt x="2475" y="1277"/>
                  </a:cubicBezTo>
                  <a:cubicBezTo>
                    <a:pt x="2475" y="963"/>
                    <a:pt x="2383" y="662"/>
                    <a:pt x="2226" y="387"/>
                  </a:cubicBezTo>
                  <a:cubicBezTo>
                    <a:pt x="2073" y="152"/>
                    <a:pt x="1815" y="1"/>
                    <a:pt x="1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1840600" y="2466175"/>
              <a:ext cx="62525" cy="20000"/>
            </a:xfrm>
            <a:custGeom>
              <a:rect b="b" l="l" r="r" t="t"/>
              <a:pathLst>
                <a:path extrusionOk="0" h="800" w="2501">
                  <a:moveTo>
                    <a:pt x="40" y="1"/>
                  </a:moveTo>
                  <a:lnTo>
                    <a:pt x="0" y="158"/>
                  </a:lnTo>
                  <a:lnTo>
                    <a:pt x="2462" y="799"/>
                  </a:lnTo>
                  <a:lnTo>
                    <a:pt x="2501" y="642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1841900" y="2444900"/>
              <a:ext cx="62550" cy="20000"/>
            </a:xfrm>
            <a:custGeom>
              <a:rect b="b" l="l" r="r" t="t"/>
              <a:pathLst>
                <a:path extrusionOk="0" h="800" w="2502">
                  <a:moveTo>
                    <a:pt x="40" y="1"/>
                  </a:moveTo>
                  <a:lnTo>
                    <a:pt x="1" y="158"/>
                  </a:lnTo>
                  <a:lnTo>
                    <a:pt x="2462" y="799"/>
                  </a:lnTo>
                  <a:lnTo>
                    <a:pt x="2501" y="655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1832425" y="2487775"/>
              <a:ext cx="61550" cy="20000"/>
            </a:xfrm>
            <a:custGeom>
              <a:rect b="b" l="l" r="r" t="t"/>
              <a:pathLst>
                <a:path extrusionOk="0" h="800" w="2462">
                  <a:moveTo>
                    <a:pt x="26" y="1"/>
                  </a:moveTo>
                  <a:lnTo>
                    <a:pt x="0" y="158"/>
                  </a:lnTo>
                  <a:cubicBezTo>
                    <a:pt x="812" y="315"/>
                    <a:pt x="1623" y="525"/>
                    <a:pt x="2409" y="800"/>
                  </a:cubicBezTo>
                  <a:lnTo>
                    <a:pt x="2461" y="642"/>
                  </a:lnTo>
                  <a:cubicBezTo>
                    <a:pt x="1663" y="368"/>
                    <a:pt x="851" y="145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6"/>
          <p:cNvGrpSpPr/>
          <p:nvPr/>
        </p:nvGrpSpPr>
        <p:grpSpPr>
          <a:xfrm>
            <a:off x="7881444" y="3432211"/>
            <a:ext cx="582868" cy="667422"/>
            <a:chOff x="2247775" y="1520925"/>
            <a:chExt cx="393750" cy="400325"/>
          </a:xfrm>
        </p:grpSpPr>
        <p:sp>
          <p:nvSpPr>
            <p:cNvPr id="593" name="Google Shape;593;p36"/>
            <p:cNvSpPr/>
            <p:nvPr/>
          </p:nvSpPr>
          <p:spPr>
            <a:xfrm>
              <a:off x="2248425" y="1521250"/>
              <a:ext cx="393100" cy="400000"/>
            </a:xfrm>
            <a:custGeom>
              <a:rect b="b" l="l" r="r" t="t"/>
              <a:pathLst>
                <a:path extrusionOk="0" h="16000" w="15724">
                  <a:moveTo>
                    <a:pt x="9361" y="1"/>
                  </a:moveTo>
                  <a:lnTo>
                    <a:pt x="0" y="10108"/>
                  </a:lnTo>
                  <a:lnTo>
                    <a:pt x="6363" y="15999"/>
                  </a:lnTo>
                  <a:lnTo>
                    <a:pt x="15724" y="5905"/>
                  </a:lnTo>
                  <a:lnTo>
                    <a:pt x="9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247775" y="1520925"/>
              <a:ext cx="236650" cy="255000"/>
            </a:xfrm>
            <a:custGeom>
              <a:rect b="b" l="l" r="r" t="t"/>
              <a:pathLst>
                <a:path extrusionOk="0" h="10200" w="9466">
                  <a:moveTo>
                    <a:pt x="9309" y="1"/>
                  </a:moveTo>
                  <a:cubicBezTo>
                    <a:pt x="9243" y="289"/>
                    <a:pt x="7908" y="7031"/>
                    <a:pt x="7803" y="7948"/>
                  </a:cubicBezTo>
                  <a:lnTo>
                    <a:pt x="0" y="10042"/>
                  </a:lnTo>
                  <a:lnTo>
                    <a:pt x="39" y="10200"/>
                  </a:lnTo>
                  <a:lnTo>
                    <a:pt x="7973" y="8079"/>
                  </a:lnTo>
                  <a:lnTo>
                    <a:pt x="7973" y="8013"/>
                  </a:lnTo>
                  <a:cubicBezTo>
                    <a:pt x="8012" y="7385"/>
                    <a:pt x="9453" y="105"/>
                    <a:pt x="9466" y="27"/>
                  </a:cubicBezTo>
                  <a:lnTo>
                    <a:pt x="93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36"/>
          <p:cNvGrpSpPr/>
          <p:nvPr/>
        </p:nvGrpSpPr>
        <p:grpSpPr>
          <a:xfrm rot="458963">
            <a:off x="7717689" y="796479"/>
            <a:ext cx="775454" cy="804854"/>
            <a:chOff x="1774150" y="1280375"/>
            <a:chExt cx="443200" cy="409800"/>
          </a:xfrm>
        </p:grpSpPr>
        <p:sp>
          <p:nvSpPr>
            <p:cNvPr id="596" name="Google Shape;596;p36"/>
            <p:cNvSpPr/>
            <p:nvPr/>
          </p:nvSpPr>
          <p:spPr>
            <a:xfrm>
              <a:off x="1774150" y="1280375"/>
              <a:ext cx="443200" cy="409800"/>
            </a:xfrm>
            <a:custGeom>
              <a:rect b="b" l="l" r="r" t="t"/>
              <a:pathLst>
                <a:path extrusionOk="0" h="16392" w="17728">
                  <a:moveTo>
                    <a:pt x="6625" y="0"/>
                  </a:moveTo>
                  <a:lnTo>
                    <a:pt x="6625" y="0"/>
                  </a:lnTo>
                  <a:cubicBezTo>
                    <a:pt x="4661" y="26"/>
                    <a:pt x="2986" y="406"/>
                    <a:pt x="1716" y="2566"/>
                  </a:cubicBezTo>
                  <a:cubicBezTo>
                    <a:pt x="956" y="3823"/>
                    <a:pt x="485" y="5237"/>
                    <a:pt x="1" y="6625"/>
                  </a:cubicBezTo>
                  <a:cubicBezTo>
                    <a:pt x="1166" y="6913"/>
                    <a:pt x="2370" y="7057"/>
                    <a:pt x="3562" y="7096"/>
                  </a:cubicBezTo>
                  <a:cubicBezTo>
                    <a:pt x="3405" y="7096"/>
                    <a:pt x="3444" y="15802"/>
                    <a:pt x="3444" y="16391"/>
                  </a:cubicBezTo>
                  <a:lnTo>
                    <a:pt x="14297" y="16391"/>
                  </a:lnTo>
                  <a:cubicBezTo>
                    <a:pt x="14297" y="15789"/>
                    <a:pt x="14337" y="7096"/>
                    <a:pt x="14179" y="7096"/>
                  </a:cubicBezTo>
                  <a:cubicBezTo>
                    <a:pt x="15371" y="7057"/>
                    <a:pt x="16562" y="6913"/>
                    <a:pt x="17727" y="6625"/>
                  </a:cubicBezTo>
                  <a:cubicBezTo>
                    <a:pt x="17256" y="5237"/>
                    <a:pt x="16772" y="3823"/>
                    <a:pt x="16012" y="2566"/>
                  </a:cubicBezTo>
                  <a:cubicBezTo>
                    <a:pt x="14742" y="406"/>
                    <a:pt x="13067" y="26"/>
                    <a:pt x="11103" y="0"/>
                  </a:cubicBezTo>
                  <a:lnTo>
                    <a:pt x="11103" y="0"/>
                  </a:lnTo>
                  <a:cubicBezTo>
                    <a:pt x="11142" y="157"/>
                    <a:pt x="11155" y="314"/>
                    <a:pt x="11155" y="471"/>
                  </a:cubicBezTo>
                  <a:cubicBezTo>
                    <a:pt x="11155" y="1741"/>
                    <a:pt x="10134" y="2762"/>
                    <a:pt x="8864" y="2762"/>
                  </a:cubicBezTo>
                  <a:cubicBezTo>
                    <a:pt x="7594" y="2762"/>
                    <a:pt x="6573" y="1741"/>
                    <a:pt x="6573" y="471"/>
                  </a:cubicBezTo>
                  <a:cubicBezTo>
                    <a:pt x="6573" y="314"/>
                    <a:pt x="6586" y="157"/>
                    <a:pt x="66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1859900" y="1386975"/>
              <a:ext cx="22300" cy="73425"/>
            </a:xfrm>
            <a:custGeom>
              <a:rect b="b" l="l" r="r" t="t"/>
              <a:pathLst>
                <a:path extrusionOk="0" h="2937" w="892">
                  <a:moveTo>
                    <a:pt x="804" y="1"/>
                  </a:moveTo>
                  <a:cubicBezTo>
                    <a:pt x="769" y="1"/>
                    <a:pt x="734" y="24"/>
                    <a:pt x="734" y="56"/>
                  </a:cubicBezTo>
                  <a:lnTo>
                    <a:pt x="1" y="2845"/>
                  </a:lnTo>
                  <a:cubicBezTo>
                    <a:pt x="1" y="2884"/>
                    <a:pt x="14" y="2924"/>
                    <a:pt x="66" y="2937"/>
                  </a:cubicBezTo>
                  <a:lnTo>
                    <a:pt x="79" y="2937"/>
                  </a:lnTo>
                  <a:cubicBezTo>
                    <a:pt x="119" y="2937"/>
                    <a:pt x="158" y="2910"/>
                    <a:pt x="158" y="2884"/>
                  </a:cubicBezTo>
                  <a:lnTo>
                    <a:pt x="891" y="96"/>
                  </a:lnTo>
                  <a:cubicBezTo>
                    <a:pt x="891" y="56"/>
                    <a:pt x="865" y="4"/>
                    <a:pt x="826" y="4"/>
                  </a:cubicBezTo>
                  <a:cubicBezTo>
                    <a:pt x="819" y="2"/>
                    <a:pt x="811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2101125" y="1392925"/>
              <a:ext cx="31125" cy="66175"/>
            </a:xfrm>
            <a:custGeom>
              <a:rect b="b" l="l" r="r" t="t"/>
              <a:pathLst>
                <a:path extrusionOk="0" h="2647" w="1245">
                  <a:moveTo>
                    <a:pt x="101" y="1"/>
                  </a:moveTo>
                  <a:cubicBezTo>
                    <a:pt x="85" y="1"/>
                    <a:pt x="68" y="5"/>
                    <a:pt x="53" y="15"/>
                  </a:cubicBezTo>
                  <a:cubicBezTo>
                    <a:pt x="14" y="41"/>
                    <a:pt x="1" y="93"/>
                    <a:pt x="27" y="120"/>
                  </a:cubicBezTo>
                  <a:cubicBezTo>
                    <a:pt x="551" y="866"/>
                    <a:pt x="904" y="1704"/>
                    <a:pt x="1074" y="2581"/>
                  </a:cubicBezTo>
                  <a:cubicBezTo>
                    <a:pt x="1087" y="2620"/>
                    <a:pt x="1127" y="2646"/>
                    <a:pt x="1153" y="2646"/>
                  </a:cubicBezTo>
                  <a:lnTo>
                    <a:pt x="1179" y="2646"/>
                  </a:lnTo>
                  <a:cubicBezTo>
                    <a:pt x="1218" y="2633"/>
                    <a:pt x="1244" y="2594"/>
                    <a:pt x="1231" y="2555"/>
                  </a:cubicBezTo>
                  <a:cubicBezTo>
                    <a:pt x="1048" y="1651"/>
                    <a:pt x="695" y="787"/>
                    <a:pt x="158" y="28"/>
                  </a:cubicBezTo>
                  <a:cubicBezTo>
                    <a:pt x="150" y="12"/>
                    <a:pt x="12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6719798" y="1183928"/>
            <a:ext cx="684676" cy="695389"/>
            <a:chOff x="1078950" y="1619675"/>
            <a:chExt cx="462525" cy="417100"/>
          </a:xfrm>
        </p:grpSpPr>
        <p:sp>
          <p:nvSpPr>
            <p:cNvPr id="600" name="Google Shape;600;p36"/>
            <p:cNvSpPr/>
            <p:nvPr/>
          </p:nvSpPr>
          <p:spPr>
            <a:xfrm>
              <a:off x="1078950" y="1619675"/>
              <a:ext cx="462525" cy="417100"/>
            </a:xfrm>
            <a:custGeom>
              <a:rect b="b" l="l" r="r" t="t"/>
              <a:pathLst>
                <a:path extrusionOk="0" h="16684" w="18501">
                  <a:moveTo>
                    <a:pt x="8236" y="0"/>
                  </a:moveTo>
                  <a:cubicBezTo>
                    <a:pt x="7952" y="0"/>
                    <a:pt x="7668" y="10"/>
                    <a:pt x="7385" y="31"/>
                  </a:cubicBezTo>
                  <a:cubicBezTo>
                    <a:pt x="5002" y="214"/>
                    <a:pt x="3968" y="1484"/>
                    <a:pt x="3104" y="3147"/>
                  </a:cubicBezTo>
                  <a:cubicBezTo>
                    <a:pt x="4361" y="3474"/>
                    <a:pt x="5054" y="4822"/>
                    <a:pt x="4609" y="6040"/>
                  </a:cubicBezTo>
                  <a:cubicBezTo>
                    <a:pt x="4275" y="6928"/>
                    <a:pt x="3440" y="7461"/>
                    <a:pt x="2560" y="7461"/>
                  </a:cubicBezTo>
                  <a:cubicBezTo>
                    <a:pt x="2233" y="7461"/>
                    <a:pt x="1900" y="7387"/>
                    <a:pt x="1585" y="7231"/>
                  </a:cubicBezTo>
                  <a:cubicBezTo>
                    <a:pt x="1454" y="7166"/>
                    <a:pt x="1323" y="7087"/>
                    <a:pt x="1205" y="6996"/>
                  </a:cubicBezTo>
                  <a:lnTo>
                    <a:pt x="1205" y="6996"/>
                  </a:lnTo>
                  <a:cubicBezTo>
                    <a:pt x="394" y="8685"/>
                    <a:pt x="1" y="10282"/>
                    <a:pt x="1310" y="12285"/>
                  </a:cubicBezTo>
                  <a:cubicBezTo>
                    <a:pt x="2069" y="13476"/>
                    <a:pt x="3077" y="14471"/>
                    <a:pt x="4072" y="15479"/>
                  </a:cubicBezTo>
                  <a:cubicBezTo>
                    <a:pt x="4806" y="14602"/>
                    <a:pt x="5447" y="13633"/>
                    <a:pt x="5971" y="12625"/>
                  </a:cubicBezTo>
                  <a:lnTo>
                    <a:pt x="5971" y="12625"/>
                  </a:lnTo>
                  <a:cubicBezTo>
                    <a:pt x="5905" y="12769"/>
                    <a:pt x="13381" y="16422"/>
                    <a:pt x="13892" y="16684"/>
                  </a:cubicBezTo>
                  <a:lnTo>
                    <a:pt x="18500" y="7389"/>
                  </a:lnTo>
                  <a:cubicBezTo>
                    <a:pt x="17985" y="7131"/>
                    <a:pt x="10795" y="3536"/>
                    <a:pt x="10485" y="3536"/>
                  </a:cubicBezTo>
                  <a:cubicBezTo>
                    <a:pt x="10479" y="3536"/>
                    <a:pt x="10476" y="3537"/>
                    <a:pt x="10475" y="3539"/>
                  </a:cubicBezTo>
                  <a:cubicBezTo>
                    <a:pt x="10959" y="2505"/>
                    <a:pt x="11339" y="1419"/>
                    <a:pt x="11600" y="293"/>
                  </a:cubicBezTo>
                  <a:cubicBezTo>
                    <a:pt x="10483" y="146"/>
                    <a:pt x="9357" y="0"/>
                    <a:pt x="8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1173625" y="1889650"/>
              <a:ext cx="56900" cy="48950"/>
            </a:xfrm>
            <a:custGeom>
              <a:rect b="b" l="l" r="r" t="t"/>
              <a:pathLst>
                <a:path extrusionOk="0" h="1958" w="2276">
                  <a:moveTo>
                    <a:pt x="118" y="0"/>
                  </a:moveTo>
                  <a:cubicBezTo>
                    <a:pt x="54" y="0"/>
                    <a:pt x="1" y="86"/>
                    <a:pt x="63" y="137"/>
                  </a:cubicBezTo>
                  <a:lnTo>
                    <a:pt x="2145" y="1944"/>
                  </a:lnTo>
                  <a:cubicBezTo>
                    <a:pt x="2158" y="1957"/>
                    <a:pt x="2171" y="1957"/>
                    <a:pt x="2197" y="1957"/>
                  </a:cubicBezTo>
                  <a:cubicBezTo>
                    <a:pt x="2210" y="1957"/>
                    <a:pt x="2236" y="1957"/>
                    <a:pt x="2249" y="1931"/>
                  </a:cubicBezTo>
                  <a:cubicBezTo>
                    <a:pt x="2276" y="1905"/>
                    <a:pt x="2276" y="1853"/>
                    <a:pt x="2249" y="1813"/>
                  </a:cubicBezTo>
                  <a:lnTo>
                    <a:pt x="168" y="20"/>
                  </a:lnTo>
                  <a:cubicBezTo>
                    <a:pt x="151" y="6"/>
                    <a:pt x="134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1274350" y="1699100"/>
              <a:ext cx="69100" cy="9400"/>
            </a:xfrm>
            <a:custGeom>
              <a:rect b="b" l="l" r="r" t="t"/>
              <a:pathLst>
                <a:path extrusionOk="0" h="376" w="2764">
                  <a:moveTo>
                    <a:pt x="1063" y="0"/>
                  </a:moveTo>
                  <a:cubicBezTo>
                    <a:pt x="735" y="0"/>
                    <a:pt x="407" y="25"/>
                    <a:pt x="79" y="74"/>
                  </a:cubicBezTo>
                  <a:cubicBezTo>
                    <a:pt x="40" y="74"/>
                    <a:pt x="1" y="114"/>
                    <a:pt x="14" y="153"/>
                  </a:cubicBezTo>
                  <a:cubicBezTo>
                    <a:pt x="27" y="205"/>
                    <a:pt x="66" y="232"/>
                    <a:pt x="106" y="232"/>
                  </a:cubicBezTo>
                  <a:cubicBezTo>
                    <a:pt x="413" y="184"/>
                    <a:pt x="723" y="161"/>
                    <a:pt x="1032" y="161"/>
                  </a:cubicBezTo>
                  <a:cubicBezTo>
                    <a:pt x="1577" y="161"/>
                    <a:pt x="2119" y="233"/>
                    <a:pt x="2645" y="376"/>
                  </a:cubicBezTo>
                  <a:lnTo>
                    <a:pt x="2672" y="376"/>
                  </a:lnTo>
                  <a:cubicBezTo>
                    <a:pt x="2711" y="376"/>
                    <a:pt x="2737" y="349"/>
                    <a:pt x="2750" y="310"/>
                  </a:cubicBezTo>
                  <a:cubicBezTo>
                    <a:pt x="2763" y="271"/>
                    <a:pt x="2737" y="232"/>
                    <a:pt x="2698" y="218"/>
                  </a:cubicBezTo>
                  <a:cubicBezTo>
                    <a:pt x="2157" y="71"/>
                    <a:pt x="1611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6"/>
          <p:cNvGrpSpPr/>
          <p:nvPr/>
        </p:nvGrpSpPr>
        <p:grpSpPr>
          <a:xfrm>
            <a:off x="7149544" y="1838242"/>
            <a:ext cx="609069" cy="517416"/>
            <a:chOff x="1056050" y="2184175"/>
            <a:chExt cx="411450" cy="310350"/>
          </a:xfrm>
        </p:grpSpPr>
        <p:sp>
          <p:nvSpPr>
            <p:cNvPr id="604" name="Google Shape;604;p36"/>
            <p:cNvSpPr/>
            <p:nvPr/>
          </p:nvSpPr>
          <p:spPr>
            <a:xfrm>
              <a:off x="1056050" y="2184175"/>
              <a:ext cx="411450" cy="310350"/>
            </a:xfrm>
            <a:custGeom>
              <a:rect b="b" l="l" r="r" t="t"/>
              <a:pathLst>
                <a:path extrusionOk="0" h="12414" w="16458">
                  <a:moveTo>
                    <a:pt x="13881" y="0"/>
                  </a:moveTo>
                  <a:cubicBezTo>
                    <a:pt x="13867" y="0"/>
                    <a:pt x="13852" y="3"/>
                    <a:pt x="13839" y="9"/>
                  </a:cubicBezTo>
                  <a:lnTo>
                    <a:pt x="118" y="4211"/>
                  </a:lnTo>
                  <a:cubicBezTo>
                    <a:pt x="40" y="4237"/>
                    <a:pt x="0" y="4316"/>
                    <a:pt x="27" y="4381"/>
                  </a:cubicBezTo>
                  <a:lnTo>
                    <a:pt x="2449" y="12315"/>
                  </a:lnTo>
                  <a:cubicBezTo>
                    <a:pt x="2470" y="12369"/>
                    <a:pt x="2527" y="12414"/>
                    <a:pt x="2590" y="12414"/>
                  </a:cubicBezTo>
                  <a:cubicBezTo>
                    <a:pt x="2604" y="12414"/>
                    <a:pt x="2618" y="12411"/>
                    <a:pt x="2632" y="12407"/>
                  </a:cubicBezTo>
                  <a:lnTo>
                    <a:pt x="16353" y="8191"/>
                  </a:lnTo>
                  <a:cubicBezTo>
                    <a:pt x="16418" y="8178"/>
                    <a:pt x="16457" y="8099"/>
                    <a:pt x="16444" y="8021"/>
                  </a:cubicBezTo>
                  <a:lnTo>
                    <a:pt x="14009" y="100"/>
                  </a:lnTo>
                  <a:cubicBezTo>
                    <a:pt x="13988" y="38"/>
                    <a:pt x="13935" y="0"/>
                    <a:pt x="1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1102525" y="2336900"/>
              <a:ext cx="357125" cy="131275"/>
            </a:xfrm>
            <a:custGeom>
              <a:rect b="b" l="l" r="r" t="t"/>
              <a:pathLst>
                <a:path extrusionOk="0" h="5251" w="14285">
                  <a:moveTo>
                    <a:pt x="13996" y="0"/>
                  </a:moveTo>
                  <a:lnTo>
                    <a:pt x="0" y="4282"/>
                  </a:lnTo>
                  <a:lnTo>
                    <a:pt x="302" y="5250"/>
                  </a:lnTo>
                  <a:lnTo>
                    <a:pt x="14284" y="956"/>
                  </a:lnTo>
                  <a:lnTo>
                    <a:pt x="139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085175" y="2281175"/>
              <a:ext cx="92975" cy="67950"/>
            </a:xfrm>
            <a:custGeom>
              <a:rect b="b" l="l" r="r" t="t"/>
              <a:pathLst>
                <a:path extrusionOk="0" h="2718" w="3719">
                  <a:moveTo>
                    <a:pt x="3117" y="0"/>
                  </a:moveTo>
                  <a:cubicBezTo>
                    <a:pt x="3108" y="0"/>
                    <a:pt x="3099" y="2"/>
                    <a:pt x="3090" y="4"/>
                  </a:cubicBezTo>
                  <a:lnTo>
                    <a:pt x="79" y="933"/>
                  </a:lnTo>
                  <a:cubicBezTo>
                    <a:pt x="27" y="946"/>
                    <a:pt x="1" y="999"/>
                    <a:pt x="14" y="1051"/>
                  </a:cubicBezTo>
                  <a:lnTo>
                    <a:pt x="498" y="2648"/>
                  </a:lnTo>
                  <a:cubicBezTo>
                    <a:pt x="509" y="2692"/>
                    <a:pt x="556" y="2717"/>
                    <a:pt x="601" y="2717"/>
                  </a:cubicBezTo>
                  <a:cubicBezTo>
                    <a:pt x="611" y="2717"/>
                    <a:pt x="620" y="2716"/>
                    <a:pt x="629" y="2714"/>
                  </a:cubicBezTo>
                  <a:lnTo>
                    <a:pt x="3640" y="1784"/>
                  </a:lnTo>
                  <a:cubicBezTo>
                    <a:pt x="3693" y="1771"/>
                    <a:pt x="3719" y="1719"/>
                    <a:pt x="3706" y="1666"/>
                  </a:cubicBezTo>
                  <a:lnTo>
                    <a:pt x="3208" y="69"/>
                  </a:lnTo>
                  <a:cubicBezTo>
                    <a:pt x="3197" y="26"/>
                    <a:pt x="3160" y="0"/>
                    <a:pt x="3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115950" y="2370600"/>
              <a:ext cx="124400" cy="55025"/>
            </a:xfrm>
            <a:custGeom>
              <a:rect b="b" l="l" r="r" t="t"/>
              <a:pathLst>
                <a:path extrusionOk="0" h="2201" w="4976">
                  <a:moveTo>
                    <a:pt x="4753" y="1"/>
                  </a:moveTo>
                  <a:lnTo>
                    <a:pt x="0" y="1454"/>
                  </a:lnTo>
                  <a:lnTo>
                    <a:pt x="236" y="2200"/>
                  </a:lnTo>
                  <a:lnTo>
                    <a:pt x="4975" y="747"/>
                  </a:lnTo>
                  <a:lnTo>
                    <a:pt x="47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8" name="Google Shape;608;p36"/>
          <p:cNvSpPr/>
          <p:nvPr/>
        </p:nvSpPr>
        <p:spPr>
          <a:xfrm rot="-2700000">
            <a:off x="6260879" y="591928"/>
            <a:ext cx="302241" cy="568384"/>
          </a:xfrm>
          <a:custGeom>
            <a:rect b="b" l="l" r="r" t="t"/>
            <a:pathLst>
              <a:path extrusionOk="0" h="13100" w="6966">
                <a:moveTo>
                  <a:pt x="5945" y="0"/>
                </a:moveTo>
                <a:cubicBezTo>
                  <a:pt x="5682" y="0"/>
                  <a:pt x="5397" y="64"/>
                  <a:pt x="5133" y="138"/>
                </a:cubicBezTo>
                <a:cubicBezTo>
                  <a:pt x="3313" y="623"/>
                  <a:pt x="1624" y="2181"/>
                  <a:pt x="1" y="3150"/>
                </a:cubicBezTo>
                <a:lnTo>
                  <a:pt x="407" y="3974"/>
                </a:lnTo>
                <a:cubicBezTo>
                  <a:pt x="564" y="3909"/>
                  <a:pt x="708" y="3830"/>
                  <a:pt x="839" y="3752"/>
                </a:cubicBezTo>
                <a:cubicBezTo>
                  <a:pt x="1559" y="3320"/>
                  <a:pt x="2331" y="3006"/>
                  <a:pt x="3156" y="2835"/>
                </a:cubicBezTo>
                <a:lnTo>
                  <a:pt x="3156" y="2835"/>
                </a:lnTo>
                <a:cubicBezTo>
                  <a:pt x="3392" y="3726"/>
                  <a:pt x="2842" y="4655"/>
                  <a:pt x="2527" y="5467"/>
                </a:cubicBezTo>
                <a:cubicBezTo>
                  <a:pt x="2357" y="5860"/>
                  <a:pt x="2108" y="6370"/>
                  <a:pt x="2082" y="6815"/>
                </a:cubicBezTo>
                <a:cubicBezTo>
                  <a:pt x="2056" y="7680"/>
                  <a:pt x="2593" y="8491"/>
                  <a:pt x="2999" y="9211"/>
                </a:cubicBezTo>
                <a:cubicBezTo>
                  <a:pt x="3405" y="9944"/>
                  <a:pt x="3797" y="10665"/>
                  <a:pt x="4203" y="11385"/>
                </a:cubicBezTo>
                <a:cubicBezTo>
                  <a:pt x="4531" y="11974"/>
                  <a:pt x="4884" y="12615"/>
                  <a:pt x="5447" y="12995"/>
                </a:cubicBezTo>
                <a:cubicBezTo>
                  <a:pt x="5539" y="13073"/>
                  <a:pt x="5643" y="13100"/>
                  <a:pt x="5761" y="13100"/>
                </a:cubicBezTo>
                <a:cubicBezTo>
                  <a:pt x="5879" y="13073"/>
                  <a:pt x="5971" y="12982"/>
                  <a:pt x="6010" y="12864"/>
                </a:cubicBezTo>
                <a:cubicBezTo>
                  <a:pt x="6036" y="12746"/>
                  <a:pt x="6049" y="12628"/>
                  <a:pt x="6036" y="12511"/>
                </a:cubicBezTo>
                <a:cubicBezTo>
                  <a:pt x="6023" y="11817"/>
                  <a:pt x="6036" y="11136"/>
                  <a:pt x="6036" y="10442"/>
                </a:cubicBezTo>
                <a:cubicBezTo>
                  <a:pt x="6023" y="10102"/>
                  <a:pt x="5984" y="9761"/>
                  <a:pt x="5918" y="9421"/>
                </a:cubicBezTo>
                <a:lnTo>
                  <a:pt x="5866" y="9421"/>
                </a:lnTo>
                <a:lnTo>
                  <a:pt x="5054" y="9355"/>
                </a:lnTo>
                <a:cubicBezTo>
                  <a:pt x="5044" y="9359"/>
                  <a:pt x="5033" y="9360"/>
                  <a:pt x="5023" y="9360"/>
                </a:cubicBezTo>
                <a:cubicBezTo>
                  <a:pt x="4994" y="9360"/>
                  <a:pt x="4965" y="9348"/>
                  <a:pt x="4936" y="9329"/>
                </a:cubicBezTo>
                <a:cubicBezTo>
                  <a:pt x="4910" y="9290"/>
                  <a:pt x="4897" y="9251"/>
                  <a:pt x="4897" y="9211"/>
                </a:cubicBezTo>
                <a:cubicBezTo>
                  <a:pt x="4701" y="7837"/>
                  <a:pt x="4714" y="6331"/>
                  <a:pt x="5133" y="4996"/>
                </a:cubicBezTo>
                <a:cubicBezTo>
                  <a:pt x="5460" y="3935"/>
                  <a:pt x="6311" y="3150"/>
                  <a:pt x="6717" y="2128"/>
                </a:cubicBezTo>
                <a:cubicBezTo>
                  <a:pt x="6913" y="1696"/>
                  <a:pt x="6966" y="1199"/>
                  <a:pt x="6874" y="728"/>
                </a:cubicBezTo>
                <a:cubicBezTo>
                  <a:pt x="6744" y="168"/>
                  <a:pt x="6374" y="0"/>
                  <a:pt x="5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8464414" y="2644737"/>
            <a:ext cx="145884" cy="282715"/>
          </a:xfrm>
          <a:custGeom>
            <a:rect b="b" l="l" r="r" t="t"/>
            <a:pathLst>
              <a:path extrusionOk="0" h="6783" w="3942">
                <a:moveTo>
                  <a:pt x="2161" y="1"/>
                </a:moveTo>
                <a:lnTo>
                  <a:pt x="2082" y="577"/>
                </a:lnTo>
                <a:cubicBezTo>
                  <a:pt x="2059" y="576"/>
                  <a:pt x="2035" y="576"/>
                  <a:pt x="2012" y="576"/>
                </a:cubicBezTo>
                <a:cubicBezTo>
                  <a:pt x="1198" y="576"/>
                  <a:pt x="626" y="1017"/>
                  <a:pt x="511" y="1755"/>
                </a:cubicBezTo>
                <a:cubicBezTo>
                  <a:pt x="407" y="2554"/>
                  <a:pt x="865" y="3038"/>
                  <a:pt x="1952" y="3523"/>
                </a:cubicBezTo>
                <a:cubicBezTo>
                  <a:pt x="2829" y="3916"/>
                  <a:pt x="3038" y="4295"/>
                  <a:pt x="2973" y="4793"/>
                </a:cubicBezTo>
                <a:cubicBezTo>
                  <a:pt x="2906" y="5274"/>
                  <a:pt x="2570" y="5535"/>
                  <a:pt x="2040" y="5535"/>
                </a:cubicBezTo>
                <a:cubicBezTo>
                  <a:pt x="1951" y="5535"/>
                  <a:pt x="1856" y="5528"/>
                  <a:pt x="1755" y="5513"/>
                </a:cubicBezTo>
                <a:cubicBezTo>
                  <a:pt x="1127" y="5434"/>
                  <a:pt x="760" y="5068"/>
                  <a:pt x="708" y="4426"/>
                </a:cubicBezTo>
                <a:lnTo>
                  <a:pt x="14" y="4334"/>
                </a:lnTo>
                <a:lnTo>
                  <a:pt x="14" y="4334"/>
                </a:lnTo>
                <a:cubicBezTo>
                  <a:pt x="1" y="5120"/>
                  <a:pt x="420" y="5748"/>
                  <a:pt x="1336" y="5997"/>
                </a:cubicBezTo>
                <a:lnTo>
                  <a:pt x="1231" y="6691"/>
                </a:lnTo>
                <a:lnTo>
                  <a:pt x="1847" y="6783"/>
                </a:lnTo>
                <a:lnTo>
                  <a:pt x="1952" y="6089"/>
                </a:lnTo>
                <a:cubicBezTo>
                  <a:pt x="2000" y="6091"/>
                  <a:pt x="2047" y="6093"/>
                  <a:pt x="2094" y="6093"/>
                </a:cubicBezTo>
                <a:cubicBezTo>
                  <a:pt x="2973" y="6093"/>
                  <a:pt x="3581" y="5628"/>
                  <a:pt x="3693" y="4832"/>
                </a:cubicBezTo>
                <a:cubicBezTo>
                  <a:pt x="3798" y="4073"/>
                  <a:pt x="3510" y="3470"/>
                  <a:pt x="2253" y="2907"/>
                </a:cubicBezTo>
                <a:cubicBezTo>
                  <a:pt x="1428" y="2528"/>
                  <a:pt x="1166" y="2305"/>
                  <a:pt x="1231" y="1795"/>
                </a:cubicBezTo>
                <a:cubicBezTo>
                  <a:pt x="1290" y="1444"/>
                  <a:pt x="1525" y="1125"/>
                  <a:pt x="2067" y="1125"/>
                </a:cubicBezTo>
                <a:cubicBezTo>
                  <a:pt x="2133" y="1125"/>
                  <a:pt x="2204" y="1130"/>
                  <a:pt x="2279" y="1140"/>
                </a:cubicBezTo>
                <a:cubicBezTo>
                  <a:pt x="3038" y="1258"/>
                  <a:pt x="3195" y="1677"/>
                  <a:pt x="3221" y="2030"/>
                </a:cubicBezTo>
                <a:lnTo>
                  <a:pt x="3942" y="2135"/>
                </a:lnTo>
                <a:cubicBezTo>
                  <a:pt x="3942" y="1611"/>
                  <a:pt x="3732" y="917"/>
                  <a:pt x="2698" y="656"/>
                </a:cubicBezTo>
                <a:lnTo>
                  <a:pt x="2776" y="93"/>
                </a:lnTo>
                <a:lnTo>
                  <a:pt x="21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6"/>
          <p:cNvSpPr/>
          <p:nvPr/>
        </p:nvSpPr>
        <p:spPr>
          <a:xfrm>
            <a:off x="8312282" y="2624564"/>
            <a:ext cx="145884" cy="282715"/>
          </a:xfrm>
          <a:custGeom>
            <a:rect b="b" l="l" r="r" t="t"/>
            <a:pathLst>
              <a:path extrusionOk="0" h="6783" w="3942">
                <a:moveTo>
                  <a:pt x="2174" y="1"/>
                </a:moveTo>
                <a:lnTo>
                  <a:pt x="2083" y="577"/>
                </a:lnTo>
                <a:cubicBezTo>
                  <a:pt x="2059" y="576"/>
                  <a:pt x="2036" y="576"/>
                  <a:pt x="2013" y="576"/>
                </a:cubicBezTo>
                <a:cubicBezTo>
                  <a:pt x="1211" y="576"/>
                  <a:pt x="626" y="1017"/>
                  <a:pt x="525" y="1755"/>
                </a:cubicBezTo>
                <a:cubicBezTo>
                  <a:pt x="407" y="2554"/>
                  <a:pt x="865" y="3038"/>
                  <a:pt x="1952" y="3522"/>
                </a:cubicBezTo>
                <a:cubicBezTo>
                  <a:pt x="2829" y="3902"/>
                  <a:pt x="3051" y="4295"/>
                  <a:pt x="2973" y="4792"/>
                </a:cubicBezTo>
                <a:cubicBezTo>
                  <a:pt x="2906" y="5274"/>
                  <a:pt x="2580" y="5535"/>
                  <a:pt x="2045" y="5535"/>
                </a:cubicBezTo>
                <a:cubicBezTo>
                  <a:pt x="1954" y="5535"/>
                  <a:pt x="1858" y="5527"/>
                  <a:pt x="1755" y="5512"/>
                </a:cubicBezTo>
                <a:cubicBezTo>
                  <a:pt x="1127" y="5421"/>
                  <a:pt x="760" y="5067"/>
                  <a:pt x="721" y="4426"/>
                </a:cubicBezTo>
                <a:lnTo>
                  <a:pt x="14" y="4321"/>
                </a:lnTo>
                <a:lnTo>
                  <a:pt x="14" y="4321"/>
                </a:lnTo>
                <a:cubicBezTo>
                  <a:pt x="1" y="5120"/>
                  <a:pt x="420" y="5748"/>
                  <a:pt x="1336" y="5984"/>
                </a:cubicBezTo>
                <a:lnTo>
                  <a:pt x="1232" y="6691"/>
                </a:lnTo>
                <a:lnTo>
                  <a:pt x="1847" y="6782"/>
                </a:lnTo>
                <a:lnTo>
                  <a:pt x="1952" y="6088"/>
                </a:lnTo>
                <a:cubicBezTo>
                  <a:pt x="1989" y="6090"/>
                  <a:pt x="2027" y="6091"/>
                  <a:pt x="2064" y="6091"/>
                </a:cubicBezTo>
                <a:cubicBezTo>
                  <a:pt x="2959" y="6091"/>
                  <a:pt x="3580" y="5636"/>
                  <a:pt x="3693" y="4832"/>
                </a:cubicBezTo>
                <a:cubicBezTo>
                  <a:pt x="3811" y="4072"/>
                  <a:pt x="3510" y="3470"/>
                  <a:pt x="2253" y="2894"/>
                </a:cubicBezTo>
                <a:cubicBezTo>
                  <a:pt x="1441" y="2514"/>
                  <a:pt x="1166" y="2292"/>
                  <a:pt x="1245" y="1794"/>
                </a:cubicBezTo>
                <a:cubicBezTo>
                  <a:pt x="1291" y="1444"/>
                  <a:pt x="1536" y="1125"/>
                  <a:pt x="2071" y="1125"/>
                </a:cubicBezTo>
                <a:cubicBezTo>
                  <a:pt x="2136" y="1125"/>
                  <a:pt x="2205" y="1130"/>
                  <a:pt x="2279" y="1140"/>
                </a:cubicBezTo>
                <a:cubicBezTo>
                  <a:pt x="3038" y="1257"/>
                  <a:pt x="3208" y="1676"/>
                  <a:pt x="3222" y="2030"/>
                </a:cubicBezTo>
                <a:lnTo>
                  <a:pt x="3942" y="2135"/>
                </a:lnTo>
                <a:cubicBezTo>
                  <a:pt x="3942" y="1598"/>
                  <a:pt x="3732" y="917"/>
                  <a:pt x="2698" y="655"/>
                </a:cubicBezTo>
                <a:lnTo>
                  <a:pt x="2789" y="79"/>
                </a:lnTo>
                <a:lnTo>
                  <a:pt x="21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" name="Google Shape;611;p36"/>
          <p:cNvGrpSpPr/>
          <p:nvPr/>
        </p:nvGrpSpPr>
        <p:grpSpPr>
          <a:xfrm>
            <a:off x="7183123" y="772092"/>
            <a:ext cx="389578" cy="477653"/>
            <a:chOff x="1340800" y="1348775"/>
            <a:chExt cx="263175" cy="286500"/>
          </a:xfrm>
        </p:grpSpPr>
        <p:sp>
          <p:nvSpPr>
            <p:cNvPr id="612" name="Google Shape;612;p36"/>
            <p:cNvSpPr/>
            <p:nvPr/>
          </p:nvSpPr>
          <p:spPr>
            <a:xfrm>
              <a:off x="1494950" y="1348775"/>
              <a:ext cx="109025" cy="185275"/>
            </a:xfrm>
            <a:custGeom>
              <a:rect b="b" l="l" r="r" t="t"/>
              <a:pathLst>
                <a:path extrusionOk="0" h="7411" w="4361">
                  <a:moveTo>
                    <a:pt x="66" y="0"/>
                  </a:moveTo>
                  <a:lnTo>
                    <a:pt x="1" y="144"/>
                  </a:lnTo>
                  <a:cubicBezTo>
                    <a:pt x="2816" y="1309"/>
                    <a:pt x="4164" y="4530"/>
                    <a:pt x="3025" y="7345"/>
                  </a:cubicBezTo>
                  <a:lnTo>
                    <a:pt x="3169" y="7410"/>
                  </a:lnTo>
                  <a:cubicBezTo>
                    <a:pt x="4361" y="4504"/>
                    <a:pt x="2960" y="119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1479250" y="1387400"/>
              <a:ext cx="77275" cy="130925"/>
            </a:xfrm>
            <a:custGeom>
              <a:rect b="b" l="l" r="r" t="t"/>
              <a:pathLst>
                <a:path extrusionOk="0" h="5237" w="3091">
                  <a:moveTo>
                    <a:pt x="53" y="0"/>
                  </a:moveTo>
                  <a:lnTo>
                    <a:pt x="1" y="157"/>
                  </a:lnTo>
                  <a:cubicBezTo>
                    <a:pt x="1964" y="956"/>
                    <a:pt x="2907" y="3208"/>
                    <a:pt x="2095" y="5172"/>
                  </a:cubicBezTo>
                  <a:lnTo>
                    <a:pt x="2252" y="5237"/>
                  </a:lnTo>
                  <a:cubicBezTo>
                    <a:pt x="3090" y="3195"/>
                    <a:pt x="2108" y="851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1467150" y="1416525"/>
              <a:ext cx="53700" cy="90025"/>
            </a:xfrm>
            <a:custGeom>
              <a:rect b="b" l="l" r="r" t="t"/>
              <a:pathLst>
                <a:path extrusionOk="0" h="3601" w="2148">
                  <a:moveTo>
                    <a:pt x="66" y="0"/>
                  </a:moveTo>
                  <a:lnTo>
                    <a:pt x="0" y="144"/>
                  </a:lnTo>
                  <a:cubicBezTo>
                    <a:pt x="1336" y="694"/>
                    <a:pt x="1964" y="2213"/>
                    <a:pt x="1427" y="3535"/>
                  </a:cubicBezTo>
                  <a:lnTo>
                    <a:pt x="1571" y="3601"/>
                  </a:lnTo>
                  <a:cubicBezTo>
                    <a:pt x="2147" y="2200"/>
                    <a:pt x="1480" y="576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1453725" y="1449575"/>
              <a:ext cx="26850" cy="43550"/>
            </a:xfrm>
            <a:custGeom>
              <a:rect b="b" l="l" r="r" t="t"/>
              <a:pathLst>
                <a:path extrusionOk="0" h="1742" w="1074">
                  <a:moveTo>
                    <a:pt x="66" y="1"/>
                  </a:moveTo>
                  <a:lnTo>
                    <a:pt x="0" y="145"/>
                  </a:lnTo>
                  <a:cubicBezTo>
                    <a:pt x="603" y="393"/>
                    <a:pt x="891" y="1087"/>
                    <a:pt x="642" y="1676"/>
                  </a:cubicBezTo>
                  <a:lnTo>
                    <a:pt x="799" y="1742"/>
                  </a:lnTo>
                  <a:cubicBezTo>
                    <a:pt x="1074" y="1061"/>
                    <a:pt x="747" y="276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1340800" y="1392275"/>
              <a:ext cx="87100" cy="195450"/>
            </a:xfrm>
            <a:custGeom>
              <a:rect b="b" l="l" r="r" t="t"/>
              <a:pathLst>
                <a:path extrusionOk="0" h="7818" w="3484">
                  <a:moveTo>
                    <a:pt x="2159" y="1"/>
                  </a:moveTo>
                  <a:cubicBezTo>
                    <a:pt x="2151" y="1"/>
                    <a:pt x="2143" y="1"/>
                    <a:pt x="2135" y="2"/>
                  </a:cubicBezTo>
                  <a:cubicBezTo>
                    <a:pt x="1441" y="54"/>
                    <a:pt x="629" y="263"/>
                    <a:pt x="210" y="813"/>
                  </a:cubicBezTo>
                  <a:cubicBezTo>
                    <a:pt x="53" y="997"/>
                    <a:pt x="1" y="1232"/>
                    <a:pt x="66" y="1455"/>
                  </a:cubicBezTo>
                  <a:cubicBezTo>
                    <a:pt x="184" y="2005"/>
                    <a:pt x="341" y="2541"/>
                    <a:pt x="511" y="3078"/>
                  </a:cubicBezTo>
                  <a:cubicBezTo>
                    <a:pt x="721" y="3707"/>
                    <a:pt x="969" y="4322"/>
                    <a:pt x="1244" y="4924"/>
                  </a:cubicBezTo>
                  <a:cubicBezTo>
                    <a:pt x="1689" y="5958"/>
                    <a:pt x="2266" y="6927"/>
                    <a:pt x="2920" y="7818"/>
                  </a:cubicBezTo>
                  <a:lnTo>
                    <a:pt x="3483" y="7399"/>
                  </a:lnTo>
                  <a:cubicBezTo>
                    <a:pt x="2698" y="6338"/>
                    <a:pt x="2056" y="5160"/>
                    <a:pt x="1572" y="3929"/>
                  </a:cubicBezTo>
                  <a:cubicBezTo>
                    <a:pt x="1506" y="3772"/>
                    <a:pt x="1611" y="3602"/>
                    <a:pt x="1768" y="3576"/>
                  </a:cubicBezTo>
                  <a:cubicBezTo>
                    <a:pt x="2174" y="3510"/>
                    <a:pt x="2567" y="3379"/>
                    <a:pt x="2920" y="3183"/>
                  </a:cubicBezTo>
                  <a:cubicBezTo>
                    <a:pt x="3051" y="3117"/>
                    <a:pt x="3117" y="2973"/>
                    <a:pt x="3090" y="2843"/>
                  </a:cubicBezTo>
                  <a:cubicBezTo>
                    <a:pt x="3038" y="2607"/>
                    <a:pt x="2972" y="2371"/>
                    <a:pt x="2907" y="2136"/>
                  </a:cubicBezTo>
                  <a:cubicBezTo>
                    <a:pt x="2750" y="1520"/>
                    <a:pt x="2580" y="892"/>
                    <a:pt x="2462" y="250"/>
                  </a:cubicBezTo>
                  <a:cubicBezTo>
                    <a:pt x="2437" y="114"/>
                    <a:pt x="2306" y="1"/>
                    <a:pt x="2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1357175" y="1472825"/>
              <a:ext cx="149925" cy="162450"/>
            </a:xfrm>
            <a:custGeom>
              <a:rect b="b" l="l" r="r" t="t"/>
              <a:pathLst>
                <a:path extrusionOk="0" h="6498" w="5997">
                  <a:moveTo>
                    <a:pt x="668" y="0"/>
                  </a:moveTo>
                  <a:lnTo>
                    <a:pt x="0" y="210"/>
                  </a:lnTo>
                  <a:cubicBezTo>
                    <a:pt x="341" y="1270"/>
                    <a:pt x="812" y="2304"/>
                    <a:pt x="1375" y="3273"/>
                  </a:cubicBezTo>
                  <a:cubicBezTo>
                    <a:pt x="1702" y="3836"/>
                    <a:pt x="2056" y="4386"/>
                    <a:pt x="2448" y="4923"/>
                  </a:cubicBezTo>
                  <a:cubicBezTo>
                    <a:pt x="2776" y="5381"/>
                    <a:pt x="3129" y="5813"/>
                    <a:pt x="3496" y="6232"/>
                  </a:cubicBezTo>
                  <a:cubicBezTo>
                    <a:pt x="3625" y="6397"/>
                    <a:pt x="3818" y="6498"/>
                    <a:pt x="4026" y="6498"/>
                  </a:cubicBezTo>
                  <a:cubicBezTo>
                    <a:pt x="4050" y="6498"/>
                    <a:pt x="4074" y="6497"/>
                    <a:pt x="4098" y="6494"/>
                  </a:cubicBezTo>
                  <a:cubicBezTo>
                    <a:pt x="4805" y="6481"/>
                    <a:pt x="5460" y="5944"/>
                    <a:pt x="5905" y="5407"/>
                  </a:cubicBezTo>
                  <a:cubicBezTo>
                    <a:pt x="5996" y="5276"/>
                    <a:pt x="5996" y="5106"/>
                    <a:pt x="5892" y="4988"/>
                  </a:cubicBezTo>
                  <a:cubicBezTo>
                    <a:pt x="5447" y="4517"/>
                    <a:pt x="5028" y="4019"/>
                    <a:pt x="4609" y="3522"/>
                  </a:cubicBezTo>
                  <a:cubicBezTo>
                    <a:pt x="4465" y="3339"/>
                    <a:pt x="4308" y="3155"/>
                    <a:pt x="4150" y="2972"/>
                  </a:cubicBezTo>
                  <a:cubicBezTo>
                    <a:pt x="4089" y="2902"/>
                    <a:pt x="3999" y="2867"/>
                    <a:pt x="3907" y="2867"/>
                  </a:cubicBezTo>
                  <a:cubicBezTo>
                    <a:pt x="3861" y="2867"/>
                    <a:pt x="3814" y="2876"/>
                    <a:pt x="3771" y="2894"/>
                  </a:cubicBezTo>
                  <a:cubicBezTo>
                    <a:pt x="3404" y="3077"/>
                    <a:pt x="3077" y="3326"/>
                    <a:pt x="2789" y="3614"/>
                  </a:cubicBezTo>
                  <a:cubicBezTo>
                    <a:pt x="2736" y="3667"/>
                    <a:pt x="2667" y="3693"/>
                    <a:pt x="2599" y="3693"/>
                  </a:cubicBezTo>
                  <a:cubicBezTo>
                    <a:pt x="2515" y="3693"/>
                    <a:pt x="2433" y="3654"/>
                    <a:pt x="2383" y="3574"/>
                  </a:cubicBezTo>
                  <a:cubicBezTo>
                    <a:pt x="1663" y="2462"/>
                    <a:pt x="1087" y="1257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36"/>
          <p:cNvGrpSpPr/>
          <p:nvPr/>
        </p:nvGrpSpPr>
        <p:grpSpPr>
          <a:xfrm>
            <a:off x="5923133" y="2452220"/>
            <a:ext cx="1841117" cy="1792123"/>
            <a:chOff x="452825" y="2798300"/>
            <a:chExt cx="1105975" cy="955850"/>
          </a:xfrm>
        </p:grpSpPr>
        <p:sp>
          <p:nvSpPr>
            <p:cNvPr id="619" name="Google Shape;619;p36"/>
            <p:cNvSpPr/>
            <p:nvPr/>
          </p:nvSpPr>
          <p:spPr>
            <a:xfrm>
              <a:off x="605350" y="2893325"/>
              <a:ext cx="237000" cy="187550"/>
            </a:xfrm>
            <a:custGeom>
              <a:rect b="b" l="l" r="r" t="t"/>
              <a:pathLst>
                <a:path extrusionOk="0" h="7502" w="9480">
                  <a:moveTo>
                    <a:pt x="5093" y="0"/>
                  </a:moveTo>
                  <a:lnTo>
                    <a:pt x="0" y="26"/>
                  </a:lnTo>
                  <a:lnTo>
                    <a:pt x="0" y="262"/>
                  </a:lnTo>
                  <a:lnTo>
                    <a:pt x="5093" y="236"/>
                  </a:lnTo>
                  <a:lnTo>
                    <a:pt x="5119" y="236"/>
                  </a:lnTo>
                  <a:cubicBezTo>
                    <a:pt x="6874" y="236"/>
                    <a:pt x="8275" y="1453"/>
                    <a:pt x="8484" y="3155"/>
                  </a:cubicBezTo>
                  <a:lnTo>
                    <a:pt x="9244" y="7502"/>
                  </a:lnTo>
                  <a:lnTo>
                    <a:pt x="9479" y="7463"/>
                  </a:lnTo>
                  <a:lnTo>
                    <a:pt x="8720" y="3116"/>
                  </a:lnTo>
                  <a:cubicBezTo>
                    <a:pt x="8510" y="1309"/>
                    <a:pt x="6992" y="0"/>
                    <a:pt x="5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1285150" y="2817050"/>
              <a:ext cx="273650" cy="273650"/>
            </a:xfrm>
            <a:custGeom>
              <a:rect b="b" l="l" r="r" t="t"/>
              <a:pathLst>
                <a:path extrusionOk="0" h="10946" w="10946">
                  <a:moveTo>
                    <a:pt x="4308" y="1"/>
                  </a:moveTo>
                  <a:lnTo>
                    <a:pt x="4203" y="2973"/>
                  </a:lnTo>
                  <a:lnTo>
                    <a:pt x="1729" y="1310"/>
                  </a:lnTo>
                  <a:lnTo>
                    <a:pt x="3130" y="3941"/>
                  </a:lnTo>
                  <a:lnTo>
                    <a:pt x="3130" y="3941"/>
                  </a:lnTo>
                  <a:lnTo>
                    <a:pt x="158" y="3732"/>
                  </a:lnTo>
                  <a:lnTo>
                    <a:pt x="158" y="3732"/>
                  </a:lnTo>
                  <a:lnTo>
                    <a:pt x="2685" y="5316"/>
                  </a:lnTo>
                  <a:lnTo>
                    <a:pt x="1" y="6625"/>
                  </a:lnTo>
                  <a:lnTo>
                    <a:pt x="2986" y="6743"/>
                  </a:lnTo>
                  <a:lnTo>
                    <a:pt x="1323" y="9217"/>
                  </a:lnTo>
                  <a:lnTo>
                    <a:pt x="3955" y="7817"/>
                  </a:lnTo>
                  <a:lnTo>
                    <a:pt x="3745" y="10789"/>
                  </a:lnTo>
                  <a:lnTo>
                    <a:pt x="5329" y="8262"/>
                  </a:lnTo>
                  <a:lnTo>
                    <a:pt x="6639" y="10946"/>
                  </a:lnTo>
                  <a:lnTo>
                    <a:pt x="6743" y="7961"/>
                  </a:lnTo>
                  <a:lnTo>
                    <a:pt x="9218" y="9623"/>
                  </a:lnTo>
                  <a:lnTo>
                    <a:pt x="9218" y="9623"/>
                  </a:lnTo>
                  <a:lnTo>
                    <a:pt x="7817" y="6992"/>
                  </a:lnTo>
                  <a:lnTo>
                    <a:pt x="10802" y="7201"/>
                  </a:lnTo>
                  <a:lnTo>
                    <a:pt x="8275" y="5617"/>
                  </a:lnTo>
                  <a:lnTo>
                    <a:pt x="10946" y="4308"/>
                  </a:lnTo>
                  <a:lnTo>
                    <a:pt x="7974" y="4203"/>
                  </a:lnTo>
                  <a:lnTo>
                    <a:pt x="9637" y="1729"/>
                  </a:lnTo>
                  <a:lnTo>
                    <a:pt x="9637" y="1729"/>
                  </a:lnTo>
                  <a:lnTo>
                    <a:pt x="7005" y="3117"/>
                  </a:lnTo>
                  <a:lnTo>
                    <a:pt x="7005" y="3117"/>
                  </a:lnTo>
                  <a:lnTo>
                    <a:pt x="7202" y="145"/>
                  </a:lnTo>
                  <a:lnTo>
                    <a:pt x="5617" y="2671"/>
                  </a:lnTo>
                  <a:lnTo>
                    <a:pt x="4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1390824" y="2910151"/>
              <a:ext cx="73325" cy="83425"/>
            </a:xfrm>
            <a:custGeom>
              <a:rect b="b" l="l" r="r" t="t"/>
              <a:pathLst>
                <a:path extrusionOk="0" h="3337" w="2933">
                  <a:moveTo>
                    <a:pt x="1682" y="1"/>
                  </a:moveTo>
                  <a:cubicBezTo>
                    <a:pt x="1511" y="1"/>
                    <a:pt x="1337" y="33"/>
                    <a:pt x="1178" y="102"/>
                  </a:cubicBezTo>
                  <a:cubicBezTo>
                    <a:pt x="825" y="220"/>
                    <a:pt x="537" y="482"/>
                    <a:pt x="393" y="835"/>
                  </a:cubicBezTo>
                  <a:cubicBezTo>
                    <a:pt x="275" y="1123"/>
                    <a:pt x="249" y="1451"/>
                    <a:pt x="314" y="1765"/>
                  </a:cubicBezTo>
                  <a:lnTo>
                    <a:pt x="0" y="1883"/>
                  </a:lnTo>
                  <a:lnTo>
                    <a:pt x="92" y="2105"/>
                  </a:lnTo>
                  <a:lnTo>
                    <a:pt x="367" y="2000"/>
                  </a:lnTo>
                  <a:cubicBezTo>
                    <a:pt x="380" y="2079"/>
                    <a:pt x="406" y="2144"/>
                    <a:pt x="432" y="2223"/>
                  </a:cubicBezTo>
                  <a:cubicBezTo>
                    <a:pt x="445" y="2236"/>
                    <a:pt x="458" y="2262"/>
                    <a:pt x="458" y="2288"/>
                  </a:cubicBezTo>
                  <a:lnTo>
                    <a:pt x="197" y="2393"/>
                  </a:lnTo>
                  <a:lnTo>
                    <a:pt x="288" y="2616"/>
                  </a:lnTo>
                  <a:lnTo>
                    <a:pt x="576" y="2511"/>
                  </a:lnTo>
                  <a:cubicBezTo>
                    <a:pt x="707" y="2799"/>
                    <a:pt x="930" y="3035"/>
                    <a:pt x="1205" y="3179"/>
                  </a:cubicBezTo>
                  <a:cubicBezTo>
                    <a:pt x="1399" y="3283"/>
                    <a:pt x="1614" y="3337"/>
                    <a:pt x="1829" y="3337"/>
                  </a:cubicBezTo>
                  <a:cubicBezTo>
                    <a:pt x="1991" y="3337"/>
                    <a:pt x="2152" y="3306"/>
                    <a:pt x="2304" y="3244"/>
                  </a:cubicBezTo>
                  <a:cubicBezTo>
                    <a:pt x="2553" y="3152"/>
                    <a:pt x="2776" y="2995"/>
                    <a:pt x="2933" y="2786"/>
                  </a:cubicBezTo>
                  <a:lnTo>
                    <a:pt x="2750" y="2524"/>
                  </a:lnTo>
                  <a:cubicBezTo>
                    <a:pt x="2606" y="2681"/>
                    <a:pt x="2435" y="2812"/>
                    <a:pt x="2239" y="2891"/>
                  </a:cubicBezTo>
                  <a:cubicBezTo>
                    <a:pt x="2122" y="2934"/>
                    <a:pt x="2000" y="2956"/>
                    <a:pt x="1879" y="2956"/>
                  </a:cubicBezTo>
                  <a:cubicBezTo>
                    <a:pt x="1741" y="2956"/>
                    <a:pt x="1605" y="2927"/>
                    <a:pt x="1480" y="2864"/>
                  </a:cubicBezTo>
                  <a:cubicBezTo>
                    <a:pt x="1270" y="2747"/>
                    <a:pt x="1100" y="2563"/>
                    <a:pt x="982" y="2354"/>
                  </a:cubicBezTo>
                  <a:lnTo>
                    <a:pt x="2304" y="1856"/>
                  </a:lnTo>
                  <a:lnTo>
                    <a:pt x="2213" y="1634"/>
                  </a:lnTo>
                  <a:lnTo>
                    <a:pt x="864" y="2144"/>
                  </a:lnTo>
                  <a:lnTo>
                    <a:pt x="838" y="2053"/>
                  </a:lnTo>
                  <a:cubicBezTo>
                    <a:pt x="812" y="1987"/>
                    <a:pt x="786" y="1922"/>
                    <a:pt x="773" y="1856"/>
                  </a:cubicBezTo>
                  <a:lnTo>
                    <a:pt x="2108" y="1346"/>
                  </a:lnTo>
                  <a:lnTo>
                    <a:pt x="2029" y="1123"/>
                  </a:lnTo>
                  <a:lnTo>
                    <a:pt x="720" y="1608"/>
                  </a:lnTo>
                  <a:cubicBezTo>
                    <a:pt x="681" y="1372"/>
                    <a:pt x="694" y="1136"/>
                    <a:pt x="786" y="914"/>
                  </a:cubicBezTo>
                  <a:cubicBezTo>
                    <a:pt x="877" y="678"/>
                    <a:pt x="1074" y="508"/>
                    <a:pt x="1309" y="416"/>
                  </a:cubicBezTo>
                  <a:cubicBezTo>
                    <a:pt x="1434" y="372"/>
                    <a:pt x="1565" y="345"/>
                    <a:pt x="1693" y="345"/>
                  </a:cubicBezTo>
                  <a:cubicBezTo>
                    <a:pt x="1754" y="345"/>
                    <a:pt x="1814" y="351"/>
                    <a:pt x="1872" y="364"/>
                  </a:cubicBezTo>
                  <a:lnTo>
                    <a:pt x="1846" y="10"/>
                  </a:lnTo>
                  <a:cubicBezTo>
                    <a:pt x="1792" y="4"/>
                    <a:pt x="173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61475" y="3154175"/>
              <a:ext cx="539750" cy="271700"/>
            </a:xfrm>
            <a:custGeom>
              <a:rect b="b" l="l" r="r" t="t"/>
              <a:pathLst>
                <a:path extrusionOk="0" h="10868" w="21590">
                  <a:moveTo>
                    <a:pt x="0" y="1"/>
                  </a:moveTo>
                  <a:lnTo>
                    <a:pt x="1074" y="10867"/>
                  </a:lnTo>
                  <a:lnTo>
                    <a:pt x="21472" y="9558"/>
                  </a:lnTo>
                  <a:lnTo>
                    <a:pt x="21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849525" y="2817050"/>
              <a:ext cx="420275" cy="450075"/>
            </a:xfrm>
            <a:custGeom>
              <a:rect b="b" l="l" r="r" t="t"/>
              <a:pathLst>
                <a:path extrusionOk="0" h="18003" w="16811">
                  <a:moveTo>
                    <a:pt x="8864" y="1"/>
                  </a:moveTo>
                  <a:lnTo>
                    <a:pt x="0" y="3850"/>
                  </a:lnTo>
                  <a:lnTo>
                    <a:pt x="5001" y="18002"/>
                  </a:lnTo>
                  <a:lnTo>
                    <a:pt x="14847" y="13721"/>
                  </a:lnTo>
                  <a:lnTo>
                    <a:pt x="16811" y="12857"/>
                  </a:lnTo>
                  <a:lnTo>
                    <a:pt x="88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0425" y="2820975"/>
              <a:ext cx="420275" cy="467750"/>
            </a:xfrm>
            <a:custGeom>
              <a:rect b="b" l="l" r="r" t="t"/>
              <a:pathLst>
                <a:path extrusionOk="0" h="18710" w="16811">
                  <a:moveTo>
                    <a:pt x="10461" y="1"/>
                  </a:moveTo>
                  <a:lnTo>
                    <a:pt x="0" y="4557"/>
                  </a:lnTo>
                  <a:lnTo>
                    <a:pt x="4988" y="18709"/>
                  </a:lnTo>
                  <a:lnTo>
                    <a:pt x="16811" y="13564"/>
                  </a:lnTo>
                  <a:lnTo>
                    <a:pt x="10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832825" y="2798300"/>
              <a:ext cx="200000" cy="133650"/>
            </a:xfrm>
            <a:custGeom>
              <a:rect b="b" l="l" r="r" t="t"/>
              <a:pathLst>
                <a:path extrusionOk="0" h="5346" w="8000">
                  <a:moveTo>
                    <a:pt x="4537" y="0"/>
                  </a:moveTo>
                  <a:cubicBezTo>
                    <a:pt x="3986" y="0"/>
                    <a:pt x="3435" y="116"/>
                    <a:pt x="2920" y="345"/>
                  </a:cubicBezTo>
                  <a:cubicBezTo>
                    <a:pt x="930" y="1209"/>
                    <a:pt x="0" y="3448"/>
                    <a:pt x="812" y="5346"/>
                  </a:cubicBezTo>
                  <a:lnTo>
                    <a:pt x="1113" y="5215"/>
                  </a:lnTo>
                  <a:cubicBezTo>
                    <a:pt x="367" y="3474"/>
                    <a:pt x="1231" y="1418"/>
                    <a:pt x="3051" y="633"/>
                  </a:cubicBezTo>
                  <a:cubicBezTo>
                    <a:pt x="3523" y="418"/>
                    <a:pt x="4030" y="313"/>
                    <a:pt x="4539" y="313"/>
                  </a:cubicBezTo>
                  <a:cubicBezTo>
                    <a:pt x="4961" y="313"/>
                    <a:pt x="5383" y="386"/>
                    <a:pt x="5787" y="528"/>
                  </a:cubicBezTo>
                  <a:cubicBezTo>
                    <a:pt x="6638" y="842"/>
                    <a:pt x="7345" y="1497"/>
                    <a:pt x="7712" y="2335"/>
                  </a:cubicBezTo>
                  <a:lnTo>
                    <a:pt x="8000" y="2204"/>
                  </a:lnTo>
                  <a:cubicBezTo>
                    <a:pt x="7607" y="1287"/>
                    <a:pt x="6835" y="580"/>
                    <a:pt x="5892" y="240"/>
                  </a:cubicBezTo>
                  <a:cubicBezTo>
                    <a:pt x="5453" y="80"/>
                    <a:pt x="4995" y="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1022650" y="2958050"/>
              <a:ext cx="393125" cy="430825"/>
            </a:xfrm>
            <a:custGeom>
              <a:rect b="b" l="l" r="r" t="t"/>
              <a:pathLst>
                <a:path extrusionOk="0" h="17233" w="15725">
                  <a:moveTo>
                    <a:pt x="7692" y="0"/>
                  </a:moveTo>
                  <a:cubicBezTo>
                    <a:pt x="7019" y="0"/>
                    <a:pt x="6339" y="91"/>
                    <a:pt x="5670" y="278"/>
                  </a:cubicBezTo>
                  <a:cubicBezTo>
                    <a:pt x="2724" y="1090"/>
                    <a:pt x="577" y="3617"/>
                    <a:pt x="224" y="6654"/>
                  </a:cubicBezTo>
                  <a:lnTo>
                    <a:pt x="224" y="6667"/>
                  </a:lnTo>
                  <a:cubicBezTo>
                    <a:pt x="80" y="7806"/>
                    <a:pt x="106" y="8985"/>
                    <a:pt x="66" y="10097"/>
                  </a:cubicBezTo>
                  <a:cubicBezTo>
                    <a:pt x="1" y="12480"/>
                    <a:pt x="53" y="14863"/>
                    <a:pt x="237" y="17233"/>
                  </a:cubicBezTo>
                  <a:cubicBezTo>
                    <a:pt x="1035" y="16146"/>
                    <a:pt x="2004" y="15190"/>
                    <a:pt x="3091" y="14392"/>
                  </a:cubicBezTo>
                  <a:cubicBezTo>
                    <a:pt x="3300" y="14208"/>
                    <a:pt x="3549" y="14090"/>
                    <a:pt x="3824" y="14064"/>
                  </a:cubicBezTo>
                  <a:cubicBezTo>
                    <a:pt x="3831" y="14064"/>
                    <a:pt x="3838" y="14064"/>
                    <a:pt x="3845" y="14064"/>
                  </a:cubicBezTo>
                  <a:cubicBezTo>
                    <a:pt x="4667" y="14064"/>
                    <a:pt x="5730" y="14825"/>
                    <a:pt x="6626" y="14941"/>
                  </a:cubicBezTo>
                  <a:cubicBezTo>
                    <a:pt x="6982" y="14992"/>
                    <a:pt x="7338" y="15017"/>
                    <a:pt x="7691" y="15017"/>
                  </a:cubicBezTo>
                  <a:cubicBezTo>
                    <a:pt x="10334" y="15017"/>
                    <a:pt x="12817" y="13622"/>
                    <a:pt x="14180" y="11289"/>
                  </a:cubicBezTo>
                  <a:cubicBezTo>
                    <a:pt x="15725" y="8657"/>
                    <a:pt x="15502" y="5345"/>
                    <a:pt x="13630" y="2923"/>
                  </a:cubicBezTo>
                  <a:cubicBezTo>
                    <a:pt x="12193" y="1051"/>
                    <a:pt x="9982" y="0"/>
                    <a:pt x="7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132300" y="3095600"/>
              <a:ext cx="205575" cy="26200"/>
            </a:xfrm>
            <a:custGeom>
              <a:rect b="b" l="l" r="r" t="t"/>
              <a:pathLst>
                <a:path extrusionOk="0" h="1048" w="8223">
                  <a:moveTo>
                    <a:pt x="8223" y="1047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132975" y="3106050"/>
              <a:ext cx="205900" cy="30800"/>
            </a:xfrm>
            <a:custGeom>
              <a:rect b="b" l="l" r="r" t="t"/>
              <a:pathLst>
                <a:path extrusionOk="0" h="1232" w="8236">
                  <a:moveTo>
                    <a:pt x="13" y="1"/>
                  </a:moveTo>
                  <a:lnTo>
                    <a:pt x="0" y="158"/>
                  </a:lnTo>
                  <a:lnTo>
                    <a:pt x="8209" y="1232"/>
                  </a:lnTo>
                  <a:lnTo>
                    <a:pt x="8235" y="107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125775" y="3146000"/>
              <a:ext cx="205875" cy="26200"/>
            </a:xfrm>
            <a:custGeom>
              <a:rect b="b" l="l" r="r" t="t"/>
              <a:pathLst>
                <a:path extrusionOk="0" h="1048" w="8235">
                  <a:moveTo>
                    <a:pt x="8235" y="104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1125775" y="3144350"/>
              <a:ext cx="206225" cy="30150"/>
            </a:xfrm>
            <a:custGeom>
              <a:rect b="b" l="l" r="r" t="t"/>
              <a:pathLst>
                <a:path extrusionOk="0" h="1206" w="8249">
                  <a:moveTo>
                    <a:pt x="13" y="1"/>
                  </a:moveTo>
                  <a:lnTo>
                    <a:pt x="0" y="158"/>
                  </a:lnTo>
                  <a:lnTo>
                    <a:pt x="8222" y="1205"/>
                  </a:lnTo>
                  <a:lnTo>
                    <a:pt x="8248" y="103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1260950" y="3078250"/>
              <a:ext cx="71050" cy="317825"/>
            </a:xfrm>
            <a:custGeom>
              <a:rect b="b" l="l" r="r" t="t"/>
              <a:pathLst>
                <a:path extrusionOk="0" h="12713" w="2842">
                  <a:moveTo>
                    <a:pt x="2684" y="0"/>
                  </a:moveTo>
                  <a:lnTo>
                    <a:pt x="0" y="12673"/>
                  </a:lnTo>
                  <a:lnTo>
                    <a:pt x="157" y="12713"/>
                  </a:lnTo>
                  <a:lnTo>
                    <a:pt x="2841" y="26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81300" y="2933575"/>
              <a:ext cx="1013350" cy="500800"/>
            </a:xfrm>
            <a:custGeom>
              <a:rect b="b" l="l" r="r" t="t"/>
              <a:pathLst>
                <a:path extrusionOk="0" h="20032" w="40534">
                  <a:moveTo>
                    <a:pt x="5106" y="0"/>
                  </a:moveTo>
                  <a:lnTo>
                    <a:pt x="0" y="27"/>
                  </a:lnTo>
                  <a:lnTo>
                    <a:pt x="0" y="275"/>
                  </a:lnTo>
                  <a:lnTo>
                    <a:pt x="5106" y="236"/>
                  </a:lnTo>
                  <a:lnTo>
                    <a:pt x="5120" y="236"/>
                  </a:lnTo>
                  <a:cubicBezTo>
                    <a:pt x="6874" y="236"/>
                    <a:pt x="8288" y="1467"/>
                    <a:pt x="8484" y="3156"/>
                  </a:cubicBezTo>
                  <a:lnTo>
                    <a:pt x="8825" y="6062"/>
                  </a:lnTo>
                  <a:lnTo>
                    <a:pt x="38793" y="5879"/>
                  </a:lnTo>
                  <a:cubicBezTo>
                    <a:pt x="38806" y="5878"/>
                    <a:pt x="38819" y="5878"/>
                    <a:pt x="38832" y="5878"/>
                  </a:cubicBezTo>
                  <a:cubicBezTo>
                    <a:pt x="39288" y="5878"/>
                    <a:pt x="39703" y="6099"/>
                    <a:pt x="39958" y="6468"/>
                  </a:cubicBezTo>
                  <a:cubicBezTo>
                    <a:pt x="40233" y="6874"/>
                    <a:pt x="40285" y="7384"/>
                    <a:pt x="40102" y="7830"/>
                  </a:cubicBezTo>
                  <a:lnTo>
                    <a:pt x="36528" y="16994"/>
                  </a:lnTo>
                  <a:cubicBezTo>
                    <a:pt x="36266" y="17649"/>
                    <a:pt x="35637" y="18081"/>
                    <a:pt x="34930" y="18094"/>
                  </a:cubicBezTo>
                  <a:lnTo>
                    <a:pt x="10658" y="19770"/>
                  </a:lnTo>
                  <a:lnTo>
                    <a:pt x="9152" y="6808"/>
                  </a:lnTo>
                  <a:lnTo>
                    <a:pt x="8916" y="6835"/>
                  </a:lnTo>
                  <a:lnTo>
                    <a:pt x="10448" y="20031"/>
                  </a:lnTo>
                  <a:lnTo>
                    <a:pt x="34930" y="18343"/>
                  </a:lnTo>
                  <a:cubicBezTo>
                    <a:pt x="35742" y="18329"/>
                    <a:pt x="36462" y="17832"/>
                    <a:pt x="36750" y="17073"/>
                  </a:cubicBezTo>
                  <a:lnTo>
                    <a:pt x="40324" y="7908"/>
                  </a:lnTo>
                  <a:cubicBezTo>
                    <a:pt x="40534" y="7397"/>
                    <a:pt x="40482" y="6795"/>
                    <a:pt x="40167" y="6337"/>
                  </a:cubicBezTo>
                  <a:cubicBezTo>
                    <a:pt x="39853" y="5892"/>
                    <a:pt x="39343" y="5630"/>
                    <a:pt x="38793" y="5630"/>
                  </a:cubicBezTo>
                  <a:lnTo>
                    <a:pt x="38780" y="5630"/>
                  </a:lnTo>
                  <a:lnTo>
                    <a:pt x="9034" y="5813"/>
                  </a:lnTo>
                  <a:lnTo>
                    <a:pt x="8720" y="3116"/>
                  </a:lnTo>
                  <a:cubicBezTo>
                    <a:pt x="8510" y="1310"/>
                    <a:pt x="6992" y="0"/>
                    <a:pt x="5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45425" y="3440900"/>
              <a:ext cx="574125" cy="235025"/>
            </a:xfrm>
            <a:custGeom>
              <a:rect b="b" l="l" r="r" t="t"/>
              <a:pathLst>
                <a:path extrusionOk="0" h="9401" w="22965">
                  <a:moveTo>
                    <a:pt x="237" y="0"/>
                  </a:moveTo>
                  <a:lnTo>
                    <a:pt x="1" y="40"/>
                  </a:lnTo>
                  <a:lnTo>
                    <a:pt x="1114" y="7397"/>
                  </a:lnTo>
                  <a:cubicBezTo>
                    <a:pt x="1296" y="8554"/>
                    <a:pt x="2277" y="9401"/>
                    <a:pt x="3431" y="9401"/>
                  </a:cubicBezTo>
                  <a:cubicBezTo>
                    <a:pt x="3440" y="9401"/>
                    <a:pt x="3448" y="9401"/>
                    <a:pt x="3457" y="9400"/>
                  </a:cubicBezTo>
                  <a:lnTo>
                    <a:pt x="3536" y="9400"/>
                  </a:lnTo>
                  <a:cubicBezTo>
                    <a:pt x="6794" y="9295"/>
                    <a:pt x="13408" y="9275"/>
                    <a:pt x="18009" y="9275"/>
                  </a:cubicBezTo>
                  <a:cubicBezTo>
                    <a:pt x="20841" y="9275"/>
                    <a:pt x="22910" y="9283"/>
                    <a:pt x="22965" y="9283"/>
                  </a:cubicBezTo>
                  <a:lnTo>
                    <a:pt x="22965" y="9047"/>
                  </a:lnTo>
                  <a:cubicBezTo>
                    <a:pt x="22910" y="9047"/>
                    <a:pt x="20841" y="9039"/>
                    <a:pt x="18009" y="9039"/>
                  </a:cubicBezTo>
                  <a:cubicBezTo>
                    <a:pt x="13408" y="9039"/>
                    <a:pt x="6794" y="9059"/>
                    <a:pt x="3536" y="9165"/>
                  </a:cubicBezTo>
                  <a:cubicBezTo>
                    <a:pt x="3509" y="9166"/>
                    <a:pt x="3483" y="9166"/>
                    <a:pt x="3457" y="9166"/>
                  </a:cubicBezTo>
                  <a:cubicBezTo>
                    <a:pt x="2404" y="9166"/>
                    <a:pt x="1516" y="8406"/>
                    <a:pt x="1362" y="7371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845925" y="3624825"/>
              <a:ext cx="125375" cy="129325"/>
            </a:xfrm>
            <a:custGeom>
              <a:rect b="b" l="l" r="r" t="t"/>
              <a:pathLst>
                <a:path extrusionOk="0" h="5173" w="5015">
                  <a:moveTo>
                    <a:pt x="2440" y="1"/>
                  </a:moveTo>
                  <a:cubicBezTo>
                    <a:pt x="2426" y="1"/>
                    <a:pt x="2411" y="1"/>
                    <a:pt x="2396" y="1"/>
                  </a:cubicBezTo>
                  <a:cubicBezTo>
                    <a:pt x="1048" y="27"/>
                    <a:pt x="0" y="1192"/>
                    <a:pt x="66" y="2619"/>
                  </a:cubicBezTo>
                  <a:cubicBezTo>
                    <a:pt x="130" y="4031"/>
                    <a:pt x="1258" y="5173"/>
                    <a:pt x="2587" y="5173"/>
                  </a:cubicBezTo>
                  <a:cubicBezTo>
                    <a:pt x="2602" y="5173"/>
                    <a:pt x="2617" y="5173"/>
                    <a:pt x="2632" y="5172"/>
                  </a:cubicBezTo>
                  <a:cubicBezTo>
                    <a:pt x="3967" y="5146"/>
                    <a:pt x="5014" y="3981"/>
                    <a:pt x="4949" y="2554"/>
                  </a:cubicBezTo>
                  <a:cubicBezTo>
                    <a:pt x="4884" y="1156"/>
                    <a:pt x="375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891750" y="3672300"/>
              <a:ext cx="34050" cy="34400"/>
            </a:xfrm>
            <a:custGeom>
              <a:rect b="b" l="l" r="r" t="t"/>
              <a:pathLst>
                <a:path extrusionOk="0" h="1376" w="1362">
                  <a:moveTo>
                    <a:pt x="655" y="0"/>
                  </a:moveTo>
                  <a:cubicBezTo>
                    <a:pt x="288" y="13"/>
                    <a:pt x="0" y="328"/>
                    <a:pt x="26" y="694"/>
                  </a:cubicBezTo>
                  <a:cubicBezTo>
                    <a:pt x="39" y="1061"/>
                    <a:pt x="340" y="1362"/>
                    <a:pt x="720" y="1375"/>
                  </a:cubicBezTo>
                  <a:cubicBezTo>
                    <a:pt x="1087" y="1362"/>
                    <a:pt x="1362" y="1048"/>
                    <a:pt x="1335" y="681"/>
                  </a:cubicBezTo>
                  <a:cubicBezTo>
                    <a:pt x="1322" y="302"/>
                    <a:pt x="1021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1131000" y="3621550"/>
              <a:ext cx="125375" cy="129325"/>
            </a:xfrm>
            <a:custGeom>
              <a:rect b="b" l="l" r="r" t="t"/>
              <a:pathLst>
                <a:path extrusionOk="0" h="5173" w="5015">
                  <a:moveTo>
                    <a:pt x="2428" y="1"/>
                  </a:moveTo>
                  <a:cubicBezTo>
                    <a:pt x="2413" y="1"/>
                    <a:pt x="2398" y="1"/>
                    <a:pt x="2383" y="1"/>
                  </a:cubicBezTo>
                  <a:cubicBezTo>
                    <a:pt x="1048" y="27"/>
                    <a:pt x="0" y="1193"/>
                    <a:pt x="66" y="2620"/>
                  </a:cubicBezTo>
                  <a:cubicBezTo>
                    <a:pt x="131" y="4038"/>
                    <a:pt x="1270" y="5173"/>
                    <a:pt x="2609" y="5173"/>
                  </a:cubicBezTo>
                  <a:cubicBezTo>
                    <a:pt x="2617" y="5173"/>
                    <a:pt x="2624" y="5173"/>
                    <a:pt x="2632" y="5173"/>
                  </a:cubicBezTo>
                  <a:cubicBezTo>
                    <a:pt x="3967" y="5159"/>
                    <a:pt x="5015" y="3981"/>
                    <a:pt x="4949" y="2554"/>
                  </a:cubicBezTo>
                  <a:cubicBezTo>
                    <a:pt x="4885" y="1156"/>
                    <a:pt x="3757" y="1"/>
                    <a:pt x="2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176500" y="3669025"/>
              <a:ext cx="34375" cy="34400"/>
            </a:xfrm>
            <a:custGeom>
              <a:rect b="b" l="l" r="r" t="t"/>
              <a:pathLst>
                <a:path extrusionOk="0" h="1376" w="1375">
                  <a:moveTo>
                    <a:pt x="655" y="0"/>
                  </a:moveTo>
                  <a:cubicBezTo>
                    <a:pt x="288" y="14"/>
                    <a:pt x="0" y="328"/>
                    <a:pt x="40" y="694"/>
                  </a:cubicBezTo>
                  <a:cubicBezTo>
                    <a:pt x="40" y="1074"/>
                    <a:pt x="341" y="1375"/>
                    <a:pt x="720" y="1375"/>
                  </a:cubicBezTo>
                  <a:cubicBezTo>
                    <a:pt x="1087" y="1362"/>
                    <a:pt x="1375" y="1048"/>
                    <a:pt x="1336" y="681"/>
                  </a:cubicBezTo>
                  <a:cubicBezTo>
                    <a:pt x="1323" y="315"/>
                    <a:pt x="1021" y="14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115950" y="3078900"/>
              <a:ext cx="34725" cy="326350"/>
            </a:xfrm>
            <a:custGeom>
              <a:rect b="b" l="l" r="r" t="t"/>
              <a:pathLst>
                <a:path extrusionOk="0" h="13054" w="1389">
                  <a:moveTo>
                    <a:pt x="1218" y="0"/>
                  </a:moveTo>
                  <a:lnTo>
                    <a:pt x="0" y="13040"/>
                  </a:lnTo>
                  <a:lnTo>
                    <a:pt x="157" y="13053"/>
                  </a:lnTo>
                  <a:lnTo>
                    <a:pt x="1388" y="13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973900" y="3080525"/>
              <a:ext cx="3950" cy="334875"/>
            </a:xfrm>
            <a:custGeom>
              <a:rect b="b" l="l" r="r" t="t"/>
              <a:pathLst>
                <a:path extrusionOk="0" h="13395" w="158">
                  <a:moveTo>
                    <a:pt x="0" y="1"/>
                  </a:moveTo>
                  <a:lnTo>
                    <a:pt x="0" y="13394"/>
                  </a:lnTo>
                  <a:lnTo>
                    <a:pt x="157" y="13394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802375" y="3081525"/>
              <a:ext cx="27850" cy="341400"/>
            </a:xfrm>
            <a:custGeom>
              <a:rect b="b" l="l" r="r" t="t"/>
              <a:pathLst>
                <a:path extrusionOk="0" h="13656" w="1114">
                  <a:moveTo>
                    <a:pt x="158" y="0"/>
                  </a:moveTo>
                  <a:lnTo>
                    <a:pt x="1" y="13"/>
                  </a:lnTo>
                  <a:lnTo>
                    <a:pt x="957" y="13655"/>
                  </a:lnTo>
                  <a:lnTo>
                    <a:pt x="1114" y="1364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732350" y="3320125"/>
              <a:ext cx="679500" cy="8200"/>
            </a:xfrm>
            <a:custGeom>
              <a:rect b="b" l="l" r="r" t="t"/>
              <a:pathLst>
                <a:path extrusionOk="0" h="328" w="27180">
                  <a:moveTo>
                    <a:pt x="27180" y="0"/>
                  </a:moveTo>
                  <a:lnTo>
                    <a:pt x="0" y="157"/>
                  </a:lnTo>
                  <a:lnTo>
                    <a:pt x="0" y="328"/>
                  </a:lnTo>
                  <a:lnTo>
                    <a:pt x="27180" y="157"/>
                  </a:lnTo>
                  <a:lnTo>
                    <a:pt x="27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716950" y="3198025"/>
              <a:ext cx="738750" cy="8550"/>
            </a:xfrm>
            <a:custGeom>
              <a:rect b="b" l="l" r="r" t="t"/>
              <a:pathLst>
                <a:path extrusionOk="0" h="342" w="29550">
                  <a:moveTo>
                    <a:pt x="29550" y="1"/>
                  </a:moveTo>
                  <a:lnTo>
                    <a:pt x="1" y="171"/>
                  </a:lnTo>
                  <a:lnTo>
                    <a:pt x="1" y="341"/>
                  </a:lnTo>
                  <a:lnTo>
                    <a:pt x="29550" y="158"/>
                  </a:lnTo>
                  <a:lnTo>
                    <a:pt x="29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52825" y="2930300"/>
              <a:ext cx="124725" cy="32100"/>
            </a:xfrm>
            <a:custGeom>
              <a:rect b="b" l="l" r="r" t="t"/>
              <a:pathLst>
                <a:path extrusionOk="0" h="1284" w="4989">
                  <a:moveTo>
                    <a:pt x="642" y="1"/>
                  </a:moveTo>
                  <a:cubicBezTo>
                    <a:pt x="289" y="1"/>
                    <a:pt x="0" y="289"/>
                    <a:pt x="0" y="642"/>
                  </a:cubicBezTo>
                  <a:cubicBezTo>
                    <a:pt x="0" y="996"/>
                    <a:pt x="289" y="1284"/>
                    <a:pt x="642" y="1284"/>
                  </a:cubicBezTo>
                  <a:lnTo>
                    <a:pt x="4347" y="1284"/>
                  </a:lnTo>
                  <a:cubicBezTo>
                    <a:pt x="4701" y="1284"/>
                    <a:pt x="4989" y="996"/>
                    <a:pt x="4989" y="642"/>
                  </a:cubicBezTo>
                  <a:cubicBezTo>
                    <a:pt x="4989" y="289"/>
                    <a:pt x="4701" y="1"/>
                    <a:pt x="4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552325" y="2888400"/>
              <a:ext cx="124725" cy="32100"/>
            </a:xfrm>
            <a:custGeom>
              <a:rect b="b" l="l" r="r" t="t"/>
              <a:pathLst>
                <a:path extrusionOk="0" h="1284" w="4989">
                  <a:moveTo>
                    <a:pt x="642" y="1"/>
                  </a:moveTo>
                  <a:cubicBezTo>
                    <a:pt x="289" y="1"/>
                    <a:pt x="0" y="289"/>
                    <a:pt x="0" y="655"/>
                  </a:cubicBezTo>
                  <a:cubicBezTo>
                    <a:pt x="0" y="996"/>
                    <a:pt x="289" y="1284"/>
                    <a:pt x="642" y="1284"/>
                  </a:cubicBezTo>
                  <a:lnTo>
                    <a:pt x="4347" y="1284"/>
                  </a:lnTo>
                  <a:cubicBezTo>
                    <a:pt x="4687" y="1284"/>
                    <a:pt x="4976" y="996"/>
                    <a:pt x="4989" y="655"/>
                  </a:cubicBezTo>
                  <a:cubicBezTo>
                    <a:pt x="4989" y="289"/>
                    <a:pt x="4701" y="1"/>
                    <a:pt x="4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5"/>
          <p:cNvSpPr txBox="1"/>
          <p:nvPr/>
        </p:nvSpPr>
        <p:spPr>
          <a:xfrm>
            <a:off x="1151250" y="404200"/>
            <a:ext cx="721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对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来说哪些东西适合在网上买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53" name="Google Shape;8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75" y="1995125"/>
            <a:ext cx="2555200" cy="19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700" y="1099025"/>
            <a:ext cx="3410825" cy="2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5"/>
          <p:cNvSpPr txBox="1"/>
          <p:nvPr/>
        </p:nvSpPr>
        <p:spPr>
          <a:xfrm>
            <a:off x="701350" y="1349775"/>
            <a:ext cx="2726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对我来说...</a:t>
            </a:r>
            <a:endParaRPr sz="31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56" name="Google Shape;85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8275" y="2663800"/>
            <a:ext cx="2857500" cy="20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6"/>
          <p:cNvSpPr txBox="1"/>
          <p:nvPr/>
        </p:nvSpPr>
        <p:spPr>
          <a:xfrm>
            <a:off x="655050" y="430650"/>
            <a:ext cx="783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喜欢在商场购物还是在网上购物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62" name="Google Shape;8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63" y="1295475"/>
            <a:ext cx="6053875" cy="30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7"/>
          <p:cNvSpPr txBox="1"/>
          <p:nvPr/>
        </p:nvSpPr>
        <p:spPr>
          <a:xfrm>
            <a:off x="655050" y="430650"/>
            <a:ext cx="783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便宜还是质量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68" name="Google Shape;8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963" y="1242550"/>
            <a:ext cx="4532075" cy="30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8"/>
          <p:cNvSpPr txBox="1"/>
          <p:nvPr/>
        </p:nvSpPr>
        <p:spPr>
          <a:xfrm>
            <a:off x="270700" y="430650"/>
            <a:ext cx="863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捷克/斯洛伐克的男生大多数喜欢买什么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74" name="Google Shape;8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400" y="17002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375" y="1462425"/>
            <a:ext cx="3961925" cy="22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9"/>
          <p:cNvSpPr txBox="1"/>
          <p:nvPr/>
        </p:nvSpPr>
        <p:spPr>
          <a:xfrm>
            <a:off x="655050" y="430650"/>
            <a:ext cx="783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你会跟着潮流买东西吗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81" name="Google Shape;8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50" y="1480750"/>
            <a:ext cx="4563100" cy="25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550" y="1480750"/>
            <a:ext cx="4362350" cy="27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7"/>
          <p:cNvSpPr txBox="1"/>
          <p:nvPr>
            <p:ph type="title"/>
          </p:nvPr>
        </p:nvSpPr>
        <p:spPr>
          <a:xfrm>
            <a:off x="720000" y="2184588"/>
            <a:ext cx="3739200" cy="14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购物</a:t>
            </a:r>
            <a:endParaRPr/>
          </a:p>
        </p:txBody>
      </p:sp>
      <p:sp>
        <p:nvSpPr>
          <p:cNvPr id="650" name="Google Shape;650;p37"/>
          <p:cNvSpPr txBox="1"/>
          <p:nvPr>
            <p:ph idx="2" type="title"/>
          </p:nvPr>
        </p:nvSpPr>
        <p:spPr>
          <a:xfrm>
            <a:off x="792275" y="975750"/>
            <a:ext cx="997200" cy="9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51" name="Google Shape;651;p37"/>
          <p:cNvGrpSpPr/>
          <p:nvPr/>
        </p:nvGrpSpPr>
        <p:grpSpPr>
          <a:xfrm>
            <a:off x="4914229" y="1839798"/>
            <a:ext cx="2586618" cy="2529051"/>
            <a:chOff x="4526450" y="2237425"/>
            <a:chExt cx="2030950" cy="1985750"/>
          </a:xfrm>
        </p:grpSpPr>
        <p:sp>
          <p:nvSpPr>
            <p:cNvPr id="652" name="Google Shape;652;p37"/>
            <p:cNvSpPr/>
            <p:nvPr/>
          </p:nvSpPr>
          <p:spPr>
            <a:xfrm>
              <a:off x="5571875" y="2313425"/>
              <a:ext cx="355475" cy="658225"/>
            </a:xfrm>
            <a:custGeom>
              <a:rect b="b" l="l" r="r" t="t"/>
              <a:pathLst>
                <a:path extrusionOk="0" h="26329" w="14219">
                  <a:moveTo>
                    <a:pt x="7574" y="0"/>
                  </a:moveTo>
                  <a:cubicBezTo>
                    <a:pt x="5283" y="0"/>
                    <a:pt x="2965" y="1373"/>
                    <a:pt x="1807" y="3296"/>
                  </a:cubicBezTo>
                  <a:cubicBezTo>
                    <a:pt x="642" y="5247"/>
                    <a:pt x="0" y="8402"/>
                    <a:pt x="170" y="10654"/>
                  </a:cubicBezTo>
                  <a:cubicBezTo>
                    <a:pt x="314" y="12722"/>
                    <a:pt x="1545" y="14817"/>
                    <a:pt x="3522" y="15459"/>
                  </a:cubicBezTo>
                  <a:cubicBezTo>
                    <a:pt x="3509" y="17593"/>
                    <a:pt x="3614" y="19714"/>
                    <a:pt x="3849" y="21835"/>
                  </a:cubicBezTo>
                  <a:cubicBezTo>
                    <a:pt x="3928" y="22541"/>
                    <a:pt x="4033" y="23288"/>
                    <a:pt x="4425" y="23903"/>
                  </a:cubicBezTo>
                  <a:cubicBezTo>
                    <a:pt x="5452" y="25484"/>
                    <a:pt x="7257" y="26328"/>
                    <a:pt x="9090" y="26328"/>
                  </a:cubicBezTo>
                  <a:cubicBezTo>
                    <a:pt x="9549" y="26328"/>
                    <a:pt x="10010" y="26275"/>
                    <a:pt x="10461" y="26168"/>
                  </a:cubicBezTo>
                  <a:cubicBezTo>
                    <a:pt x="13027" y="25553"/>
                    <a:pt x="14101" y="23628"/>
                    <a:pt x="14101" y="21101"/>
                  </a:cubicBezTo>
                  <a:cubicBezTo>
                    <a:pt x="14101" y="18339"/>
                    <a:pt x="14061" y="15563"/>
                    <a:pt x="13970" y="12788"/>
                  </a:cubicBezTo>
                  <a:cubicBezTo>
                    <a:pt x="13891" y="10510"/>
                    <a:pt x="14218" y="7800"/>
                    <a:pt x="13682" y="5600"/>
                  </a:cubicBezTo>
                  <a:cubicBezTo>
                    <a:pt x="13079" y="3178"/>
                    <a:pt x="11260" y="651"/>
                    <a:pt x="8693" y="115"/>
                  </a:cubicBezTo>
                  <a:cubicBezTo>
                    <a:pt x="8324" y="37"/>
                    <a:pt x="7950" y="0"/>
                    <a:pt x="7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5569575" y="2310775"/>
              <a:ext cx="357775" cy="663400"/>
            </a:xfrm>
            <a:custGeom>
              <a:rect b="b" l="l" r="r" t="t"/>
              <a:pathLst>
                <a:path extrusionOk="0" h="26536" w="14311">
                  <a:moveTo>
                    <a:pt x="7673" y="208"/>
                  </a:moveTo>
                  <a:cubicBezTo>
                    <a:pt x="8039" y="208"/>
                    <a:pt x="8406" y="247"/>
                    <a:pt x="8759" y="325"/>
                  </a:cubicBezTo>
                  <a:cubicBezTo>
                    <a:pt x="11365" y="875"/>
                    <a:pt x="13106" y="3441"/>
                    <a:pt x="13669" y="5746"/>
                  </a:cubicBezTo>
                  <a:cubicBezTo>
                    <a:pt x="14035" y="7238"/>
                    <a:pt x="13996" y="8992"/>
                    <a:pt x="13970" y="10668"/>
                  </a:cubicBezTo>
                  <a:cubicBezTo>
                    <a:pt x="13957" y="11454"/>
                    <a:pt x="13931" y="12187"/>
                    <a:pt x="13957" y="12907"/>
                  </a:cubicBezTo>
                  <a:cubicBezTo>
                    <a:pt x="14035" y="15669"/>
                    <a:pt x="14088" y="18458"/>
                    <a:pt x="14088" y="21220"/>
                  </a:cubicBezTo>
                  <a:cubicBezTo>
                    <a:pt x="14088" y="23904"/>
                    <a:pt x="12857" y="25619"/>
                    <a:pt x="10527" y="26182"/>
                  </a:cubicBezTo>
                  <a:cubicBezTo>
                    <a:pt x="10082" y="26289"/>
                    <a:pt x="9631" y="26341"/>
                    <a:pt x="9186" y="26341"/>
                  </a:cubicBezTo>
                  <a:cubicBezTo>
                    <a:pt x="7337" y="26341"/>
                    <a:pt x="5569" y="25455"/>
                    <a:pt x="4609" y="23957"/>
                  </a:cubicBezTo>
                  <a:cubicBezTo>
                    <a:pt x="4229" y="23381"/>
                    <a:pt x="4125" y="22661"/>
                    <a:pt x="4046" y="21927"/>
                  </a:cubicBezTo>
                  <a:cubicBezTo>
                    <a:pt x="3810" y="19820"/>
                    <a:pt x="3706" y="17699"/>
                    <a:pt x="3719" y="15578"/>
                  </a:cubicBezTo>
                  <a:lnTo>
                    <a:pt x="3719" y="15486"/>
                  </a:lnTo>
                  <a:lnTo>
                    <a:pt x="3640" y="15460"/>
                  </a:lnTo>
                  <a:cubicBezTo>
                    <a:pt x="1860" y="14897"/>
                    <a:pt x="511" y="12946"/>
                    <a:pt x="354" y="10747"/>
                  </a:cubicBezTo>
                  <a:cubicBezTo>
                    <a:pt x="197" y="8403"/>
                    <a:pt x="891" y="5261"/>
                    <a:pt x="1991" y="3454"/>
                  </a:cubicBezTo>
                  <a:cubicBezTo>
                    <a:pt x="3169" y="1477"/>
                    <a:pt x="5473" y="208"/>
                    <a:pt x="7673" y="208"/>
                  </a:cubicBezTo>
                  <a:close/>
                  <a:moveTo>
                    <a:pt x="7682" y="1"/>
                  </a:moveTo>
                  <a:cubicBezTo>
                    <a:pt x="5422" y="1"/>
                    <a:pt x="3041" y="1311"/>
                    <a:pt x="1820" y="3350"/>
                  </a:cubicBezTo>
                  <a:cubicBezTo>
                    <a:pt x="694" y="5222"/>
                    <a:pt x="1" y="8338"/>
                    <a:pt x="158" y="10760"/>
                  </a:cubicBezTo>
                  <a:cubicBezTo>
                    <a:pt x="315" y="13025"/>
                    <a:pt x="1689" y="15015"/>
                    <a:pt x="3522" y="15643"/>
                  </a:cubicBezTo>
                  <a:cubicBezTo>
                    <a:pt x="3509" y="17751"/>
                    <a:pt x="3614" y="19846"/>
                    <a:pt x="3850" y="21941"/>
                  </a:cubicBezTo>
                  <a:cubicBezTo>
                    <a:pt x="3928" y="22713"/>
                    <a:pt x="4046" y="23446"/>
                    <a:pt x="4439" y="24061"/>
                  </a:cubicBezTo>
                  <a:cubicBezTo>
                    <a:pt x="5434" y="25619"/>
                    <a:pt x="7267" y="26536"/>
                    <a:pt x="9191" y="26536"/>
                  </a:cubicBezTo>
                  <a:cubicBezTo>
                    <a:pt x="9663" y="26536"/>
                    <a:pt x="10134" y="26483"/>
                    <a:pt x="10592" y="26366"/>
                  </a:cubicBezTo>
                  <a:cubicBezTo>
                    <a:pt x="13027" y="25790"/>
                    <a:pt x="14310" y="23996"/>
                    <a:pt x="14310" y="21207"/>
                  </a:cubicBezTo>
                  <a:cubicBezTo>
                    <a:pt x="14310" y="18458"/>
                    <a:pt x="14271" y="15656"/>
                    <a:pt x="14179" y="12894"/>
                  </a:cubicBezTo>
                  <a:cubicBezTo>
                    <a:pt x="14153" y="12187"/>
                    <a:pt x="14179" y="11454"/>
                    <a:pt x="14193" y="10668"/>
                  </a:cubicBezTo>
                  <a:cubicBezTo>
                    <a:pt x="14232" y="8966"/>
                    <a:pt x="14271" y="7212"/>
                    <a:pt x="13891" y="5680"/>
                  </a:cubicBezTo>
                  <a:cubicBezTo>
                    <a:pt x="13302" y="3323"/>
                    <a:pt x="11509" y="679"/>
                    <a:pt x="8812" y="116"/>
                  </a:cubicBezTo>
                  <a:cubicBezTo>
                    <a:pt x="8443" y="38"/>
                    <a:pt x="8064" y="1"/>
                    <a:pt x="7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5089950" y="2758150"/>
              <a:ext cx="191275" cy="122575"/>
            </a:xfrm>
            <a:custGeom>
              <a:rect b="b" l="l" r="r" t="t"/>
              <a:pathLst>
                <a:path extrusionOk="0" h="4903" w="7651">
                  <a:moveTo>
                    <a:pt x="6315" y="1"/>
                  </a:moveTo>
                  <a:cubicBezTo>
                    <a:pt x="6164" y="1"/>
                    <a:pt x="6005" y="40"/>
                    <a:pt x="5845" y="131"/>
                  </a:cubicBezTo>
                  <a:cubicBezTo>
                    <a:pt x="4103" y="1126"/>
                    <a:pt x="2414" y="2200"/>
                    <a:pt x="765" y="3325"/>
                  </a:cubicBezTo>
                  <a:cubicBezTo>
                    <a:pt x="1" y="3853"/>
                    <a:pt x="511" y="4903"/>
                    <a:pt x="1248" y="4903"/>
                  </a:cubicBezTo>
                  <a:cubicBezTo>
                    <a:pt x="1407" y="4903"/>
                    <a:pt x="1577" y="4853"/>
                    <a:pt x="1747" y="4739"/>
                  </a:cubicBezTo>
                  <a:cubicBezTo>
                    <a:pt x="3383" y="3600"/>
                    <a:pt x="5072" y="2540"/>
                    <a:pt x="6827" y="1545"/>
                  </a:cubicBezTo>
                  <a:cubicBezTo>
                    <a:pt x="7650" y="1073"/>
                    <a:pt x="7101" y="1"/>
                    <a:pt x="6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5096300" y="2755550"/>
              <a:ext cx="176775" cy="127975"/>
            </a:xfrm>
            <a:custGeom>
              <a:rect b="b" l="l" r="r" t="t"/>
              <a:pathLst>
                <a:path extrusionOk="0" h="5119" w="7071">
                  <a:moveTo>
                    <a:pt x="6062" y="209"/>
                  </a:moveTo>
                  <a:cubicBezTo>
                    <a:pt x="6193" y="209"/>
                    <a:pt x="6337" y="248"/>
                    <a:pt x="6455" y="314"/>
                  </a:cubicBezTo>
                  <a:cubicBezTo>
                    <a:pt x="6703" y="458"/>
                    <a:pt x="6861" y="706"/>
                    <a:pt x="6874" y="994"/>
                  </a:cubicBezTo>
                  <a:cubicBezTo>
                    <a:pt x="6861" y="1243"/>
                    <a:pt x="6717" y="1453"/>
                    <a:pt x="6507" y="1557"/>
                  </a:cubicBezTo>
                  <a:cubicBezTo>
                    <a:pt x="4779" y="2552"/>
                    <a:pt x="3064" y="3626"/>
                    <a:pt x="1427" y="4752"/>
                  </a:cubicBezTo>
                  <a:cubicBezTo>
                    <a:pt x="1300" y="4855"/>
                    <a:pt x="1149" y="4905"/>
                    <a:pt x="993" y="4905"/>
                  </a:cubicBezTo>
                  <a:cubicBezTo>
                    <a:pt x="893" y="4905"/>
                    <a:pt x="792" y="4884"/>
                    <a:pt x="694" y="4843"/>
                  </a:cubicBezTo>
                  <a:cubicBezTo>
                    <a:pt x="445" y="4712"/>
                    <a:pt x="262" y="4451"/>
                    <a:pt x="236" y="4163"/>
                  </a:cubicBezTo>
                  <a:cubicBezTo>
                    <a:pt x="223" y="3901"/>
                    <a:pt x="341" y="3652"/>
                    <a:pt x="563" y="3508"/>
                  </a:cubicBezTo>
                  <a:cubicBezTo>
                    <a:pt x="2200" y="2382"/>
                    <a:pt x="3915" y="1322"/>
                    <a:pt x="5643" y="327"/>
                  </a:cubicBezTo>
                  <a:cubicBezTo>
                    <a:pt x="5761" y="248"/>
                    <a:pt x="5918" y="209"/>
                    <a:pt x="6062" y="209"/>
                  </a:cubicBezTo>
                  <a:close/>
                  <a:moveTo>
                    <a:pt x="6045" y="1"/>
                  </a:moveTo>
                  <a:cubicBezTo>
                    <a:pt x="5865" y="1"/>
                    <a:pt x="5685" y="50"/>
                    <a:pt x="5525" y="143"/>
                  </a:cubicBezTo>
                  <a:cubicBezTo>
                    <a:pt x="3797" y="1138"/>
                    <a:pt x="2095" y="2225"/>
                    <a:pt x="459" y="3351"/>
                  </a:cubicBezTo>
                  <a:cubicBezTo>
                    <a:pt x="170" y="3521"/>
                    <a:pt x="0" y="3848"/>
                    <a:pt x="26" y="4189"/>
                  </a:cubicBezTo>
                  <a:cubicBezTo>
                    <a:pt x="66" y="4542"/>
                    <a:pt x="288" y="4870"/>
                    <a:pt x="616" y="5027"/>
                  </a:cubicBezTo>
                  <a:cubicBezTo>
                    <a:pt x="733" y="5079"/>
                    <a:pt x="851" y="5105"/>
                    <a:pt x="995" y="5118"/>
                  </a:cubicBezTo>
                  <a:cubicBezTo>
                    <a:pt x="1179" y="5105"/>
                    <a:pt x="1375" y="5040"/>
                    <a:pt x="1532" y="4922"/>
                  </a:cubicBezTo>
                  <a:cubicBezTo>
                    <a:pt x="3169" y="3809"/>
                    <a:pt x="4871" y="2736"/>
                    <a:pt x="6599" y="1741"/>
                  </a:cubicBezTo>
                  <a:cubicBezTo>
                    <a:pt x="6887" y="1597"/>
                    <a:pt x="7070" y="1309"/>
                    <a:pt x="7070" y="994"/>
                  </a:cubicBezTo>
                  <a:cubicBezTo>
                    <a:pt x="7057" y="641"/>
                    <a:pt x="6861" y="314"/>
                    <a:pt x="6546" y="143"/>
                  </a:cubicBezTo>
                  <a:cubicBezTo>
                    <a:pt x="6392" y="47"/>
                    <a:pt x="6219" y="1"/>
                    <a:pt x="6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5098250" y="2905675"/>
              <a:ext cx="178675" cy="114575"/>
            </a:xfrm>
            <a:custGeom>
              <a:rect b="b" l="l" r="r" t="t"/>
              <a:pathLst>
                <a:path extrusionOk="0" h="4583" w="7147">
                  <a:moveTo>
                    <a:pt x="5893" y="1"/>
                  </a:moveTo>
                  <a:cubicBezTo>
                    <a:pt x="5754" y="1"/>
                    <a:pt x="5607" y="38"/>
                    <a:pt x="5460" y="121"/>
                  </a:cubicBezTo>
                  <a:cubicBezTo>
                    <a:pt x="3837" y="1051"/>
                    <a:pt x="2253" y="2046"/>
                    <a:pt x="721" y="3106"/>
                  </a:cubicBezTo>
                  <a:cubicBezTo>
                    <a:pt x="0" y="3601"/>
                    <a:pt x="482" y="4582"/>
                    <a:pt x="1170" y="4582"/>
                  </a:cubicBezTo>
                  <a:cubicBezTo>
                    <a:pt x="1319" y="4582"/>
                    <a:pt x="1479" y="4536"/>
                    <a:pt x="1637" y="4429"/>
                  </a:cubicBezTo>
                  <a:cubicBezTo>
                    <a:pt x="3169" y="3368"/>
                    <a:pt x="4753" y="2373"/>
                    <a:pt x="6377" y="1444"/>
                  </a:cubicBezTo>
                  <a:cubicBezTo>
                    <a:pt x="7146" y="1004"/>
                    <a:pt x="6623" y="1"/>
                    <a:pt x="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5104150" y="2903250"/>
              <a:ext cx="165650" cy="119700"/>
            </a:xfrm>
            <a:custGeom>
              <a:rect b="b" l="l" r="r" t="t"/>
              <a:pathLst>
                <a:path extrusionOk="0" h="4788" w="6626">
                  <a:moveTo>
                    <a:pt x="5651" y="202"/>
                  </a:moveTo>
                  <a:cubicBezTo>
                    <a:pt x="5784" y="202"/>
                    <a:pt x="5918" y="238"/>
                    <a:pt x="6036" y="310"/>
                  </a:cubicBezTo>
                  <a:cubicBezTo>
                    <a:pt x="6259" y="428"/>
                    <a:pt x="6403" y="677"/>
                    <a:pt x="6416" y="938"/>
                  </a:cubicBezTo>
                  <a:cubicBezTo>
                    <a:pt x="6416" y="1161"/>
                    <a:pt x="6285" y="1357"/>
                    <a:pt x="6088" y="1449"/>
                  </a:cubicBezTo>
                  <a:cubicBezTo>
                    <a:pt x="4465" y="2379"/>
                    <a:pt x="2868" y="3387"/>
                    <a:pt x="1336" y="4447"/>
                  </a:cubicBezTo>
                  <a:cubicBezTo>
                    <a:pt x="1220" y="4532"/>
                    <a:pt x="1081" y="4576"/>
                    <a:pt x="940" y="4576"/>
                  </a:cubicBezTo>
                  <a:cubicBezTo>
                    <a:pt x="843" y="4576"/>
                    <a:pt x="746" y="4555"/>
                    <a:pt x="655" y="4513"/>
                  </a:cubicBezTo>
                  <a:cubicBezTo>
                    <a:pt x="419" y="4395"/>
                    <a:pt x="262" y="4159"/>
                    <a:pt x="236" y="3897"/>
                  </a:cubicBezTo>
                  <a:cubicBezTo>
                    <a:pt x="223" y="3649"/>
                    <a:pt x="341" y="3426"/>
                    <a:pt x="537" y="3295"/>
                  </a:cubicBezTo>
                  <a:cubicBezTo>
                    <a:pt x="2069" y="2248"/>
                    <a:pt x="3666" y="1240"/>
                    <a:pt x="5277" y="310"/>
                  </a:cubicBezTo>
                  <a:cubicBezTo>
                    <a:pt x="5388" y="238"/>
                    <a:pt x="5519" y="202"/>
                    <a:pt x="5651" y="202"/>
                  </a:cubicBezTo>
                  <a:close/>
                  <a:moveTo>
                    <a:pt x="5666" y="1"/>
                  </a:moveTo>
                  <a:cubicBezTo>
                    <a:pt x="5496" y="1"/>
                    <a:pt x="5325" y="47"/>
                    <a:pt x="5172" y="140"/>
                  </a:cubicBezTo>
                  <a:cubicBezTo>
                    <a:pt x="3548" y="1069"/>
                    <a:pt x="1951" y="2064"/>
                    <a:pt x="433" y="3125"/>
                  </a:cubicBezTo>
                  <a:cubicBezTo>
                    <a:pt x="158" y="3295"/>
                    <a:pt x="1" y="3596"/>
                    <a:pt x="27" y="3910"/>
                  </a:cubicBezTo>
                  <a:cubicBezTo>
                    <a:pt x="66" y="4251"/>
                    <a:pt x="262" y="4552"/>
                    <a:pt x="577" y="4709"/>
                  </a:cubicBezTo>
                  <a:cubicBezTo>
                    <a:pt x="681" y="4761"/>
                    <a:pt x="812" y="4788"/>
                    <a:pt x="930" y="4788"/>
                  </a:cubicBezTo>
                  <a:cubicBezTo>
                    <a:pt x="1113" y="4788"/>
                    <a:pt x="1297" y="4722"/>
                    <a:pt x="1454" y="4617"/>
                  </a:cubicBezTo>
                  <a:cubicBezTo>
                    <a:pt x="2986" y="3570"/>
                    <a:pt x="4570" y="2562"/>
                    <a:pt x="6193" y="1645"/>
                  </a:cubicBezTo>
                  <a:cubicBezTo>
                    <a:pt x="6455" y="1515"/>
                    <a:pt x="6625" y="1240"/>
                    <a:pt x="6625" y="938"/>
                  </a:cubicBezTo>
                  <a:cubicBezTo>
                    <a:pt x="6625" y="598"/>
                    <a:pt x="6429" y="297"/>
                    <a:pt x="6141" y="127"/>
                  </a:cubicBezTo>
                  <a:cubicBezTo>
                    <a:pt x="5993" y="43"/>
                    <a:pt x="5829" y="1"/>
                    <a:pt x="5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5100200" y="2836925"/>
              <a:ext cx="178650" cy="114575"/>
            </a:xfrm>
            <a:custGeom>
              <a:rect b="b" l="l" r="r" t="t"/>
              <a:pathLst>
                <a:path extrusionOk="0" h="4583" w="7146">
                  <a:moveTo>
                    <a:pt x="5901" y="1"/>
                  </a:moveTo>
                  <a:cubicBezTo>
                    <a:pt x="5760" y="1"/>
                    <a:pt x="5611" y="38"/>
                    <a:pt x="5461" y="122"/>
                  </a:cubicBezTo>
                  <a:cubicBezTo>
                    <a:pt x="3837" y="1052"/>
                    <a:pt x="2253" y="2047"/>
                    <a:pt x="721" y="3107"/>
                  </a:cubicBezTo>
                  <a:cubicBezTo>
                    <a:pt x="1" y="3602"/>
                    <a:pt x="482" y="4583"/>
                    <a:pt x="1163" y="4583"/>
                  </a:cubicBezTo>
                  <a:cubicBezTo>
                    <a:pt x="1311" y="4583"/>
                    <a:pt x="1468" y="4537"/>
                    <a:pt x="1625" y="4429"/>
                  </a:cubicBezTo>
                  <a:cubicBezTo>
                    <a:pt x="3170" y="3369"/>
                    <a:pt x="4741" y="2374"/>
                    <a:pt x="6377" y="1444"/>
                  </a:cubicBezTo>
                  <a:cubicBezTo>
                    <a:pt x="7146" y="994"/>
                    <a:pt x="6635" y="1"/>
                    <a:pt x="5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5103500" y="2834400"/>
              <a:ext cx="168250" cy="119825"/>
            </a:xfrm>
            <a:custGeom>
              <a:rect b="b" l="l" r="r" t="t"/>
              <a:pathLst>
                <a:path extrusionOk="0" h="4793" w="6730">
                  <a:moveTo>
                    <a:pt x="5820" y="207"/>
                  </a:moveTo>
                  <a:cubicBezTo>
                    <a:pt x="5925" y="207"/>
                    <a:pt x="6038" y="245"/>
                    <a:pt x="6141" y="302"/>
                  </a:cubicBezTo>
                  <a:cubicBezTo>
                    <a:pt x="6363" y="433"/>
                    <a:pt x="6507" y="668"/>
                    <a:pt x="6520" y="930"/>
                  </a:cubicBezTo>
                  <a:cubicBezTo>
                    <a:pt x="6520" y="1153"/>
                    <a:pt x="6389" y="1362"/>
                    <a:pt x="6180" y="1454"/>
                  </a:cubicBezTo>
                  <a:cubicBezTo>
                    <a:pt x="4569" y="2383"/>
                    <a:pt x="2972" y="3391"/>
                    <a:pt x="1440" y="4439"/>
                  </a:cubicBezTo>
                  <a:cubicBezTo>
                    <a:pt x="1315" y="4514"/>
                    <a:pt x="1190" y="4546"/>
                    <a:pt x="1072" y="4546"/>
                  </a:cubicBezTo>
                  <a:cubicBezTo>
                    <a:pt x="488" y="4546"/>
                    <a:pt x="75" y="3746"/>
                    <a:pt x="642" y="3300"/>
                  </a:cubicBezTo>
                  <a:cubicBezTo>
                    <a:pt x="2174" y="2239"/>
                    <a:pt x="3758" y="1244"/>
                    <a:pt x="5381" y="315"/>
                  </a:cubicBezTo>
                  <a:cubicBezTo>
                    <a:pt x="5499" y="249"/>
                    <a:pt x="5630" y="210"/>
                    <a:pt x="5774" y="210"/>
                  </a:cubicBezTo>
                  <a:cubicBezTo>
                    <a:pt x="5789" y="208"/>
                    <a:pt x="5805" y="207"/>
                    <a:pt x="5820" y="207"/>
                  </a:cubicBezTo>
                  <a:close/>
                  <a:moveTo>
                    <a:pt x="5772" y="0"/>
                  </a:moveTo>
                  <a:cubicBezTo>
                    <a:pt x="5599" y="0"/>
                    <a:pt x="5426" y="50"/>
                    <a:pt x="5276" y="145"/>
                  </a:cubicBezTo>
                  <a:cubicBezTo>
                    <a:pt x="3653" y="1074"/>
                    <a:pt x="2056" y="2069"/>
                    <a:pt x="524" y="3130"/>
                  </a:cubicBezTo>
                  <a:cubicBezTo>
                    <a:pt x="105" y="3404"/>
                    <a:pt x="0" y="3981"/>
                    <a:pt x="301" y="4386"/>
                  </a:cubicBezTo>
                  <a:cubicBezTo>
                    <a:pt x="472" y="4622"/>
                    <a:pt x="733" y="4779"/>
                    <a:pt x="1035" y="4792"/>
                  </a:cubicBezTo>
                  <a:cubicBezTo>
                    <a:pt x="1218" y="4779"/>
                    <a:pt x="1401" y="4727"/>
                    <a:pt x="1558" y="4609"/>
                  </a:cubicBezTo>
                  <a:cubicBezTo>
                    <a:pt x="3077" y="3562"/>
                    <a:pt x="4674" y="2567"/>
                    <a:pt x="6285" y="1637"/>
                  </a:cubicBezTo>
                  <a:cubicBezTo>
                    <a:pt x="6546" y="1506"/>
                    <a:pt x="6717" y="1231"/>
                    <a:pt x="6730" y="943"/>
                  </a:cubicBezTo>
                  <a:cubicBezTo>
                    <a:pt x="6717" y="603"/>
                    <a:pt x="6533" y="289"/>
                    <a:pt x="6232" y="131"/>
                  </a:cubicBezTo>
                  <a:cubicBezTo>
                    <a:pt x="6093" y="43"/>
                    <a:pt x="5933" y="0"/>
                    <a:pt x="5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939525" y="2716150"/>
              <a:ext cx="299825" cy="205675"/>
            </a:xfrm>
            <a:custGeom>
              <a:rect b="b" l="l" r="r" t="t"/>
              <a:pathLst>
                <a:path extrusionOk="0" h="8227" w="11993">
                  <a:moveTo>
                    <a:pt x="10999" y="1"/>
                  </a:moveTo>
                  <a:cubicBezTo>
                    <a:pt x="10910" y="1"/>
                    <a:pt x="10820" y="18"/>
                    <a:pt x="10736" y="57"/>
                  </a:cubicBezTo>
                  <a:cubicBezTo>
                    <a:pt x="7358" y="1641"/>
                    <a:pt x="4046" y="3369"/>
                    <a:pt x="825" y="5254"/>
                  </a:cubicBezTo>
                  <a:cubicBezTo>
                    <a:pt x="0" y="5734"/>
                    <a:pt x="541" y="6839"/>
                    <a:pt x="1316" y="6839"/>
                  </a:cubicBezTo>
                  <a:cubicBezTo>
                    <a:pt x="1365" y="6839"/>
                    <a:pt x="1416" y="6835"/>
                    <a:pt x="1466" y="6825"/>
                  </a:cubicBezTo>
                  <a:lnTo>
                    <a:pt x="1466" y="6825"/>
                  </a:lnTo>
                  <a:cubicBezTo>
                    <a:pt x="956" y="7153"/>
                    <a:pt x="1008" y="7873"/>
                    <a:pt x="1401" y="8226"/>
                  </a:cubicBezTo>
                  <a:cubicBezTo>
                    <a:pt x="2907" y="6917"/>
                    <a:pt x="4582" y="5896"/>
                    <a:pt x="6324" y="4927"/>
                  </a:cubicBezTo>
                  <a:lnTo>
                    <a:pt x="6324" y="4927"/>
                  </a:lnTo>
                  <a:cubicBezTo>
                    <a:pt x="4857" y="5555"/>
                    <a:pt x="3378" y="6131"/>
                    <a:pt x="1859" y="6655"/>
                  </a:cubicBezTo>
                  <a:cubicBezTo>
                    <a:pt x="4923" y="4875"/>
                    <a:pt x="8065" y="3212"/>
                    <a:pt x="11273" y="1706"/>
                  </a:cubicBezTo>
                  <a:cubicBezTo>
                    <a:pt x="11705" y="1510"/>
                    <a:pt x="11993" y="1104"/>
                    <a:pt x="11849" y="620"/>
                  </a:cubicBezTo>
                  <a:cubicBezTo>
                    <a:pt x="11743" y="293"/>
                    <a:pt x="11367" y="1"/>
                    <a:pt x="10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944750" y="2713575"/>
              <a:ext cx="297550" cy="211525"/>
            </a:xfrm>
            <a:custGeom>
              <a:rect b="b" l="l" r="r" t="t"/>
              <a:pathLst>
                <a:path extrusionOk="0" h="8461" w="11902">
                  <a:moveTo>
                    <a:pt x="10789" y="199"/>
                  </a:moveTo>
                  <a:lnTo>
                    <a:pt x="10789" y="212"/>
                  </a:lnTo>
                  <a:cubicBezTo>
                    <a:pt x="10893" y="212"/>
                    <a:pt x="10985" y="225"/>
                    <a:pt x="11077" y="264"/>
                  </a:cubicBezTo>
                  <a:cubicBezTo>
                    <a:pt x="11286" y="356"/>
                    <a:pt x="11456" y="526"/>
                    <a:pt x="11535" y="749"/>
                  </a:cubicBezTo>
                  <a:cubicBezTo>
                    <a:pt x="11679" y="1220"/>
                    <a:pt x="11365" y="1547"/>
                    <a:pt x="11024" y="1718"/>
                  </a:cubicBezTo>
                  <a:cubicBezTo>
                    <a:pt x="7882" y="3184"/>
                    <a:pt x="4714" y="4847"/>
                    <a:pt x="1598" y="6666"/>
                  </a:cubicBezTo>
                  <a:lnTo>
                    <a:pt x="1637" y="6745"/>
                  </a:lnTo>
                  <a:lnTo>
                    <a:pt x="1244" y="6824"/>
                  </a:lnTo>
                  <a:cubicBezTo>
                    <a:pt x="1208" y="6828"/>
                    <a:pt x="1171" y="6831"/>
                    <a:pt x="1135" y="6831"/>
                  </a:cubicBezTo>
                  <a:cubicBezTo>
                    <a:pt x="785" y="6831"/>
                    <a:pt x="473" y="6606"/>
                    <a:pt x="354" y="6274"/>
                  </a:cubicBezTo>
                  <a:cubicBezTo>
                    <a:pt x="223" y="5959"/>
                    <a:pt x="354" y="5593"/>
                    <a:pt x="668" y="5436"/>
                  </a:cubicBezTo>
                  <a:cubicBezTo>
                    <a:pt x="3810" y="3603"/>
                    <a:pt x="7136" y="1848"/>
                    <a:pt x="10566" y="251"/>
                  </a:cubicBezTo>
                  <a:cubicBezTo>
                    <a:pt x="10645" y="212"/>
                    <a:pt x="10710" y="199"/>
                    <a:pt x="10789" y="199"/>
                  </a:cubicBezTo>
                  <a:close/>
                  <a:moveTo>
                    <a:pt x="4648" y="5750"/>
                  </a:moveTo>
                  <a:cubicBezTo>
                    <a:pt x="3431" y="6457"/>
                    <a:pt x="2266" y="7269"/>
                    <a:pt x="1192" y="8185"/>
                  </a:cubicBezTo>
                  <a:cubicBezTo>
                    <a:pt x="1035" y="8002"/>
                    <a:pt x="969" y="7779"/>
                    <a:pt x="983" y="7544"/>
                  </a:cubicBezTo>
                  <a:cubicBezTo>
                    <a:pt x="1009" y="7321"/>
                    <a:pt x="1127" y="7125"/>
                    <a:pt x="1310" y="7007"/>
                  </a:cubicBezTo>
                  <a:lnTo>
                    <a:pt x="1663" y="6784"/>
                  </a:lnTo>
                  <a:lnTo>
                    <a:pt x="1690" y="6850"/>
                  </a:lnTo>
                  <a:cubicBezTo>
                    <a:pt x="2685" y="6509"/>
                    <a:pt x="3666" y="6143"/>
                    <a:pt x="4648" y="5750"/>
                  </a:cubicBezTo>
                  <a:close/>
                  <a:moveTo>
                    <a:pt x="10821" y="1"/>
                  </a:moveTo>
                  <a:cubicBezTo>
                    <a:pt x="10709" y="1"/>
                    <a:pt x="10595" y="24"/>
                    <a:pt x="10487" y="68"/>
                  </a:cubicBezTo>
                  <a:cubicBezTo>
                    <a:pt x="7057" y="1665"/>
                    <a:pt x="3719" y="3420"/>
                    <a:pt x="564" y="5266"/>
                  </a:cubicBezTo>
                  <a:cubicBezTo>
                    <a:pt x="171" y="5462"/>
                    <a:pt x="1" y="5933"/>
                    <a:pt x="171" y="6352"/>
                  </a:cubicBezTo>
                  <a:cubicBezTo>
                    <a:pt x="302" y="6706"/>
                    <a:pt x="616" y="6968"/>
                    <a:pt x="996" y="7033"/>
                  </a:cubicBezTo>
                  <a:cubicBezTo>
                    <a:pt x="878" y="7177"/>
                    <a:pt x="812" y="7347"/>
                    <a:pt x="799" y="7530"/>
                  </a:cubicBezTo>
                  <a:cubicBezTo>
                    <a:pt x="760" y="7858"/>
                    <a:pt x="891" y="8172"/>
                    <a:pt x="1127" y="8395"/>
                  </a:cubicBezTo>
                  <a:lnTo>
                    <a:pt x="1192" y="8460"/>
                  </a:lnTo>
                  <a:lnTo>
                    <a:pt x="1257" y="8395"/>
                  </a:lnTo>
                  <a:cubicBezTo>
                    <a:pt x="2815" y="7046"/>
                    <a:pt x="4544" y="6025"/>
                    <a:pt x="6167" y="5108"/>
                  </a:cubicBezTo>
                  <a:lnTo>
                    <a:pt x="6075" y="4925"/>
                  </a:lnTo>
                  <a:cubicBezTo>
                    <a:pt x="4963" y="5410"/>
                    <a:pt x="3837" y="5868"/>
                    <a:pt x="2698" y="6287"/>
                  </a:cubicBezTo>
                  <a:cubicBezTo>
                    <a:pt x="5486" y="4689"/>
                    <a:pt x="8314" y="3210"/>
                    <a:pt x="11116" y="1901"/>
                  </a:cubicBezTo>
                  <a:cubicBezTo>
                    <a:pt x="11653" y="1652"/>
                    <a:pt x="11901" y="1168"/>
                    <a:pt x="11744" y="683"/>
                  </a:cubicBezTo>
                  <a:cubicBezTo>
                    <a:pt x="11640" y="408"/>
                    <a:pt x="11430" y="186"/>
                    <a:pt x="11168" y="81"/>
                  </a:cubicBezTo>
                  <a:cubicBezTo>
                    <a:pt x="11060" y="27"/>
                    <a:pt x="10941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529075" y="2868800"/>
              <a:ext cx="528300" cy="1171750"/>
            </a:xfrm>
            <a:custGeom>
              <a:rect b="b" l="l" r="r" t="t"/>
              <a:pathLst>
                <a:path extrusionOk="0" h="46870" w="21132">
                  <a:moveTo>
                    <a:pt x="15243" y="0"/>
                  </a:moveTo>
                  <a:cubicBezTo>
                    <a:pt x="15138" y="0"/>
                    <a:pt x="15025" y="73"/>
                    <a:pt x="14952" y="182"/>
                  </a:cubicBezTo>
                  <a:cubicBezTo>
                    <a:pt x="14873" y="326"/>
                    <a:pt x="14834" y="484"/>
                    <a:pt x="14821" y="641"/>
                  </a:cubicBezTo>
                  <a:cubicBezTo>
                    <a:pt x="14729" y="1387"/>
                    <a:pt x="14559" y="2107"/>
                    <a:pt x="14284" y="2801"/>
                  </a:cubicBezTo>
                  <a:cubicBezTo>
                    <a:pt x="13865" y="3770"/>
                    <a:pt x="13132" y="4542"/>
                    <a:pt x="12621" y="5459"/>
                  </a:cubicBezTo>
                  <a:cubicBezTo>
                    <a:pt x="12346" y="5956"/>
                    <a:pt x="12202" y="6519"/>
                    <a:pt x="12202" y="7095"/>
                  </a:cubicBezTo>
                  <a:cubicBezTo>
                    <a:pt x="11221" y="8234"/>
                    <a:pt x="10487" y="9687"/>
                    <a:pt x="9833" y="11023"/>
                  </a:cubicBezTo>
                  <a:lnTo>
                    <a:pt x="9610" y="11481"/>
                  </a:lnTo>
                  <a:cubicBezTo>
                    <a:pt x="5460" y="19808"/>
                    <a:pt x="1" y="30648"/>
                    <a:pt x="2894" y="40205"/>
                  </a:cubicBezTo>
                  <a:cubicBezTo>
                    <a:pt x="3745" y="42994"/>
                    <a:pt x="5722" y="45560"/>
                    <a:pt x="8471" y="46489"/>
                  </a:cubicBezTo>
                  <a:cubicBezTo>
                    <a:pt x="9238" y="46748"/>
                    <a:pt x="10038" y="46869"/>
                    <a:pt x="10840" y="46869"/>
                  </a:cubicBezTo>
                  <a:cubicBezTo>
                    <a:pt x="12641" y="46869"/>
                    <a:pt x="14453" y="46257"/>
                    <a:pt x="15921" y="45206"/>
                  </a:cubicBezTo>
                  <a:cubicBezTo>
                    <a:pt x="18042" y="43688"/>
                    <a:pt x="19482" y="41331"/>
                    <a:pt x="20215" y="38817"/>
                  </a:cubicBezTo>
                  <a:cubicBezTo>
                    <a:pt x="20686" y="37181"/>
                    <a:pt x="20752" y="35125"/>
                    <a:pt x="19442" y="34026"/>
                  </a:cubicBezTo>
                  <a:cubicBezTo>
                    <a:pt x="18657" y="33371"/>
                    <a:pt x="17557" y="33240"/>
                    <a:pt x="16615" y="32808"/>
                  </a:cubicBezTo>
                  <a:cubicBezTo>
                    <a:pt x="15161" y="32140"/>
                    <a:pt x="15305" y="31342"/>
                    <a:pt x="15423" y="30124"/>
                  </a:cubicBezTo>
                  <a:cubicBezTo>
                    <a:pt x="15580" y="28475"/>
                    <a:pt x="15475" y="26786"/>
                    <a:pt x="15554" y="25123"/>
                  </a:cubicBezTo>
                  <a:cubicBezTo>
                    <a:pt x="15790" y="20305"/>
                    <a:pt x="16497" y="15252"/>
                    <a:pt x="19325" y="11206"/>
                  </a:cubicBezTo>
                  <a:cubicBezTo>
                    <a:pt x="20189" y="9962"/>
                    <a:pt x="21131" y="9059"/>
                    <a:pt x="20320" y="7422"/>
                  </a:cubicBezTo>
                  <a:cubicBezTo>
                    <a:pt x="19940" y="6729"/>
                    <a:pt x="19442" y="6113"/>
                    <a:pt x="18840" y="5590"/>
                  </a:cubicBezTo>
                  <a:cubicBezTo>
                    <a:pt x="18644" y="5393"/>
                    <a:pt x="18421" y="5223"/>
                    <a:pt x="18186" y="5066"/>
                  </a:cubicBezTo>
                  <a:cubicBezTo>
                    <a:pt x="18186" y="4228"/>
                    <a:pt x="18015" y="3416"/>
                    <a:pt x="17531" y="2919"/>
                  </a:cubicBezTo>
                  <a:cubicBezTo>
                    <a:pt x="17518" y="2906"/>
                    <a:pt x="17505" y="2893"/>
                    <a:pt x="17479" y="2879"/>
                  </a:cubicBezTo>
                  <a:cubicBezTo>
                    <a:pt x="16706" y="2172"/>
                    <a:pt x="15908" y="2906"/>
                    <a:pt x="15698" y="1518"/>
                  </a:cubicBezTo>
                  <a:cubicBezTo>
                    <a:pt x="15633" y="1060"/>
                    <a:pt x="15646" y="575"/>
                    <a:pt x="15449" y="156"/>
                  </a:cubicBezTo>
                  <a:cubicBezTo>
                    <a:pt x="15403" y="46"/>
                    <a:pt x="15326" y="0"/>
                    <a:pt x="15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526450" y="2866775"/>
              <a:ext cx="531900" cy="1176700"/>
            </a:xfrm>
            <a:custGeom>
              <a:rect b="b" l="l" r="r" t="t"/>
              <a:pathLst>
                <a:path extrusionOk="0" h="47068" w="21276">
                  <a:moveTo>
                    <a:pt x="15350" y="186"/>
                  </a:moveTo>
                  <a:cubicBezTo>
                    <a:pt x="15400" y="200"/>
                    <a:pt x="15437" y="226"/>
                    <a:pt x="15463" y="290"/>
                  </a:cubicBezTo>
                  <a:cubicBezTo>
                    <a:pt x="15567" y="591"/>
                    <a:pt x="15633" y="905"/>
                    <a:pt x="15659" y="1232"/>
                  </a:cubicBezTo>
                  <a:cubicBezTo>
                    <a:pt x="15672" y="1363"/>
                    <a:pt x="15685" y="1494"/>
                    <a:pt x="15698" y="1625"/>
                  </a:cubicBezTo>
                  <a:cubicBezTo>
                    <a:pt x="15842" y="2528"/>
                    <a:pt x="16248" y="2607"/>
                    <a:pt x="16680" y="2686"/>
                  </a:cubicBezTo>
                  <a:cubicBezTo>
                    <a:pt x="16994" y="2712"/>
                    <a:pt x="17282" y="2843"/>
                    <a:pt x="17518" y="3039"/>
                  </a:cubicBezTo>
                  <a:lnTo>
                    <a:pt x="17557" y="3078"/>
                  </a:lnTo>
                  <a:cubicBezTo>
                    <a:pt x="17976" y="3497"/>
                    <a:pt x="18186" y="4165"/>
                    <a:pt x="18199" y="5147"/>
                  </a:cubicBezTo>
                  <a:lnTo>
                    <a:pt x="18199" y="5212"/>
                  </a:lnTo>
                  <a:lnTo>
                    <a:pt x="18238" y="5238"/>
                  </a:lnTo>
                  <a:cubicBezTo>
                    <a:pt x="18474" y="5396"/>
                    <a:pt x="18696" y="5566"/>
                    <a:pt x="18893" y="5762"/>
                  </a:cubicBezTo>
                  <a:cubicBezTo>
                    <a:pt x="19600" y="6417"/>
                    <a:pt x="20045" y="6967"/>
                    <a:pt x="20346" y="7556"/>
                  </a:cubicBezTo>
                  <a:cubicBezTo>
                    <a:pt x="21040" y="8944"/>
                    <a:pt x="20438" y="9755"/>
                    <a:pt x="19691" y="10790"/>
                  </a:cubicBezTo>
                  <a:cubicBezTo>
                    <a:pt x="19574" y="10934"/>
                    <a:pt x="19469" y="11078"/>
                    <a:pt x="19364" y="11248"/>
                  </a:cubicBezTo>
                  <a:cubicBezTo>
                    <a:pt x="16418" y="15437"/>
                    <a:pt x="15803" y="20648"/>
                    <a:pt x="15567" y="25204"/>
                  </a:cubicBezTo>
                  <a:cubicBezTo>
                    <a:pt x="15528" y="25898"/>
                    <a:pt x="15528" y="26605"/>
                    <a:pt x="15528" y="27299"/>
                  </a:cubicBezTo>
                  <a:cubicBezTo>
                    <a:pt x="15528" y="28254"/>
                    <a:pt x="15528" y="29236"/>
                    <a:pt x="15436" y="30192"/>
                  </a:cubicBezTo>
                  <a:lnTo>
                    <a:pt x="15423" y="30336"/>
                  </a:lnTo>
                  <a:cubicBezTo>
                    <a:pt x="15306" y="31488"/>
                    <a:pt x="15227" y="32313"/>
                    <a:pt x="16693" y="32981"/>
                  </a:cubicBezTo>
                  <a:cubicBezTo>
                    <a:pt x="17034" y="33138"/>
                    <a:pt x="17387" y="33256"/>
                    <a:pt x="17741" y="33374"/>
                  </a:cubicBezTo>
                  <a:cubicBezTo>
                    <a:pt x="18382" y="33570"/>
                    <a:pt x="18998" y="33779"/>
                    <a:pt x="19495" y="34185"/>
                  </a:cubicBezTo>
                  <a:cubicBezTo>
                    <a:pt x="21014" y="35455"/>
                    <a:pt x="20503" y="37890"/>
                    <a:pt x="20228" y="38872"/>
                  </a:cubicBezTo>
                  <a:cubicBezTo>
                    <a:pt x="19456" y="41543"/>
                    <a:pt x="17937" y="43795"/>
                    <a:pt x="15973" y="45209"/>
                  </a:cubicBezTo>
                  <a:cubicBezTo>
                    <a:pt x="14470" y="46282"/>
                    <a:pt x="12680" y="46855"/>
                    <a:pt x="10949" y="46855"/>
                  </a:cubicBezTo>
                  <a:cubicBezTo>
                    <a:pt x="10147" y="46855"/>
                    <a:pt x="9358" y="46732"/>
                    <a:pt x="8615" y="46479"/>
                  </a:cubicBezTo>
                  <a:cubicBezTo>
                    <a:pt x="6089" y="45628"/>
                    <a:pt x="4033" y="43310"/>
                    <a:pt x="3104" y="40260"/>
                  </a:cubicBezTo>
                  <a:cubicBezTo>
                    <a:pt x="236" y="30794"/>
                    <a:pt x="5513" y="20216"/>
                    <a:pt x="9754" y="11732"/>
                  </a:cubicBezTo>
                  <a:lnTo>
                    <a:pt x="10043" y="11143"/>
                  </a:lnTo>
                  <a:cubicBezTo>
                    <a:pt x="10684" y="9860"/>
                    <a:pt x="11404" y="8394"/>
                    <a:pt x="12386" y="7242"/>
                  </a:cubicBezTo>
                  <a:lnTo>
                    <a:pt x="12412" y="7215"/>
                  </a:lnTo>
                  <a:lnTo>
                    <a:pt x="12412" y="7176"/>
                  </a:lnTo>
                  <a:cubicBezTo>
                    <a:pt x="12412" y="6626"/>
                    <a:pt x="12556" y="6076"/>
                    <a:pt x="12831" y="5592"/>
                  </a:cubicBezTo>
                  <a:cubicBezTo>
                    <a:pt x="13041" y="5212"/>
                    <a:pt x="13289" y="4846"/>
                    <a:pt x="13538" y="4492"/>
                  </a:cubicBezTo>
                  <a:cubicBezTo>
                    <a:pt x="13905" y="4008"/>
                    <a:pt x="14219" y="3484"/>
                    <a:pt x="14481" y="2934"/>
                  </a:cubicBezTo>
                  <a:cubicBezTo>
                    <a:pt x="14795" y="2240"/>
                    <a:pt x="14913" y="1507"/>
                    <a:pt x="15031" y="748"/>
                  </a:cubicBezTo>
                  <a:cubicBezTo>
                    <a:pt x="15044" y="604"/>
                    <a:pt x="15083" y="460"/>
                    <a:pt x="15148" y="329"/>
                  </a:cubicBezTo>
                  <a:cubicBezTo>
                    <a:pt x="15187" y="253"/>
                    <a:pt x="15262" y="201"/>
                    <a:pt x="15350" y="186"/>
                  </a:cubicBezTo>
                  <a:close/>
                  <a:moveTo>
                    <a:pt x="15339" y="0"/>
                  </a:moveTo>
                  <a:cubicBezTo>
                    <a:pt x="15183" y="0"/>
                    <a:pt x="15051" y="89"/>
                    <a:pt x="14965" y="224"/>
                  </a:cubicBezTo>
                  <a:cubicBezTo>
                    <a:pt x="14887" y="381"/>
                    <a:pt x="14834" y="552"/>
                    <a:pt x="14821" y="722"/>
                  </a:cubicBezTo>
                  <a:cubicBezTo>
                    <a:pt x="14743" y="1455"/>
                    <a:pt x="14559" y="2175"/>
                    <a:pt x="14297" y="2856"/>
                  </a:cubicBezTo>
                  <a:cubicBezTo>
                    <a:pt x="14036" y="3392"/>
                    <a:pt x="13721" y="3903"/>
                    <a:pt x="13368" y="4387"/>
                  </a:cubicBezTo>
                  <a:cubicBezTo>
                    <a:pt x="13106" y="4741"/>
                    <a:pt x="12857" y="5121"/>
                    <a:pt x="12648" y="5500"/>
                  </a:cubicBezTo>
                  <a:cubicBezTo>
                    <a:pt x="12360" y="5998"/>
                    <a:pt x="12216" y="6561"/>
                    <a:pt x="12203" y="7137"/>
                  </a:cubicBezTo>
                  <a:cubicBezTo>
                    <a:pt x="11221" y="8315"/>
                    <a:pt x="10488" y="9768"/>
                    <a:pt x="9846" y="11051"/>
                  </a:cubicBezTo>
                  <a:lnTo>
                    <a:pt x="9558" y="11641"/>
                  </a:lnTo>
                  <a:cubicBezTo>
                    <a:pt x="5303" y="20164"/>
                    <a:pt x="1" y="30768"/>
                    <a:pt x="2907" y="40325"/>
                  </a:cubicBezTo>
                  <a:cubicBezTo>
                    <a:pt x="3850" y="43428"/>
                    <a:pt x="5958" y="45811"/>
                    <a:pt x="8550" y="46688"/>
                  </a:cubicBezTo>
                  <a:cubicBezTo>
                    <a:pt x="9322" y="46937"/>
                    <a:pt x="10121" y="47068"/>
                    <a:pt x="10933" y="47068"/>
                  </a:cubicBezTo>
                  <a:cubicBezTo>
                    <a:pt x="12779" y="47042"/>
                    <a:pt x="14572" y="46466"/>
                    <a:pt x="16078" y="45379"/>
                  </a:cubicBezTo>
                  <a:cubicBezTo>
                    <a:pt x="18081" y="43939"/>
                    <a:pt x="19626" y="41661"/>
                    <a:pt x="20398" y="38938"/>
                  </a:cubicBezTo>
                  <a:cubicBezTo>
                    <a:pt x="20700" y="37916"/>
                    <a:pt x="21210" y="35390"/>
                    <a:pt x="19600" y="34041"/>
                  </a:cubicBezTo>
                  <a:cubicBezTo>
                    <a:pt x="19076" y="33596"/>
                    <a:pt x="18422" y="33387"/>
                    <a:pt x="17793" y="33177"/>
                  </a:cubicBezTo>
                  <a:cubicBezTo>
                    <a:pt x="17440" y="33072"/>
                    <a:pt x="17099" y="32941"/>
                    <a:pt x="16759" y="32797"/>
                  </a:cubicBezTo>
                  <a:cubicBezTo>
                    <a:pt x="15436" y="32195"/>
                    <a:pt x="15502" y="31514"/>
                    <a:pt x="15607" y="30362"/>
                  </a:cubicBezTo>
                  <a:lnTo>
                    <a:pt x="15633" y="30218"/>
                  </a:lnTo>
                  <a:cubicBezTo>
                    <a:pt x="15725" y="29249"/>
                    <a:pt x="15725" y="28254"/>
                    <a:pt x="15725" y="27299"/>
                  </a:cubicBezTo>
                  <a:cubicBezTo>
                    <a:pt x="15725" y="26618"/>
                    <a:pt x="15725" y="25911"/>
                    <a:pt x="15764" y="25217"/>
                  </a:cubicBezTo>
                  <a:cubicBezTo>
                    <a:pt x="15986" y="20687"/>
                    <a:pt x="16615" y="15516"/>
                    <a:pt x="19521" y="11366"/>
                  </a:cubicBezTo>
                  <a:cubicBezTo>
                    <a:pt x="19626" y="11209"/>
                    <a:pt x="19731" y="11064"/>
                    <a:pt x="19849" y="10907"/>
                  </a:cubicBezTo>
                  <a:cubicBezTo>
                    <a:pt x="20608" y="9873"/>
                    <a:pt x="21276" y="8970"/>
                    <a:pt x="20516" y="7477"/>
                  </a:cubicBezTo>
                  <a:cubicBezTo>
                    <a:pt x="20215" y="6862"/>
                    <a:pt x="19757" y="6286"/>
                    <a:pt x="19037" y="5618"/>
                  </a:cubicBezTo>
                  <a:cubicBezTo>
                    <a:pt x="18827" y="5435"/>
                    <a:pt x="18618" y="5265"/>
                    <a:pt x="18395" y="5108"/>
                  </a:cubicBezTo>
                  <a:cubicBezTo>
                    <a:pt x="18382" y="4086"/>
                    <a:pt x="18147" y="3392"/>
                    <a:pt x="17701" y="2947"/>
                  </a:cubicBezTo>
                  <a:lnTo>
                    <a:pt x="17662" y="2908"/>
                  </a:lnTo>
                  <a:cubicBezTo>
                    <a:pt x="17400" y="2672"/>
                    <a:pt x="17073" y="2528"/>
                    <a:pt x="16720" y="2489"/>
                  </a:cubicBezTo>
                  <a:cubicBezTo>
                    <a:pt x="16301" y="2424"/>
                    <a:pt x="16026" y="2358"/>
                    <a:pt x="15908" y="1599"/>
                  </a:cubicBezTo>
                  <a:cubicBezTo>
                    <a:pt x="15895" y="1468"/>
                    <a:pt x="15882" y="1350"/>
                    <a:pt x="15869" y="1219"/>
                  </a:cubicBezTo>
                  <a:cubicBezTo>
                    <a:pt x="15842" y="866"/>
                    <a:pt x="15777" y="538"/>
                    <a:pt x="15646" y="211"/>
                  </a:cubicBezTo>
                  <a:cubicBezTo>
                    <a:pt x="15607" y="93"/>
                    <a:pt x="15502" y="2"/>
                    <a:pt x="15371" y="2"/>
                  </a:cubicBezTo>
                  <a:cubicBezTo>
                    <a:pt x="15360" y="1"/>
                    <a:pt x="15350" y="0"/>
                    <a:pt x="1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894675" y="2575450"/>
              <a:ext cx="362350" cy="600400"/>
            </a:xfrm>
            <a:custGeom>
              <a:rect b="b" l="l" r="r" t="t"/>
              <a:pathLst>
                <a:path extrusionOk="0" h="24016" w="14494">
                  <a:moveTo>
                    <a:pt x="9986" y="1"/>
                  </a:moveTo>
                  <a:cubicBezTo>
                    <a:pt x="9931" y="1"/>
                    <a:pt x="9876" y="6"/>
                    <a:pt x="9820" y="16"/>
                  </a:cubicBezTo>
                  <a:lnTo>
                    <a:pt x="851" y="1534"/>
                  </a:lnTo>
                  <a:cubicBezTo>
                    <a:pt x="341" y="1613"/>
                    <a:pt x="1" y="2084"/>
                    <a:pt x="79" y="2595"/>
                  </a:cubicBezTo>
                  <a:lnTo>
                    <a:pt x="3588" y="23254"/>
                  </a:lnTo>
                  <a:cubicBezTo>
                    <a:pt x="3669" y="23697"/>
                    <a:pt x="4052" y="24015"/>
                    <a:pt x="4495" y="24015"/>
                  </a:cubicBezTo>
                  <a:cubicBezTo>
                    <a:pt x="4550" y="24015"/>
                    <a:pt x="4605" y="24011"/>
                    <a:pt x="4661" y="24001"/>
                  </a:cubicBezTo>
                  <a:lnTo>
                    <a:pt x="13643" y="22495"/>
                  </a:lnTo>
                  <a:cubicBezTo>
                    <a:pt x="14140" y="22403"/>
                    <a:pt x="14494" y="21932"/>
                    <a:pt x="14402" y="21421"/>
                  </a:cubicBezTo>
                  <a:lnTo>
                    <a:pt x="10906" y="775"/>
                  </a:lnTo>
                  <a:cubicBezTo>
                    <a:pt x="10825" y="320"/>
                    <a:pt x="10432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903500" y="2582500"/>
              <a:ext cx="344025" cy="584675"/>
            </a:xfrm>
            <a:custGeom>
              <a:rect b="b" l="l" r="r" t="t"/>
              <a:pathLst>
                <a:path extrusionOk="0" h="23387" w="13761">
                  <a:moveTo>
                    <a:pt x="9655" y="0"/>
                  </a:moveTo>
                  <a:cubicBezTo>
                    <a:pt x="9623" y="0"/>
                    <a:pt x="9591" y="3"/>
                    <a:pt x="9558" y="9"/>
                  </a:cubicBezTo>
                  <a:lnTo>
                    <a:pt x="498" y="1540"/>
                  </a:lnTo>
                  <a:cubicBezTo>
                    <a:pt x="210" y="1580"/>
                    <a:pt x="1" y="1868"/>
                    <a:pt x="53" y="2156"/>
                  </a:cubicBezTo>
                  <a:lnTo>
                    <a:pt x="3575" y="22946"/>
                  </a:lnTo>
                  <a:cubicBezTo>
                    <a:pt x="3622" y="23203"/>
                    <a:pt x="3856" y="23387"/>
                    <a:pt x="4119" y="23387"/>
                  </a:cubicBezTo>
                  <a:cubicBezTo>
                    <a:pt x="4151" y="23387"/>
                    <a:pt x="4184" y="23384"/>
                    <a:pt x="4217" y="23378"/>
                  </a:cubicBezTo>
                  <a:lnTo>
                    <a:pt x="13263" y="21859"/>
                  </a:lnTo>
                  <a:cubicBezTo>
                    <a:pt x="13564" y="21807"/>
                    <a:pt x="13761" y="21532"/>
                    <a:pt x="13722" y="21231"/>
                  </a:cubicBezTo>
                  <a:lnTo>
                    <a:pt x="10187" y="454"/>
                  </a:lnTo>
                  <a:cubicBezTo>
                    <a:pt x="10140" y="185"/>
                    <a:pt x="9917" y="0"/>
                    <a:pt x="9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962425" y="2585325"/>
              <a:ext cx="132900" cy="43050"/>
            </a:xfrm>
            <a:custGeom>
              <a:rect b="b" l="l" r="r" t="t"/>
              <a:pathLst>
                <a:path extrusionOk="0" h="1722" w="5316">
                  <a:moveTo>
                    <a:pt x="5277" y="0"/>
                  </a:moveTo>
                  <a:lnTo>
                    <a:pt x="1" y="891"/>
                  </a:lnTo>
                  <a:lnTo>
                    <a:pt x="118" y="1310"/>
                  </a:lnTo>
                  <a:cubicBezTo>
                    <a:pt x="206" y="1561"/>
                    <a:pt x="431" y="1721"/>
                    <a:pt x="685" y="1721"/>
                  </a:cubicBezTo>
                  <a:cubicBezTo>
                    <a:pt x="736" y="1721"/>
                    <a:pt x="787" y="1715"/>
                    <a:pt x="838" y="1702"/>
                  </a:cubicBezTo>
                  <a:lnTo>
                    <a:pt x="4766" y="1048"/>
                  </a:lnTo>
                  <a:cubicBezTo>
                    <a:pt x="5067" y="1008"/>
                    <a:pt x="5303" y="747"/>
                    <a:pt x="5316" y="432"/>
                  </a:cubicBezTo>
                  <a:lnTo>
                    <a:pt x="5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5061039" y="2725432"/>
              <a:ext cx="123842" cy="143431"/>
            </a:xfrm>
            <a:custGeom>
              <a:rect b="b" l="l" r="r" t="t"/>
              <a:pathLst>
                <a:path extrusionOk="0" h="6612" w="5709">
                  <a:moveTo>
                    <a:pt x="4727" y="0"/>
                  </a:moveTo>
                  <a:lnTo>
                    <a:pt x="1" y="786"/>
                  </a:lnTo>
                  <a:lnTo>
                    <a:pt x="983" y="6612"/>
                  </a:lnTo>
                  <a:lnTo>
                    <a:pt x="5709" y="5826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4943747" y="2743893"/>
              <a:ext cx="123842" cy="143149"/>
            </a:xfrm>
            <a:custGeom>
              <a:rect b="b" l="l" r="r" t="t"/>
              <a:pathLst>
                <a:path extrusionOk="0" h="6599" w="5709">
                  <a:moveTo>
                    <a:pt x="4727" y="0"/>
                  </a:moveTo>
                  <a:lnTo>
                    <a:pt x="1" y="786"/>
                  </a:lnTo>
                  <a:lnTo>
                    <a:pt x="983" y="6599"/>
                  </a:lnTo>
                  <a:lnTo>
                    <a:pt x="5709" y="5813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5085464" y="2868560"/>
              <a:ext cx="124124" cy="143453"/>
            </a:xfrm>
            <a:custGeom>
              <a:rect b="b" l="l" r="r" t="t"/>
              <a:pathLst>
                <a:path extrusionOk="0" h="6613" w="5722">
                  <a:moveTo>
                    <a:pt x="4727" y="1"/>
                  </a:moveTo>
                  <a:lnTo>
                    <a:pt x="1" y="786"/>
                  </a:lnTo>
                  <a:lnTo>
                    <a:pt x="996" y="6612"/>
                  </a:lnTo>
                  <a:lnTo>
                    <a:pt x="5722" y="5827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4968173" y="2887020"/>
              <a:ext cx="124124" cy="143453"/>
            </a:xfrm>
            <a:custGeom>
              <a:rect b="b" l="l" r="r" t="t"/>
              <a:pathLst>
                <a:path extrusionOk="0" h="6613" w="5722">
                  <a:moveTo>
                    <a:pt x="4727" y="1"/>
                  </a:moveTo>
                  <a:lnTo>
                    <a:pt x="1" y="786"/>
                  </a:lnTo>
                  <a:lnTo>
                    <a:pt x="996" y="6612"/>
                  </a:lnTo>
                  <a:lnTo>
                    <a:pt x="5722" y="5827"/>
                  </a:lnTo>
                  <a:lnTo>
                    <a:pt x="4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4962100" y="2698875"/>
              <a:ext cx="8425" cy="6650"/>
            </a:xfrm>
            <a:custGeom>
              <a:rect b="b" l="l" r="r" t="t"/>
              <a:pathLst>
                <a:path extrusionOk="0" h="266" w="337">
                  <a:moveTo>
                    <a:pt x="144" y="1"/>
                  </a:moveTo>
                  <a:cubicBezTo>
                    <a:pt x="140" y="1"/>
                    <a:pt x="136" y="1"/>
                    <a:pt x="131" y="1"/>
                  </a:cubicBezTo>
                  <a:cubicBezTo>
                    <a:pt x="53" y="14"/>
                    <a:pt x="0" y="80"/>
                    <a:pt x="27" y="158"/>
                  </a:cubicBezTo>
                  <a:cubicBezTo>
                    <a:pt x="27" y="217"/>
                    <a:pt x="90" y="265"/>
                    <a:pt x="150" y="265"/>
                  </a:cubicBezTo>
                  <a:cubicBezTo>
                    <a:pt x="157" y="265"/>
                    <a:pt x="164" y="265"/>
                    <a:pt x="171" y="263"/>
                  </a:cubicBezTo>
                  <a:cubicBezTo>
                    <a:pt x="336" y="225"/>
                    <a:pt x="291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4950425" y="2700800"/>
              <a:ext cx="8875" cy="6650"/>
            </a:xfrm>
            <a:custGeom>
              <a:rect b="b" l="l" r="r" t="t"/>
              <a:pathLst>
                <a:path extrusionOk="0" h="266" w="355">
                  <a:moveTo>
                    <a:pt x="179" y="1"/>
                  </a:moveTo>
                  <a:cubicBezTo>
                    <a:pt x="171" y="1"/>
                    <a:pt x="162" y="2"/>
                    <a:pt x="153" y="3"/>
                  </a:cubicBezTo>
                  <a:cubicBezTo>
                    <a:pt x="0" y="41"/>
                    <a:pt x="33" y="265"/>
                    <a:pt x="192" y="265"/>
                  </a:cubicBezTo>
                  <a:cubicBezTo>
                    <a:pt x="197" y="265"/>
                    <a:pt x="201" y="265"/>
                    <a:pt x="206" y="265"/>
                  </a:cubicBezTo>
                  <a:cubicBezTo>
                    <a:pt x="355" y="215"/>
                    <a:pt x="3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4940175" y="2702450"/>
              <a:ext cx="7225" cy="6675"/>
            </a:xfrm>
            <a:custGeom>
              <a:rect b="b" l="l" r="r" t="t"/>
              <a:pathLst>
                <a:path extrusionOk="0" h="267" w="289">
                  <a:moveTo>
                    <a:pt x="151" y="0"/>
                  </a:moveTo>
                  <a:cubicBezTo>
                    <a:pt x="145" y="0"/>
                    <a:pt x="138" y="1"/>
                    <a:pt x="131" y="2"/>
                  </a:cubicBezTo>
                  <a:cubicBezTo>
                    <a:pt x="53" y="15"/>
                    <a:pt x="0" y="81"/>
                    <a:pt x="27" y="159"/>
                  </a:cubicBezTo>
                  <a:cubicBezTo>
                    <a:pt x="27" y="228"/>
                    <a:pt x="76" y="267"/>
                    <a:pt x="141" y="267"/>
                  </a:cubicBezTo>
                  <a:cubicBezTo>
                    <a:pt x="151" y="267"/>
                    <a:pt x="161" y="266"/>
                    <a:pt x="171" y="264"/>
                  </a:cubicBezTo>
                  <a:cubicBezTo>
                    <a:pt x="249" y="251"/>
                    <a:pt x="288" y="186"/>
                    <a:pt x="275" y="120"/>
                  </a:cubicBezTo>
                  <a:cubicBezTo>
                    <a:pt x="264" y="50"/>
                    <a:pt x="210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4892375" y="2810375"/>
              <a:ext cx="55350" cy="148750"/>
            </a:xfrm>
            <a:custGeom>
              <a:rect b="b" l="l" r="r" t="t"/>
              <a:pathLst>
                <a:path extrusionOk="0" h="5950" w="2214">
                  <a:moveTo>
                    <a:pt x="742" y="1"/>
                  </a:moveTo>
                  <a:cubicBezTo>
                    <a:pt x="373" y="1"/>
                    <a:pt x="111" y="294"/>
                    <a:pt x="184" y="713"/>
                  </a:cubicBezTo>
                  <a:cubicBezTo>
                    <a:pt x="394" y="1957"/>
                    <a:pt x="328" y="3240"/>
                    <a:pt x="1" y="4457"/>
                  </a:cubicBezTo>
                  <a:lnTo>
                    <a:pt x="2030" y="5950"/>
                  </a:lnTo>
                  <a:cubicBezTo>
                    <a:pt x="2056" y="5452"/>
                    <a:pt x="2109" y="4955"/>
                    <a:pt x="2161" y="4470"/>
                  </a:cubicBezTo>
                  <a:cubicBezTo>
                    <a:pt x="2213" y="3999"/>
                    <a:pt x="2187" y="3567"/>
                    <a:pt x="2187" y="3122"/>
                  </a:cubicBezTo>
                  <a:cubicBezTo>
                    <a:pt x="2200" y="2258"/>
                    <a:pt x="2148" y="1341"/>
                    <a:pt x="1650" y="595"/>
                  </a:cubicBezTo>
                  <a:cubicBezTo>
                    <a:pt x="1506" y="359"/>
                    <a:pt x="1297" y="176"/>
                    <a:pt x="1035" y="58"/>
                  </a:cubicBezTo>
                  <a:cubicBezTo>
                    <a:pt x="933" y="19"/>
                    <a:pt x="834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4889775" y="2807825"/>
              <a:ext cx="60250" cy="151300"/>
            </a:xfrm>
            <a:custGeom>
              <a:rect b="b" l="l" r="r" t="t"/>
              <a:pathLst>
                <a:path extrusionOk="0" h="6052" w="2410">
                  <a:moveTo>
                    <a:pt x="873" y="1"/>
                  </a:moveTo>
                  <a:cubicBezTo>
                    <a:pt x="708" y="1"/>
                    <a:pt x="542" y="56"/>
                    <a:pt x="406" y="160"/>
                  </a:cubicBezTo>
                  <a:cubicBezTo>
                    <a:pt x="210" y="330"/>
                    <a:pt x="131" y="592"/>
                    <a:pt x="183" y="841"/>
                  </a:cubicBezTo>
                  <a:cubicBezTo>
                    <a:pt x="393" y="2072"/>
                    <a:pt x="327" y="3328"/>
                    <a:pt x="0" y="4533"/>
                  </a:cubicBezTo>
                  <a:lnTo>
                    <a:pt x="210" y="4585"/>
                  </a:lnTo>
                  <a:cubicBezTo>
                    <a:pt x="537" y="3355"/>
                    <a:pt x="602" y="2072"/>
                    <a:pt x="393" y="802"/>
                  </a:cubicBezTo>
                  <a:cubicBezTo>
                    <a:pt x="354" y="631"/>
                    <a:pt x="406" y="435"/>
                    <a:pt x="537" y="317"/>
                  </a:cubicBezTo>
                  <a:cubicBezTo>
                    <a:pt x="638" y="247"/>
                    <a:pt x="752" y="210"/>
                    <a:pt x="870" y="210"/>
                  </a:cubicBezTo>
                  <a:cubicBezTo>
                    <a:pt x="951" y="210"/>
                    <a:pt x="1033" y="228"/>
                    <a:pt x="1113" y="265"/>
                  </a:cubicBezTo>
                  <a:cubicBezTo>
                    <a:pt x="1336" y="357"/>
                    <a:pt x="1532" y="540"/>
                    <a:pt x="1676" y="749"/>
                  </a:cubicBezTo>
                  <a:cubicBezTo>
                    <a:pt x="2147" y="1456"/>
                    <a:pt x="2213" y="2347"/>
                    <a:pt x="2200" y="3211"/>
                  </a:cubicBezTo>
                  <a:lnTo>
                    <a:pt x="2200" y="3630"/>
                  </a:lnTo>
                  <a:cubicBezTo>
                    <a:pt x="2200" y="3931"/>
                    <a:pt x="2200" y="4245"/>
                    <a:pt x="2173" y="4546"/>
                  </a:cubicBezTo>
                  <a:lnTo>
                    <a:pt x="2134" y="4913"/>
                  </a:lnTo>
                  <a:cubicBezTo>
                    <a:pt x="2095" y="5279"/>
                    <a:pt x="2043" y="5659"/>
                    <a:pt x="2029" y="6039"/>
                  </a:cubicBezTo>
                  <a:lnTo>
                    <a:pt x="2226" y="6052"/>
                  </a:lnTo>
                  <a:cubicBezTo>
                    <a:pt x="2252" y="5672"/>
                    <a:pt x="2291" y="5292"/>
                    <a:pt x="2331" y="4939"/>
                  </a:cubicBezTo>
                  <a:lnTo>
                    <a:pt x="2357" y="4572"/>
                  </a:lnTo>
                  <a:cubicBezTo>
                    <a:pt x="2396" y="4258"/>
                    <a:pt x="2396" y="3944"/>
                    <a:pt x="2396" y="3630"/>
                  </a:cubicBezTo>
                  <a:lnTo>
                    <a:pt x="2396" y="3211"/>
                  </a:lnTo>
                  <a:cubicBezTo>
                    <a:pt x="2409" y="2320"/>
                    <a:pt x="2344" y="1391"/>
                    <a:pt x="1833" y="631"/>
                  </a:cubicBezTo>
                  <a:cubicBezTo>
                    <a:pt x="1676" y="383"/>
                    <a:pt x="1453" y="186"/>
                    <a:pt x="1178" y="69"/>
                  </a:cubicBezTo>
                  <a:cubicBezTo>
                    <a:pt x="1082" y="23"/>
                    <a:pt x="978" y="1"/>
                    <a:pt x="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917250" y="2960400"/>
              <a:ext cx="44875" cy="128350"/>
            </a:xfrm>
            <a:custGeom>
              <a:rect b="b" l="l" r="r" t="t"/>
              <a:pathLst>
                <a:path extrusionOk="0" h="5134" w="1795">
                  <a:moveTo>
                    <a:pt x="1428" y="1"/>
                  </a:moveTo>
                  <a:cubicBezTo>
                    <a:pt x="1362" y="14"/>
                    <a:pt x="1323" y="53"/>
                    <a:pt x="1336" y="119"/>
                  </a:cubicBezTo>
                  <a:cubicBezTo>
                    <a:pt x="1585" y="2344"/>
                    <a:pt x="1441" y="3313"/>
                    <a:pt x="40" y="4963"/>
                  </a:cubicBezTo>
                  <a:cubicBezTo>
                    <a:pt x="1" y="5002"/>
                    <a:pt x="1" y="5068"/>
                    <a:pt x="53" y="5107"/>
                  </a:cubicBezTo>
                  <a:cubicBezTo>
                    <a:pt x="66" y="5120"/>
                    <a:pt x="93" y="5133"/>
                    <a:pt x="119" y="5133"/>
                  </a:cubicBezTo>
                  <a:cubicBezTo>
                    <a:pt x="145" y="5133"/>
                    <a:pt x="171" y="5120"/>
                    <a:pt x="197" y="5094"/>
                  </a:cubicBezTo>
                  <a:cubicBezTo>
                    <a:pt x="1637" y="3392"/>
                    <a:pt x="1794" y="2358"/>
                    <a:pt x="1533" y="93"/>
                  </a:cubicBezTo>
                  <a:cubicBezTo>
                    <a:pt x="1533" y="40"/>
                    <a:pt x="1480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944750" y="3069750"/>
              <a:ext cx="29475" cy="11800"/>
            </a:xfrm>
            <a:custGeom>
              <a:rect b="b" l="l" r="r" t="t"/>
              <a:pathLst>
                <a:path extrusionOk="0" h="472" w="1179">
                  <a:moveTo>
                    <a:pt x="816" y="0"/>
                  </a:moveTo>
                  <a:cubicBezTo>
                    <a:pt x="545" y="0"/>
                    <a:pt x="280" y="144"/>
                    <a:pt x="79" y="288"/>
                  </a:cubicBezTo>
                  <a:cubicBezTo>
                    <a:pt x="1" y="340"/>
                    <a:pt x="40" y="471"/>
                    <a:pt x="132" y="471"/>
                  </a:cubicBezTo>
                  <a:cubicBezTo>
                    <a:pt x="158" y="471"/>
                    <a:pt x="184" y="458"/>
                    <a:pt x="197" y="445"/>
                  </a:cubicBezTo>
                  <a:cubicBezTo>
                    <a:pt x="335" y="346"/>
                    <a:pt x="569" y="211"/>
                    <a:pt x="799" y="211"/>
                  </a:cubicBezTo>
                  <a:cubicBezTo>
                    <a:pt x="875" y="211"/>
                    <a:pt x="950" y="226"/>
                    <a:pt x="1022" y="262"/>
                  </a:cubicBezTo>
                  <a:cubicBezTo>
                    <a:pt x="1034" y="265"/>
                    <a:pt x="1047" y="266"/>
                    <a:pt x="1060" y="266"/>
                  </a:cubicBezTo>
                  <a:cubicBezTo>
                    <a:pt x="1102" y="266"/>
                    <a:pt x="1143" y="249"/>
                    <a:pt x="1153" y="209"/>
                  </a:cubicBezTo>
                  <a:cubicBezTo>
                    <a:pt x="1179" y="157"/>
                    <a:pt x="1166" y="91"/>
                    <a:pt x="1113" y="65"/>
                  </a:cubicBezTo>
                  <a:cubicBezTo>
                    <a:pt x="1015" y="20"/>
                    <a:pt x="915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5097625" y="2917225"/>
              <a:ext cx="394800" cy="239000"/>
            </a:xfrm>
            <a:custGeom>
              <a:rect b="b" l="l" r="r" t="t"/>
              <a:pathLst>
                <a:path extrusionOk="0" h="9560" w="15792">
                  <a:moveTo>
                    <a:pt x="1477" y="1"/>
                  </a:moveTo>
                  <a:cubicBezTo>
                    <a:pt x="456" y="1"/>
                    <a:pt x="0" y="1441"/>
                    <a:pt x="1610" y="2068"/>
                  </a:cubicBezTo>
                  <a:cubicBezTo>
                    <a:pt x="6127" y="3849"/>
                    <a:pt x="10212" y="5852"/>
                    <a:pt x="13668" y="9269"/>
                  </a:cubicBezTo>
                  <a:cubicBezTo>
                    <a:pt x="13875" y="9473"/>
                    <a:pt x="14108" y="9559"/>
                    <a:pt x="14333" y="9559"/>
                  </a:cubicBezTo>
                  <a:cubicBezTo>
                    <a:pt x="15105" y="9559"/>
                    <a:pt x="15791" y="8554"/>
                    <a:pt x="15082" y="7855"/>
                  </a:cubicBezTo>
                  <a:cubicBezTo>
                    <a:pt x="11377" y="4202"/>
                    <a:pt x="6821" y="1519"/>
                    <a:pt x="1819" y="52"/>
                  </a:cubicBezTo>
                  <a:cubicBezTo>
                    <a:pt x="1700" y="17"/>
                    <a:pt x="1585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5105775" y="2914500"/>
              <a:ext cx="380025" cy="244275"/>
            </a:xfrm>
            <a:custGeom>
              <a:rect b="b" l="l" r="r" t="t"/>
              <a:pathLst>
                <a:path extrusionOk="0" h="9771" w="15201">
                  <a:moveTo>
                    <a:pt x="1123" y="213"/>
                  </a:moveTo>
                  <a:cubicBezTo>
                    <a:pt x="1133" y="213"/>
                    <a:pt x="1143" y="213"/>
                    <a:pt x="1153" y="214"/>
                  </a:cubicBezTo>
                  <a:cubicBezTo>
                    <a:pt x="1258" y="214"/>
                    <a:pt x="1363" y="227"/>
                    <a:pt x="1467" y="266"/>
                  </a:cubicBezTo>
                  <a:cubicBezTo>
                    <a:pt x="6442" y="1719"/>
                    <a:pt x="10972" y="4403"/>
                    <a:pt x="14677" y="8043"/>
                  </a:cubicBezTo>
                  <a:cubicBezTo>
                    <a:pt x="14900" y="8239"/>
                    <a:pt x="14992" y="8540"/>
                    <a:pt x="14913" y="8828"/>
                  </a:cubicBezTo>
                  <a:cubicBezTo>
                    <a:pt x="14821" y="9169"/>
                    <a:pt x="14559" y="9430"/>
                    <a:pt x="14219" y="9535"/>
                  </a:cubicBezTo>
                  <a:cubicBezTo>
                    <a:pt x="14148" y="9554"/>
                    <a:pt x="14075" y="9563"/>
                    <a:pt x="14004" y="9563"/>
                  </a:cubicBezTo>
                  <a:cubicBezTo>
                    <a:pt x="13775" y="9563"/>
                    <a:pt x="13554" y="9469"/>
                    <a:pt x="13394" y="9300"/>
                  </a:cubicBezTo>
                  <a:cubicBezTo>
                    <a:pt x="9742" y="5699"/>
                    <a:pt x="5434" y="3709"/>
                    <a:pt x="1310" y="2086"/>
                  </a:cubicBezTo>
                  <a:cubicBezTo>
                    <a:pt x="394" y="1732"/>
                    <a:pt x="237" y="1143"/>
                    <a:pt x="368" y="750"/>
                  </a:cubicBezTo>
                  <a:cubicBezTo>
                    <a:pt x="482" y="432"/>
                    <a:pt x="782" y="213"/>
                    <a:pt x="1123" y="213"/>
                  </a:cubicBezTo>
                  <a:close/>
                  <a:moveTo>
                    <a:pt x="1146" y="1"/>
                  </a:moveTo>
                  <a:cubicBezTo>
                    <a:pt x="658" y="1"/>
                    <a:pt x="308" y="302"/>
                    <a:pt x="171" y="672"/>
                  </a:cubicBezTo>
                  <a:cubicBezTo>
                    <a:pt x="1" y="1195"/>
                    <a:pt x="250" y="1889"/>
                    <a:pt x="1232" y="2269"/>
                  </a:cubicBezTo>
                  <a:cubicBezTo>
                    <a:pt x="5329" y="3879"/>
                    <a:pt x="9624" y="5869"/>
                    <a:pt x="13250" y="9444"/>
                  </a:cubicBezTo>
                  <a:cubicBezTo>
                    <a:pt x="13447" y="9653"/>
                    <a:pt x="13708" y="9771"/>
                    <a:pt x="13997" y="9771"/>
                  </a:cubicBezTo>
                  <a:cubicBezTo>
                    <a:pt x="14088" y="9771"/>
                    <a:pt x="14180" y="9758"/>
                    <a:pt x="14271" y="9732"/>
                  </a:cubicBezTo>
                  <a:cubicBezTo>
                    <a:pt x="14677" y="9614"/>
                    <a:pt x="14992" y="9286"/>
                    <a:pt x="15109" y="8881"/>
                  </a:cubicBezTo>
                  <a:cubicBezTo>
                    <a:pt x="15201" y="8514"/>
                    <a:pt x="15083" y="8134"/>
                    <a:pt x="14808" y="7886"/>
                  </a:cubicBezTo>
                  <a:cubicBezTo>
                    <a:pt x="11090" y="4220"/>
                    <a:pt x="6521" y="1536"/>
                    <a:pt x="1520" y="56"/>
                  </a:cubicBezTo>
                  <a:cubicBezTo>
                    <a:pt x="1388" y="18"/>
                    <a:pt x="1263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5174550" y="3006400"/>
              <a:ext cx="390525" cy="238850"/>
            </a:xfrm>
            <a:custGeom>
              <a:rect b="b" l="l" r="r" t="t"/>
              <a:pathLst>
                <a:path extrusionOk="0" h="9554" w="15621">
                  <a:moveTo>
                    <a:pt x="1357" y="0"/>
                  </a:moveTo>
                  <a:cubicBezTo>
                    <a:pt x="341" y="0"/>
                    <a:pt x="1" y="1636"/>
                    <a:pt x="1125" y="1971"/>
                  </a:cubicBezTo>
                  <a:cubicBezTo>
                    <a:pt x="5786" y="3345"/>
                    <a:pt x="10041" y="5846"/>
                    <a:pt x="13497" y="9263"/>
                  </a:cubicBezTo>
                  <a:cubicBezTo>
                    <a:pt x="13708" y="9467"/>
                    <a:pt x="13942" y="9553"/>
                    <a:pt x="14168" y="9553"/>
                  </a:cubicBezTo>
                  <a:cubicBezTo>
                    <a:pt x="14942" y="9553"/>
                    <a:pt x="15621" y="8548"/>
                    <a:pt x="14911" y="7849"/>
                  </a:cubicBezTo>
                  <a:cubicBezTo>
                    <a:pt x="11206" y="4196"/>
                    <a:pt x="6650" y="1513"/>
                    <a:pt x="1662" y="46"/>
                  </a:cubicBezTo>
                  <a:cubicBezTo>
                    <a:pt x="1555" y="15"/>
                    <a:pt x="1453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5181075" y="3003600"/>
              <a:ext cx="377725" cy="244200"/>
            </a:xfrm>
            <a:custGeom>
              <a:rect b="b" l="l" r="r" t="t"/>
              <a:pathLst>
                <a:path extrusionOk="0" h="9768" w="15109">
                  <a:moveTo>
                    <a:pt x="1100" y="211"/>
                  </a:moveTo>
                  <a:cubicBezTo>
                    <a:pt x="1192" y="211"/>
                    <a:pt x="1283" y="224"/>
                    <a:pt x="1375" y="250"/>
                  </a:cubicBezTo>
                  <a:cubicBezTo>
                    <a:pt x="6350" y="1716"/>
                    <a:pt x="10880" y="4387"/>
                    <a:pt x="14585" y="8027"/>
                  </a:cubicBezTo>
                  <a:cubicBezTo>
                    <a:pt x="14794" y="8236"/>
                    <a:pt x="14899" y="8537"/>
                    <a:pt x="14821" y="8825"/>
                  </a:cubicBezTo>
                  <a:cubicBezTo>
                    <a:pt x="14729" y="9166"/>
                    <a:pt x="14467" y="9427"/>
                    <a:pt x="14127" y="9532"/>
                  </a:cubicBezTo>
                  <a:cubicBezTo>
                    <a:pt x="14055" y="9551"/>
                    <a:pt x="13983" y="9560"/>
                    <a:pt x="13912" y="9560"/>
                  </a:cubicBezTo>
                  <a:cubicBezTo>
                    <a:pt x="13682" y="9560"/>
                    <a:pt x="13462" y="9466"/>
                    <a:pt x="13302" y="9297"/>
                  </a:cubicBezTo>
                  <a:cubicBezTo>
                    <a:pt x="9832" y="5880"/>
                    <a:pt x="5564" y="3366"/>
                    <a:pt x="890" y="1978"/>
                  </a:cubicBezTo>
                  <a:cubicBezTo>
                    <a:pt x="589" y="1900"/>
                    <a:pt x="367" y="1677"/>
                    <a:pt x="288" y="1376"/>
                  </a:cubicBezTo>
                  <a:cubicBezTo>
                    <a:pt x="210" y="1035"/>
                    <a:pt x="314" y="669"/>
                    <a:pt x="563" y="420"/>
                  </a:cubicBezTo>
                  <a:cubicBezTo>
                    <a:pt x="707" y="289"/>
                    <a:pt x="890" y="211"/>
                    <a:pt x="1100" y="211"/>
                  </a:cubicBezTo>
                  <a:close/>
                  <a:moveTo>
                    <a:pt x="1100" y="0"/>
                  </a:moveTo>
                  <a:cubicBezTo>
                    <a:pt x="848" y="0"/>
                    <a:pt x="602" y="94"/>
                    <a:pt x="419" y="276"/>
                  </a:cubicBezTo>
                  <a:cubicBezTo>
                    <a:pt x="118" y="564"/>
                    <a:pt x="0" y="996"/>
                    <a:pt x="92" y="1415"/>
                  </a:cubicBezTo>
                  <a:cubicBezTo>
                    <a:pt x="183" y="1782"/>
                    <a:pt x="471" y="2083"/>
                    <a:pt x="838" y="2174"/>
                  </a:cubicBezTo>
                  <a:cubicBezTo>
                    <a:pt x="5473" y="3536"/>
                    <a:pt x="9715" y="6037"/>
                    <a:pt x="13158" y="9441"/>
                  </a:cubicBezTo>
                  <a:cubicBezTo>
                    <a:pt x="13354" y="9637"/>
                    <a:pt x="13616" y="9755"/>
                    <a:pt x="13891" y="9768"/>
                  </a:cubicBezTo>
                  <a:cubicBezTo>
                    <a:pt x="13983" y="9755"/>
                    <a:pt x="14074" y="9742"/>
                    <a:pt x="14166" y="9716"/>
                  </a:cubicBezTo>
                  <a:cubicBezTo>
                    <a:pt x="14572" y="9598"/>
                    <a:pt x="14886" y="9283"/>
                    <a:pt x="15004" y="8878"/>
                  </a:cubicBezTo>
                  <a:cubicBezTo>
                    <a:pt x="15109" y="8511"/>
                    <a:pt x="14991" y="8131"/>
                    <a:pt x="14716" y="7883"/>
                  </a:cubicBezTo>
                  <a:cubicBezTo>
                    <a:pt x="10998" y="4217"/>
                    <a:pt x="6428" y="1520"/>
                    <a:pt x="1427" y="54"/>
                  </a:cubicBezTo>
                  <a:cubicBezTo>
                    <a:pt x="1320" y="18"/>
                    <a:pt x="1209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177825" y="3047950"/>
              <a:ext cx="390525" cy="238850"/>
            </a:xfrm>
            <a:custGeom>
              <a:rect b="b" l="l" r="r" t="t"/>
              <a:pathLst>
                <a:path extrusionOk="0" h="9554" w="15621">
                  <a:moveTo>
                    <a:pt x="1347" y="1"/>
                  </a:moveTo>
                  <a:cubicBezTo>
                    <a:pt x="341" y="1"/>
                    <a:pt x="1" y="1637"/>
                    <a:pt x="1125" y="1972"/>
                  </a:cubicBezTo>
                  <a:cubicBezTo>
                    <a:pt x="5786" y="3346"/>
                    <a:pt x="10041" y="5847"/>
                    <a:pt x="13497" y="9264"/>
                  </a:cubicBezTo>
                  <a:cubicBezTo>
                    <a:pt x="13705" y="9468"/>
                    <a:pt x="13937" y="9554"/>
                    <a:pt x="14163" y="9554"/>
                  </a:cubicBezTo>
                  <a:cubicBezTo>
                    <a:pt x="14934" y="9554"/>
                    <a:pt x="15620" y="8549"/>
                    <a:pt x="14911" y="7850"/>
                  </a:cubicBezTo>
                  <a:cubicBezTo>
                    <a:pt x="11206" y="4197"/>
                    <a:pt x="6650" y="1513"/>
                    <a:pt x="1649" y="47"/>
                  </a:cubicBezTo>
                  <a:cubicBezTo>
                    <a:pt x="1543" y="15"/>
                    <a:pt x="1442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184350" y="3044900"/>
              <a:ext cx="377725" cy="244475"/>
            </a:xfrm>
            <a:custGeom>
              <a:rect b="b" l="l" r="r" t="t"/>
              <a:pathLst>
                <a:path extrusionOk="0" h="9779" w="15109">
                  <a:moveTo>
                    <a:pt x="1094" y="221"/>
                  </a:moveTo>
                  <a:cubicBezTo>
                    <a:pt x="1196" y="222"/>
                    <a:pt x="1285" y="235"/>
                    <a:pt x="1375" y="261"/>
                  </a:cubicBezTo>
                  <a:cubicBezTo>
                    <a:pt x="6350" y="1727"/>
                    <a:pt x="10893" y="4398"/>
                    <a:pt x="14585" y="8037"/>
                  </a:cubicBezTo>
                  <a:cubicBezTo>
                    <a:pt x="14807" y="8234"/>
                    <a:pt x="14899" y="8548"/>
                    <a:pt x="14820" y="8836"/>
                  </a:cubicBezTo>
                  <a:cubicBezTo>
                    <a:pt x="14729" y="9176"/>
                    <a:pt x="14467" y="9438"/>
                    <a:pt x="14127" y="9530"/>
                  </a:cubicBezTo>
                  <a:cubicBezTo>
                    <a:pt x="14052" y="9554"/>
                    <a:pt x="13975" y="9565"/>
                    <a:pt x="13899" y="9565"/>
                  </a:cubicBezTo>
                  <a:cubicBezTo>
                    <a:pt x="13682" y="9565"/>
                    <a:pt x="13470" y="9472"/>
                    <a:pt x="13315" y="9307"/>
                  </a:cubicBezTo>
                  <a:cubicBezTo>
                    <a:pt x="9832" y="5877"/>
                    <a:pt x="5577" y="3363"/>
                    <a:pt x="903" y="1989"/>
                  </a:cubicBezTo>
                  <a:cubicBezTo>
                    <a:pt x="602" y="1910"/>
                    <a:pt x="367" y="1675"/>
                    <a:pt x="301" y="1387"/>
                  </a:cubicBezTo>
                  <a:cubicBezTo>
                    <a:pt x="223" y="1033"/>
                    <a:pt x="314" y="680"/>
                    <a:pt x="563" y="431"/>
                  </a:cubicBezTo>
                  <a:cubicBezTo>
                    <a:pt x="706" y="301"/>
                    <a:pt x="900" y="223"/>
                    <a:pt x="1094" y="221"/>
                  </a:cubicBezTo>
                  <a:close/>
                  <a:moveTo>
                    <a:pt x="1114" y="0"/>
                  </a:moveTo>
                  <a:cubicBezTo>
                    <a:pt x="861" y="0"/>
                    <a:pt x="614" y="98"/>
                    <a:pt x="419" y="274"/>
                  </a:cubicBezTo>
                  <a:cubicBezTo>
                    <a:pt x="118" y="575"/>
                    <a:pt x="0" y="1007"/>
                    <a:pt x="92" y="1426"/>
                  </a:cubicBezTo>
                  <a:cubicBezTo>
                    <a:pt x="183" y="1792"/>
                    <a:pt x="471" y="2080"/>
                    <a:pt x="838" y="2185"/>
                  </a:cubicBezTo>
                  <a:cubicBezTo>
                    <a:pt x="5486" y="3547"/>
                    <a:pt x="9714" y="6047"/>
                    <a:pt x="13171" y="9451"/>
                  </a:cubicBezTo>
                  <a:cubicBezTo>
                    <a:pt x="13354" y="9648"/>
                    <a:pt x="13629" y="9766"/>
                    <a:pt x="13904" y="9779"/>
                  </a:cubicBezTo>
                  <a:cubicBezTo>
                    <a:pt x="13996" y="9779"/>
                    <a:pt x="14087" y="9766"/>
                    <a:pt x="14179" y="9739"/>
                  </a:cubicBezTo>
                  <a:cubicBezTo>
                    <a:pt x="14585" y="9621"/>
                    <a:pt x="14899" y="9294"/>
                    <a:pt x="15017" y="8888"/>
                  </a:cubicBezTo>
                  <a:cubicBezTo>
                    <a:pt x="15108" y="8535"/>
                    <a:pt x="14991" y="8142"/>
                    <a:pt x="14716" y="7893"/>
                  </a:cubicBezTo>
                  <a:cubicBezTo>
                    <a:pt x="10998" y="4228"/>
                    <a:pt x="6441" y="1531"/>
                    <a:pt x="1427" y="51"/>
                  </a:cubicBezTo>
                  <a:cubicBezTo>
                    <a:pt x="1324" y="17"/>
                    <a:pt x="1219" y="0"/>
                    <a:pt x="111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4894350" y="2820250"/>
              <a:ext cx="37000" cy="32875"/>
            </a:xfrm>
            <a:custGeom>
              <a:rect b="b" l="l" r="r" t="t"/>
              <a:pathLst>
                <a:path extrusionOk="0" h="1315" w="1480">
                  <a:moveTo>
                    <a:pt x="801" y="0"/>
                  </a:moveTo>
                  <a:cubicBezTo>
                    <a:pt x="783" y="0"/>
                    <a:pt x="765" y="1"/>
                    <a:pt x="747" y="4"/>
                  </a:cubicBezTo>
                  <a:cubicBezTo>
                    <a:pt x="524" y="17"/>
                    <a:pt x="302" y="43"/>
                    <a:pt x="92" y="108"/>
                  </a:cubicBezTo>
                  <a:cubicBezTo>
                    <a:pt x="40" y="121"/>
                    <a:pt x="0" y="174"/>
                    <a:pt x="27" y="226"/>
                  </a:cubicBezTo>
                  <a:cubicBezTo>
                    <a:pt x="38" y="281"/>
                    <a:pt x="76" y="308"/>
                    <a:pt x="118" y="308"/>
                  </a:cubicBezTo>
                  <a:cubicBezTo>
                    <a:pt x="127" y="308"/>
                    <a:pt x="136" y="307"/>
                    <a:pt x="144" y="305"/>
                  </a:cubicBezTo>
                  <a:cubicBezTo>
                    <a:pt x="341" y="252"/>
                    <a:pt x="550" y="213"/>
                    <a:pt x="747" y="213"/>
                  </a:cubicBezTo>
                  <a:cubicBezTo>
                    <a:pt x="768" y="208"/>
                    <a:pt x="789" y="205"/>
                    <a:pt x="810" y="205"/>
                  </a:cubicBezTo>
                  <a:cubicBezTo>
                    <a:pt x="891" y="205"/>
                    <a:pt x="964" y="245"/>
                    <a:pt x="995" y="318"/>
                  </a:cubicBezTo>
                  <a:cubicBezTo>
                    <a:pt x="1126" y="501"/>
                    <a:pt x="1218" y="711"/>
                    <a:pt x="1270" y="920"/>
                  </a:cubicBezTo>
                  <a:cubicBezTo>
                    <a:pt x="1270" y="933"/>
                    <a:pt x="1270" y="959"/>
                    <a:pt x="1270" y="972"/>
                  </a:cubicBezTo>
                  <a:cubicBezTo>
                    <a:pt x="1270" y="972"/>
                    <a:pt x="1257" y="985"/>
                    <a:pt x="1218" y="999"/>
                  </a:cubicBezTo>
                  <a:cubicBezTo>
                    <a:pt x="1042" y="1076"/>
                    <a:pt x="847" y="1106"/>
                    <a:pt x="649" y="1106"/>
                  </a:cubicBezTo>
                  <a:cubicBezTo>
                    <a:pt x="612" y="1106"/>
                    <a:pt x="574" y="1105"/>
                    <a:pt x="537" y="1103"/>
                  </a:cubicBezTo>
                  <a:cubicBezTo>
                    <a:pt x="393" y="1103"/>
                    <a:pt x="393" y="1300"/>
                    <a:pt x="537" y="1313"/>
                  </a:cubicBezTo>
                  <a:lnTo>
                    <a:pt x="629" y="1313"/>
                  </a:lnTo>
                  <a:cubicBezTo>
                    <a:pt x="653" y="1314"/>
                    <a:pt x="677" y="1315"/>
                    <a:pt x="701" y="1315"/>
                  </a:cubicBezTo>
                  <a:cubicBezTo>
                    <a:pt x="912" y="1315"/>
                    <a:pt x="1123" y="1264"/>
                    <a:pt x="1323" y="1182"/>
                  </a:cubicBezTo>
                  <a:cubicBezTo>
                    <a:pt x="1388" y="1156"/>
                    <a:pt x="1441" y="1103"/>
                    <a:pt x="1467" y="1038"/>
                  </a:cubicBezTo>
                  <a:cubicBezTo>
                    <a:pt x="1480" y="985"/>
                    <a:pt x="1480" y="933"/>
                    <a:pt x="1467" y="881"/>
                  </a:cubicBezTo>
                  <a:cubicBezTo>
                    <a:pt x="1414" y="632"/>
                    <a:pt x="1310" y="409"/>
                    <a:pt x="1166" y="200"/>
                  </a:cubicBezTo>
                  <a:cubicBezTo>
                    <a:pt x="1139" y="148"/>
                    <a:pt x="1100" y="108"/>
                    <a:pt x="1048" y="69"/>
                  </a:cubicBezTo>
                  <a:cubicBezTo>
                    <a:pt x="972" y="26"/>
                    <a:pt x="887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5046225" y="2817250"/>
              <a:ext cx="1511175" cy="1405925"/>
            </a:xfrm>
            <a:custGeom>
              <a:rect b="b" l="l" r="r" t="t"/>
              <a:pathLst>
                <a:path extrusionOk="0" h="56237" w="60447">
                  <a:moveTo>
                    <a:pt x="33568" y="0"/>
                  </a:moveTo>
                  <a:cubicBezTo>
                    <a:pt x="29655" y="0"/>
                    <a:pt x="25601" y="616"/>
                    <a:pt x="21694" y="1236"/>
                  </a:cubicBezTo>
                  <a:cubicBezTo>
                    <a:pt x="18434" y="1760"/>
                    <a:pt x="15187" y="2467"/>
                    <a:pt x="12333" y="3842"/>
                  </a:cubicBezTo>
                  <a:cubicBezTo>
                    <a:pt x="4294" y="7717"/>
                    <a:pt x="2462" y="15324"/>
                    <a:pt x="1349" y="22328"/>
                  </a:cubicBezTo>
                  <a:cubicBezTo>
                    <a:pt x="0" y="30759"/>
                    <a:pt x="275" y="39308"/>
                    <a:pt x="563" y="47818"/>
                  </a:cubicBezTo>
                  <a:cubicBezTo>
                    <a:pt x="655" y="50843"/>
                    <a:pt x="642" y="53422"/>
                    <a:pt x="969" y="56236"/>
                  </a:cubicBezTo>
                  <a:lnTo>
                    <a:pt x="60447" y="56236"/>
                  </a:lnTo>
                  <a:cubicBezTo>
                    <a:pt x="60316" y="51353"/>
                    <a:pt x="60159" y="46470"/>
                    <a:pt x="59910" y="41599"/>
                  </a:cubicBezTo>
                  <a:cubicBezTo>
                    <a:pt x="59255" y="29201"/>
                    <a:pt x="57540" y="16044"/>
                    <a:pt x="49541" y="6552"/>
                  </a:cubicBezTo>
                  <a:cubicBezTo>
                    <a:pt x="45238" y="1449"/>
                    <a:pt x="39568" y="0"/>
                    <a:pt x="33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519175" y="2237425"/>
              <a:ext cx="412425" cy="394400"/>
            </a:xfrm>
            <a:custGeom>
              <a:rect b="b" l="l" r="r" t="t"/>
              <a:pathLst>
                <a:path extrusionOk="0" h="15776" w="16497">
                  <a:moveTo>
                    <a:pt x="2775" y="1"/>
                  </a:moveTo>
                  <a:cubicBezTo>
                    <a:pt x="1377" y="1"/>
                    <a:pt x="78" y="1082"/>
                    <a:pt x="40" y="2657"/>
                  </a:cubicBezTo>
                  <a:cubicBezTo>
                    <a:pt x="0" y="3678"/>
                    <a:pt x="537" y="4621"/>
                    <a:pt x="1166" y="5446"/>
                  </a:cubicBezTo>
                  <a:cubicBezTo>
                    <a:pt x="2420" y="7061"/>
                    <a:pt x="3916" y="7543"/>
                    <a:pt x="5593" y="7543"/>
                  </a:cubicBezTo>
                  <a:cubicBezTo>
                    <a:pt x="6471" y="7543"/>
                    <a:pt x="7398" y="7410"/>
                    <a:pt x="8366" y="7239"/>
                  </a:cubicBezTo>
                  <a:lnTo>
                    <a:pt x="8366" y="7239"/>
                  </a:lnTo>
                  <a:cubicBezTo>
                    <a:pt x="8222" y="8719"/>
                    <a:pt x="8078" y="10198"/>
                    <a:pt x="8366" y="11651"/>
                  </a:cubicBezTo>
                  <a:cubicBezTo>
                    <a:pt x="8654" y="13092"/>
                    <a:pt x="9453" y="14506"/>
                    <a:pt x="10749" y="15199"/>
                  </a:cubicBezTo>
                  <a:cubicBezTo>
                    <a:pt x="11810" y="15749"/>
                    <a:pt x="13053" y="15775"/>
                    <a:pt x="14245" y="15775"/>
                  </a:cubicBezTo>
                  <a:cubicBezTo>
                    <a:pt x="15318" y="15775"/>
                    <a:pt x="16182" y="15501"/>
                    <a:pt x="16300" y="14296"/>
                  </a:cubicBezTo>
                  <a:cubicBezTo>
                    <a:pt x="16497" y="12110"/>
                    <a:pt x="16261" y="9910"/>
                    <a:pt x="16038" y="7737"/>
                  </a:cubicBezTo>
                  <a:cubicBezTo>
                    <a:pt x="15986" y="7331"/>
                    <a:pt x="15934" y="6912"/>
                    <a:pt x="15855" y="6519"/>
                  </a:cubicBezTo>
                  <a:cubicBezTo>
                    <a:pt x="15593" y="5302"/>
                    <a:pt x="15122" y="4006"/>
                    <a:pt x="13904" y="3560"/>
                  </a:cubicBezTo>
                  <a:cubicBezTo>
                    <a:pt x="12794" y="3158"/>
                    <a:pt x="11629" y="2945"/>
                    <a:pt x="10455" y="2945"/>
                  </a:cubicBezTo>
                  <a:cubicBezTo>
                    <a:pt x="10217" y="2945"/>
                    <a:pt x="9979" y="2954"/>
                    <a:pt x="9741" y="2971"/>
                  </a:cubicBezTo>
                  <a:cubicBezTo>
                    <a:pt x="9224" y="3005"/>
                    <a:pt x="8693" y="3073"/>
                    <a:pt x="8179" y="3073"/>
                  </a:cubicBezTo>
                  <a:cubicBezTo>
                    <a:pt x="7690" y="3073"/>
                    <a:pt x="7216" y="3012"/>
                    <a:pt x="6782" y="2801"/>
                  </a:cubicBezTo>
                  <a:cubicBezTo>
                    <a:pt x="5748" y="2304"/>
                    <a:pt x="5237" y="1099"/>
                    <a:pt x="4282" y="458"/>
                  </a:cubicBezTo>
                  <a:cubicBezTo>
                    <a:pt x="3803" y="144"/>
                    <a:pt x="3282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5699525" y="2456300"/>
              <a:ext cx="119800" cy="128400"/>
            </a:xfrm>
            <a:custGeom>
              <a:rect b="b" l="l" r="r" t="t"/>
              <a:pathLst>
                <a:path extrusionOk="0" h="5136" w="4792">
                  <a:moveTo>
                    <a:pt x="1798" y="1"/>
                  </a:moveTo>
                  <a:cubicBezTo>
                    <a:pt x="1129" y="1"/>
                    <a:pt x="472" y="269"/>
                    <a:pt x="0" y="880"/>
                  </a:cubicBezTo>
                  <a:lnTo>
                    <a:pt x="851" y="5030"/>
                  </a:lnTo>
                  <a:cubicBezTo>
                    <a:pt x="1192" y="5093"/>
                    <a:pt x="1542" y="5135"/>
                    <a:pt x="1889" y="5135"/>
                  </a:cubicBezTo>
                  <a:cubicBezTo>
                    <a:pt x="2408" y="5135"/>
                    <a:pt x="2917" y="5041"/>
                    <a:pt x="3365" y="4782"/>
                  </a:cubicBezTo>
                  <a:cubicBezTo>
                    <a:pt x="4373" y="4206"/>
                    <a:pt x="4792" y="2844"/>
                    <a:pt x="4386" y="1771"/>
                  </a:cubicBezTo>
                  <a:cubicBezTo>
                    <a:pt x="3982" y="696"/>
                    <a:pt x="2875" y="1"/>
                    <a:pt x="1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5697550" y="2453575"/>
              <a:ext cx="125050" cy="133750"/>
            </a:xfrm>
            <a:custGeom>
              <a:rect b="b" l="l" r="r" t="t"/>
              <a:pathLst>
                <a:path extrusionOk="0" h="5350" w="5002">
                  <a:moveTo>
                    <a:pt x="1886" y="1"/>
                  </a:moveTo>
                  <a:cubicBezTo>
                    <a:pt x="1156" y="1"/>
                    <a:pt x="456" y="335"/>
                    <a:pt x="1" y="924"/>
                  </a:cubicBezTo>
                  <a:lnTo>
                    <a:pt x="171" y="1055"/>
                  </a:lnTo>
                  <a:cubicBezTo>
                    <a:pt x="577" y="516"/>
                    <a:pt x="1205" y="209"/>
                    <a:pt x="1868" y="209"/>
                  </a:cubicBezTo>
                  <a:cubicBezTo>
                    <a:pt x="1996" y="209"/>
                    <a:pt x="2124" y="220"/>
                    <a:pt x="2252" y="243"/>
                  </a:cubicBezTo>
                  <a:cubicBezTo>
                    <a:pt x="3208" y="374"/>
                    <a:pt x="4020" y="1015"/>
                    <a:pt x="4373" y="1919"/>
                  </a:cubicBezTo>
                  <a:cubicBezTo>
                    <a:pt x="4766" y="2966"/>
                    <a:pt x="4334" y="4262"/>
                    <a:pt x="3392" y="4812"/>
                  </a:cubicBezTo>
                  <a:cubicBezTo>
                    <a:pt x="2998" y="5030"/>
                    <a:pt x="2529" y="5141"/>
                    <a:pt x="1975" y="5141"/>
                  </a:cubicBezTo>
                  <a:cubicBezTo>
                    <a:pt x="1663" y="5141"/>
                    <a:pt x="1324" y="5105"/>
                    <a:pt x="956" y="5035"/>
                  </a:cubicBezTo>
                  <a:lnTo>
                    <a:pt x="917" y="5244"/>
                  </a:lnTo>
                  <a:cubicBezTo>
                    <a:pt x="1271" y="5310"/>
                    <a:pt x="1624" y="5349"/>
                    <a:pt x="1978" y="5349"/>
                  </a:cubicBezTo>
                  <a:cubicBezTo>
                    <a:pt x="2001" y="5350"/>
                    <a:pt x="2025" y="5350"/>
                    <a:pt x="2049" y="5350"/>
                  </a:cubicBezTo>
                  <a:cubicBezTo>
                    <a:pt x="2549" y="5350"/>
                    <a:pt x="3046" y="5220"/>
                    <a:pt x="3496" y="4982"/>
                  </a:cubicBezTo>
                  <a:cubicBezTo>
                    <a:pt x="4517" y="4393"/>
                    <a:pt x="5002" y="2979"/>
                    <a:pt x="4570" y="1840"/>
                  </a:cubicBezTo>
                  <a:cubicBezTo>
                    <a:pt x="4177" y="871"/>
                    <a:pt x="3313" y="191"/>
                    <a:pt x="2279" y="34"/>
                  </a:cubicBezTo>
                  <a:cubicBezTo>
                    <a:pt x="2148" y="12"/>
                    <a:pt x="2016" y="1"/>
                    <a:pt x="1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4766700" y="2928575"/>
              <a:ext cx="703725" cy="1073025"/>
            </a:xfrm>
            <a:custGeom>
              <a:rect b="b" l="l" r="r" t="t"/>
              <a:pathLst>
                <a:path extrusionOk="0" h="42921" w="28149">
                  <a:moveTo>
                    <a:pt x="22930" y="1"/>
                  </a:moveTo>
                  <a:cubicBezTo>
                    <a:pt x="21242" y="1"/>
                    <a:pt x="19703" y="1922"/>
                    <a:pt x="18696" y="3028"/>
                  </a:cubicBezTo>
                  <a:cubicBezTo>
                    <a:pt x="10802" y="11722"/>
                    <a:pt x="4478" y="21724"/>
                    <a:pt x="0" y="32577"/>
                  </a:cubicBezTo>
                  <a:cubicBezTo>
                    <a:pt x="2252" y="36256"/>
                    <a:pt x="4989" y="39569"/>
                    <a:pt x="7699" y="42920"/>
                  </a:cubicBezTo>
                  <a:cubicBezTo>
                    <a:pt x="13904" y="38704"/>
                    <a:pt x="19364" y="33271"/>
                    <a:pt x="22925" y="26686"/>
                  </a:cubicBezTo>
                  <a:cubicBezTo>
                    <a:pt x="26591" y="19904"/>
                    <a:pt x="28149" y="11826"/>
                    <a:pt x="26460" y="4298"/>
                  </a:cubicBezTo>
                  <a:cubicBezTo>
                    <a:pt x="26093" y="2688"/>
                    <a:pt x="25111" y="266"/>
                    <a:pt x="23200" y="17"/>
                  </a:cubicBezTo>
                  <a:cubicBezTo>
                    <a:pt x="23110" y="6"/>
                    <a:pt x="23020" y="1"/>
                    <a:pt x="2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4961775" y="3303925"/>
              <a:ext cx="546575" cy="685550"/>
            </a:xfrm>
            <a:custGeom>
              <a:rect b="b" l="l" r="r" t="t"/>
              <a:pathLst>
                <a:path extrusionOk="0" h="27422" w="21863">
                  <a:moveTo>
                    <a:pt x="21739" y="1"/>
                  </a:moveTo>
                  <a:cubicBezTo>
                    <a:pt x="21701" y="1"/>
                    <a:pt x="21662" y="22"/>
                    <a:pt x="21642" y="72"/>
                  </a:cubicBezTo>
                  <a:cubicBezTo>
                    <a:pt x="17400" y="11122"/>
                    <a:pt x="9872" y="20601"/>
                    <a:pt x="66" y="27238"/>
                  </a:cubicBezTo>
                  <a:cubicBezTo>
                    <a:pt x="13" y="27265"/>
                    <a:pt x="0" y="27330"/>
                    <a:pt x="40" y="27369"/>
                  </a:cubicBezTo>
                  <a:cubicBezTo>
                    <a:pt x="53" y="27409"/>
                    <a:pt x="92" y="27422"/>
                    <a:pt x="118" y="27422"/>
                  </a:cubicBezTo>
                  <a:cubicBezTo>
                    <a:pt x="144" y="27422"/>
                    <a:pt x="171" y="27409"/>
                    <a:pt x="184" y="27396"/>
                  </a:cubicBezTo>
                  <a:cubicBezTo>
                    <a:pt x="10016" y="20745"/>
                    <a:pt x="17583" y="11227"/>
                    <a:pt x="21838" y="138"/>
                  </a:cubicBezTo>
                  <a:cubicBezTo>
                    <a:pt x="21862" y="57"/>
                    <a:pt x="21802" y="1"/>
                    <a:pt x="2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5717275" y="2477400"/>
              <a:ext cx="72275" cy="55575"/>
            </a:xfrm>
            <a:custGeom>
              <a:rect b="b" l="l" r="r" t="t"/>
              <a:pathLst>
                <a:path extrusionOk="0" h="2223" w="2891">
                  <a:moveTo>
                    <a:pt x="1123" y="1"/>
                  </a:moveTo>
                  <a:cubicBezTo>
                    <a:pt x="759" y="1"/>
                    <a:pt x="398" y="122"/>
                    <a:pt x="102" y="364"/>
                  </a:cubicBezTo>
                  <a:cubicBezTo>
                    <a:pt x="0" y="435"/>
                    <a:pt x="72" y="554"/>
                    <a:pt x="159" y="554"/>
                  </a:cubicBezTo>
                  <a:cubicBezTo>
                    <a:pt x="184" y="554"/>
                    <a:pt x="210" y="544"/>
                    <a:pt x="233" y="521"/>
                  </a:cubicBezTo>
                  <a:cubicBezTo>
                    <a:pt x="485" y="309"/>
                    <a:pt x="798" y="204"/>
                    <a:pt x="1114" y="204"/>
                  </a:cubicBezTo>
                  <a:cubicBezTo>
                    <a:pt x="1404" y="204"/>
                    <a:pt x="1697" y="293"/>
                    <a:pt x="1948" y="468"/>
                  </a:cubicBezTo>
                  <a:cubicBezTo>
                    <a:pt x="2498" y="887"/>
                    <a:pt x="2681" y="1476"/>
                    <a:pt x="2432" y="2079"/>
                  </a:cubicBezTo>
                  <a:cubicBezTo>
                    <a:pt x="2406" y="2131"/>
                    <a:pt x="2432" y="2183"/>
                    <a:pt x="2498" y="2210"/>
                  </a:cubicBezTo>
                  <a:cubicBezTo>
                    <a:pt x="2498" y="2210"/>
                    <a:pt x="2511" y="2210"/>
                    <a:pt x="2524" y="2223"/>
                  </a:cubicBezTo>
                  <a:cubicBezTo>
                    <a:pt x="2563" y="2210"/>
                    <a:pt x="2589" y="2183"/>
                    <a:pt x="2616" y="2157"/>
                  </a:cubicBezTo>
                  <a:cubicBezTo>
                    <a:pt x="2891" y="1450"/>
                    <a:pt x="2694" y="783"/>
                    <a:pt x="2066" y="298"/>
                  </a:cubicBezTo>
                  <a:cubicBezTo>
                    <a:pt x="1780" y="100"/>
                    <a:pt x="1451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5740750" y="2484175"/>
              <a:ext cx="25225" cy="41600"/>
            </a:xfrm>
            <a:custGeom>
              <a:rect b="b" l="l" r="r" t="t"/>
              <a:pathLst>
                <a:path extrusionOk="0" h="1664" w="1009">
                  <a:moveTo>
                    <a:pt x="891" y="1"/>
                  </a:moveTo>
                  <a:cubicBezTo>
                    <a:pt x="874" y="1"/>
                    <a:pt x="856" y="5"/>
                    <a:pt x="839" y="14"/>
                  </a:cubicBezTo>
                  <a:cubicBezTo>
                    <a:pt x="302" y="341"/>
                    <a:pt x="1" y="957"/>
                    <a:pt x="79" y="1572"/>
                  </a:cubicBezTo>
                  <a:cubicBezTo>
                    <a:pt x="92" y="1624"/>
                    <a:pt x="132" y="1664"/>
                    <a:pt x="184" y="1664"/>
                  </a:cubicBezTo>
                  <a:lnTo>
                    <a:pt x="197" y="1664"/>
                  </a:lnTo>
                  <a:cubicBezTo>
                    <a:pt x="250" y="1651"/>
                    <a:pt x="289" y="1598"/>
                    <a:pt x="289" y="1546"/>
                  </a:cubicBezTo>
                  <a:cubicBezTo>
                    <a:pt x="223" y="1009"/>
                    <a:pt x="472" y="472"/>
                    <a:pt x="943" y="197"/>
                  </a:cubicBezTo>
                  <a:cubicBezTo>
                    <a:pt x="996" y="171"/>
                    <a:pt x="1009" y="106"/>
                    <a:pt x="983" y="53"/>
                  </a:cubicBezTo>
                  <a:cubicBezTo>
                    <a:pt x="957" y="18"/>
                    <a:pt x="925" y="1"/>
                    <a:pt x="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6236050" y="3510525"/>
              <a:ext cx="171450" cy="142575"/>
            </a:xfrm>
            <a:custGeom>
              <a:rect b="b" l="l" r="r" t="t"/>
              <a:pathLst>
                <a:path extrusionOk="0" h="5703" w="6858">
                  <a:moveTo>
                    <a:pt x="4820" y="1"/>
                  </a:moveTo>
                  <a:cubicBezTo>
                    <a:pt x="4504" y="1"/>
                    <a:pt x="4177" y="122"/>
                    <a:pt x="3886" y="410"/>
                  </a:cubicBezTo>
                  <a:lnTo>
                    <a:pt x="992" y="3316"/>
                  </a:lnTo>
                  <a:cubicBezTo>
                    <a:pt x="0" y="4298"/>
                    <a:pt x="957" y="5702"/>
                    <a:pt x="2035" y="5702"/>
                  </a:cubicBezTo>
                  <a:cubicBezTo>
                    <a:pt x="2351" y="5702"/>
                    <a:pt x="2678" y="5581"/>
                    <a:pt x="2969" y="5293"/>
                  </a:cubicBezTo>
                  <a:lnTo>
                    <a:pt x="5876" y="2387"/>
                  </a:lnTo>
                  <a:cubicBezTo>
                    <a:pt x="6857" y="1405"/>
                    <a:pt x="5899" y="1"/>
                    <a:pt x="4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6064850" y="3794775"/>
              <a:ext cx="176325" cy="147825"/>
            </a:xfrm>
            <a:custGeom>
              <a:rect b="b" l="l" r="r" t="t"/>
              <a:pathLst>
                <a:path extrusionOk="0" h="5913" w="7053">
                  <a:moveTo>
                    <a:pt x="5030" y="1"/>
                  </a:moveTo>
                  <a:cubicBezTo>
                    <a:pt x="4713" y="1"/>
                    <a:pt x="4386" y="124"/>
                    <a:pt x="4096" y="417"/>
                  </a:cubicBezTo>
                  <a:lnTo>
                    <a:pt x="980" y="3520"/>
                  </a:lnTo>
                  <a:cubicBezTo>
                    <a:pt x="0" y="4510"/>
                    <a:pt x="953" y="5913"/>
                    <a:pt x="2023" y="5913"/>
                  </a:cubicBezTo>
                  <a:cubicBezTo>
                    <a:pt x="2340" y="5913"/>
                    <a:pt x="2667" y="5790"/>
                    <a:pt x="2957" y="5497"/>
                  </a:cubicBezTo>
                  <a:lnTo>
                    <a:pt x="6073" y="2394"/>
                  </a:lnTo>
                  <a:cubicBezTo>
                    <a:pt x="7053" y="1404"/>
                    <a:pt x="6100" y="1"/>
                    <a:pt x="5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5936225" y="3520350"/>
              <a:ext cx="186850" cy="157950"/>
            </a:xfrm>
            <a:custGeom>
              <a:rect b="b" l="l" r="r" t="t"/>
              <a:pathLst>
                <a:path extrusionOk="0" h="6318" w="7474">
                  <a:moveTo>
                    <a:pt x="5442" y="0"/>
                  </a:moveTo>
                  <a:cubicBezTo>
                    <a:pt x="5127" y="0"/>
                    <a:pt x="4803" y="121"/>
                    <a:pt x="4515" y="410"/>
                  </a:cubicBezTo>
                  <a:lnTo>
                    <a:pt x="993" y="3931"/>
                  </a:lnTo>
                  <a:cubicBezTo>
                    <a:pt x="1" y="4913"/>
                    <a:pt x="965" y="6317"/>
                    <a:pt x="2041" y="6317"/>
                  </a:cubicBezTo>
                  <a:cubicBezTo>
                    <a:pt x="2356" y="6317"/>
                    <a:pt x="2682" y="6196"/>
                    <a:pt x="2970" y="5908"/>
                  </a:cubicBezTo>
                  <a:lnTo>
                    <a:pt x="6492" y="2386"/>
                  </a:lnTo>
                  <a:cubicBezTo>
                    <a:pt x="7473" y="1405"/>
                    <a:pt x="6515" y="0"/>
                    <a:pt x="5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5794775" y="3859875"/>
              <a:ext cx="133875" cy="126900"/>
            </a:xfrm>
            <a:custGeom>
              <a:rect b="b" l="l" r="r" t="t"/>
              <a:pathLst>
                <a:path extrusionOk="0" h="5076" w="5355">
                  <a:moveTo>
                    <a:pt x="3823" y="1"/>
                  </a:moveTo>
                  <a:cubicBezTo>
                    <a:pt x="3453" y="1"/>
                    <a:pt x="3082" y="145"/>
                    <a:pt x="2802" y="431"/>
                  </a:cubicBezTo>
                  <a:lnTo>
                    <a:pt x="2802" y="418"/>
                  </a:lnTo>
                  <a:lnTo>
                    <a:pt x="524" y="2709"/>
                  </a:lnTo>
                  <a:cubicBezTo>
                    <a:pt x="0" y="3246"/>
                    <a:pt x="0" y="4123"/>
                    <a:pt x="550" y="4660"/>
                  </a:cubicBezTo>
                  <a:cubicBezTo>
                    <a:pt x="822" y="4938"/>
                    <a:pt x="1180" y="5076"/>
                    <a:pt x="1540" y="5076"/>
                  </a:cubicBezTo>
                  <a:cubicBezTo>
                    <a:pt x="1891" y="5076"/>
                    <a:pt x="2242" y="4945"/>
                    <a:pt x="2514" y="4686"/>
                  </a:cubicBezTo>
                  <a:lnTo>
                    <a:pt x="4792" y="2408"/>
                  </a:lnTo>
                  <a:cubicBezTo>
                    <a:pt x="5342" y="1858"/>
                    <a:pt x="5355" y="955"/>
                    <a:pt x="4805" y="405"/>
                  </a:cubicBezTo>
                  <a:cubicBezTo>
                    <a:pt x="4535" y="135"/>
                    <a:pt x="4179" y="1"/>
                    <a:pt x="3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6059225" y="4146800"/>
              <a:ext cx="140425" cy="76375"/>
            </a:xfrm>
            <a:custGeom>
              <a:rect b="b" l="l" r="r" t="t"/>
              <a:pathLst>
                <a:path extrusionOk="0" h="3055" w="5617">
                  <a:moveTo>
                    <a:pt x="3580" y="1"/>
                  </a:moveTo>
                  <a:cubicBezTo>
                    <a:pt x="3263" y="1"/>
                    <a:pt x="2936" y="122"/>
                    <a:pt x="2645" y="410"/>
                  </a:cubicBezTo>
                  <a:lnTo>
                    <a:pt x="0" y="3054"/>
                  </a:lnTo>
                  <a:lnTo>
                    <a:pt x="3967" y="3054"/>
                  </a:lnTo>
                  <a:lnTo>
                    <a:pt x="4635" y="2387"/>
                  </a:lnTo>
                  <a:cubicBezTo>
                    <a:pt x="5617" y="1405"/>
                    <a:pt x="4658" y="1"/>
                    <a:pt x="3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5738800" y="4141725"/>
              <a:ext cx="145225" cy="81450"/>
            </a:xfrm>
            <a:custGeom>
              <a:rect b="b" l="l" r="r" t="t"/>
              <a:pathLst>
                <a:path extrusionOk="0" h="3258" w="5809">
                  <a:moveTo>
                    <a:pt x="3788" y="0"/>
                  </a:moveTo>
                  <a:cubicBezTo>
                    <a:pt x="3471" y="0"/>
                    <a:pt x="3144" y="123"/>
                    <a:pt x="2854" y="416"/>
                  </a:cubicBezTo>
                  <a:lnTo>
                    <a:pt x="0" y="3257"/>
                  </a:lnTo>
                  <a:lnTo>
                    <a:pt x="3954" y="3257"/>
                  </a:lnTo>
                  <a:lnTo>
                    <a:pt x="4818" y="2393"/>
                  </a:lnTo>
                  <a:cubicBezTo>
                    <a:pt x="5808" y="1403"/>
                    <a:pt x="4857" y="0"/>
                    <a:pt x="3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6287425" y="3172500"/>
              <a:ext cx="148550" cy="153950"/>
            </a:xfrm>
            <a:custGeom>
              <a:rect b="b" l="l" r="r" t="t"/>
              <a:pathLst>
                <a:path extrusionOk="0" h="6158" w="5942">
                  <a:moveTo>
                    <a:pt x="4763" y="1"/>
                  </a:moveTo>
                  <a:cubicBezTo>
                    <a:pt x="4750" y="14"/>
                    <a:pt x="4724" y="27"/>
                    <a:pt x="4711" y="40"/>
                  </a:cubicBezTo>
                  <a:lnTo>
                    <a:pt x="993" y="3771"/>
                  </a:lnTo>
                  <a:cubicBezTo>
                    <a:pt x="1" y="4753"/>
                    <a:pt x="957" y="6157"/>
                    <a:pt x="2035" y="6157"/>
                  </a:cubicBezTo>
                  <a:cubicBezTo>
                    <a:pt x="2352" y="6157"/>
                    <a:pt x="2679" y="6036"/>
                    <a:pt x="2970" y="5748"/>
                  </a:cubicBezTo>
                  <a:lnTo>
                    <a:pt x="5942" y="2763"/>
                  </a:lnTo>
                  <a:cubicBezTo>
                    <a:pt x="5575" y="1834"/>
                    <a:pt x="5195" y="904"/>
                    <a:pt x="4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6002675" y="3168350"/>
              <a:ext cx="192050" cy="163325"/>
            </a:xfrm>
            <a:custGeom>
              <a:rect b="b" l="l" r="r" t="t"/>
              <a:pathLst>
                <a:path extrusionOk="0" h="6533" w="7682">
                  <a:moveTo>
                    <a:pt x="5654" y="1"/>
                  </a:moveTo>
                  <a:cubicBezTo>
                    <a:pt x="5339" y="1"/>
                    <a:pt x="5013" y="123"/>
                    <a:pt x="4724" y="415"/>
                  </a:cubicBezTo>
                  <a:lnTo>
                    <a:pt x="993" y="4147"/>
                  </a:lnTo>
                  <a:cubicBezTo>
                    <a:pt x="1" y="5128"/>
                    <a:pt x="957" y="6533"/>
                    <a:pt x="2035" y="6533"/>
                  </a:cubicBezTo>
                  <a:cubicBezTo>
                    <a:pt x="2351" y="6533"/>
                    <a:pt x="2678" y="6412"/>
                    <a:pt x="2969" y="6124"/>
                  </a:cubicBezTo>
                  <a:lnTo>
                    <a:pt x="6701" y="2392"/>
                  </a:lnTo>
                  <a:cubicBezTo>
                    <a:pt x="7682" y="1411"/>
                    <a:pt x="6725" y="1"/>
                    <a:pt x="5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5666150" y="3432450"/>
              <a:ext cx="186850" cy="157925"/>
            </a:xfrm>
            <a:custGeom>
              <a:rect b="b" l="l" r="r" t="t"/>
              <a:pathLst>
                <a:path extrusionOk="0" h="6317" w="7474">
                  <a:moveTo>
                    <a:pt x="5445" y="1"/>
                  </a:moveTo>
                  <a:cubicBezTo>
                    <a:pt x="5126" y="1"/>
                    <a:pt x="4797" y="124"/>
                    <a:pt x="4503" y="417"/>
                  </a:cubicBezTo>
                  <a:lnTo>
                    <a:pt x="982" y="3926"/>
                  </a:lnTo>
                  <a:cubicBezTo>
                    <a:pt x="1" y="4906"/>
                    <a:pt x="957" y="6317"/>
                    <a:pt x="2034" y="6317"/>
                  </a:cubicBezTo>
                  <a:cubicBezTo>
                    <a:pt x="2352" y="6317"/>
                    <a:pt x="2680" y="6194"/>
                    <a:pt x="2972" y="5902"/>
                  </a:cubicBezTo>
                  <a:lnTo>
                    <a:pt x="6494" y="2381"/>
                  </a:lnTo>
                  <a:cubicBezTo>
                    <a:pt x="7473" y="1401"/>
                    <a:pt x="6521" y="1"/>
                    <a:pt x="5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5526375" y="3769050"/>
              <a:ext cx="192050" cy="163225"/>
            </a:xfrm>
            <a:custGeom>
              <a:rect b="b" l="l" r="r" t="t"/>
              <a:pathLst>
                <a:path extrusionOk="0" h="6529" w="7682">
                  <a:moveTo>
                    <a:pt x="5652" y="1"/>
                  </a:moveTo>
                  <a:cubicBezTo>
                    <a:pt x="5334" y="1"/>
                    <a:pt x="5006" y="122"/>
                    <a:pt x="4714" y="412"/>
                  </a:cubicBezTo>
                  <a:lnTo>
                    <a:pt x="982" y="4130"/>
                  </a:lnTo>
                  <a:cubicBezTo>
                    <a:pt x="0" y="5122"/>
                    <a:pt x="960" y="6529"/>
                    <a:pt x="2038" y="6529"/>
                  </a:cubicBezTo>
                  <a:cubicBezTo>
                    <a:pt x="2355" y="6529"/>
                    <a:pt x="2681" y="6408"/>
                    <a:pt x="2972" y="6120"/>
                  </a:cubicBezTo>
                  <a:lnTo>
                    <a:pt x="6691" y="2388"/>
                  </a:lnTo>
                  <a:cubicBezTo>
                    <a:pt x="7681" y="1398"/>
                    <a:pt x="6728" y="1"/>
                    <a:pt x="5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5355525" y="4120950"/>
              <a:ext cx="166225" cy="102225"/>
            </a:xfrm>
            <a:custGeom>
              <a:rect b="b" l="l" r="r" t="t"/>
              <a:pathLst>
                <a:path extrusionOk="0" h="4089" w="6649">
                  <a:moveTo>
                    <a:pt x="4608" y="0"/>
                  </a:moveTo>
                  <a:cubicBezTo>
                    <a:pt x="4293" y="0"/>
                    <a:pt x="3967" y="121"/>
                    <a:pt x="3679" y="410"/>
                  </a:cubicBezTo>
                  <a:lnTo>
                    <a:pt x="0" y="4088"/>
                  </a:lnTo>
                  <a:lnTo>
                    <a:pt x="3954" y="4088"/>
                  </a:lnTo>
                  <a:lnTo>
                    <a:pt x="5656" y="2387"/>
                  </a:lnTo>
                  <a:cubicBezTo>
                    <a:pt x="6648" y="1405"/>
                    <a:pt x="5684" y="0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5195275" y="3737825"/>
              <a:ext cx="196875" cy="168450"/>
            </a:xfrm>
            <a:custGeom>
              <a:rect b="b" l="l" r="r" t="t"/>
              <a:pathLst>
                <a:path extrusionOk="0" h="6738" w="7875">
                  <a:moveTo>
                    <a:pt x="5852" y="1"/>
                  </a:moveTo>
                  <a:cubicBezTo>
                    <a:pt x="5535" y="1"/>
                    <a:pt x="5208" y="124"/>
                    <a:pt x="4918" y="417"/>
                  </a:cubicBezTo>
                  <a:lnTo>
                    <a:pt x="990" y="4344"/>
                  </a:lnTo>
                  <a:cubicBezTo>
                    <a:pt x="0" y="5334"/>
                    <a:pt x="951" y="6737"/>
                    <a:pt x="2026" y="6737"/>
                  </a:cubicBezTo>
                  <a:cubicBezTo>
                    <a:pt x="2345" y="6737"/>
                    <a:pt x="2674" y="6614"/>
                    <a:pt x="2967" y="6321"/>
                  </a:cubicBezTo>
                  <a:lnTo>
                    <a:pt x="6895" y="2394"/>
                  </a:lnTo>
                  <a:cubicBezTo>
                    <a:pt x="7875" y="1404"/>
                    <a:pt x="6921" y="1"/>
                    <a:pt x="5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5062900" y="4069550"/>
              <a:ext cx="102075" cy="131700"/>
            </a:xfrm>
            <a:custGeom>
              <a:rect b="b" l="l" r="r" t="t"/>
              <a:pathLst>
                <a:path extrusionOk="0" h="5268" w="4083">
                  <a:moveTo>
                    <a:pt x="2048" y="1"/>
                  </a:moveTo>
                  <a:cubicBezTo>
                    <a:pt x="1732" y="1"/>
                    <a:pt x="1405" y="122"/>
                    <a:pt x="1114" y="410"/>
                  </a:cubicBezTo>
                  <a:lnTo>
                    <a:pt x="1" y="1523"/>
                  </a:lnTo>
                  <a:cubicBezTo>
                    <a:pt x="40" y="2780"/>
                    <a:pt x="93" y="4010"/>
                    <a:pt x="210" y="5267"/>
                  </a:cubicBezTo>
                  <a:lnTo>
                    <a:pt x="3091" y="2387"/>
                  </a:lnTo>
                  <a:cubicBezTo>
                    <a:pt x="4083" y="1405"/>
                    <a:pt x="3126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5411500" y="3446375"/>
              <a:ext cx="176425" cy="147800"/>
            </a:xfrm>
            <a:custGeom>
              <a:rect b="b" l="l" r="r" t="t"/>
              <a:pathLst>
                <a:path extrusionOk="0" h="5912" w="7057">
                  <a:moveTo>
                    <a:pt x="5025" y="1"/>
                  </a:moveTo>
                  <a:cubicBezTo>
                    <a:pt x="4711" y="1"/>
                    <a:pt x="4386" y="122"/>
                    <a:pt x="4098" y="410"/>
                  </a:cubicBezTo>
                  <a:lnTo>
                    <a:pt x="982" y="3526"/>
                  </a:lnTo>
                  <a:cubicBezTo>
                    <a:pt x="0" y="4507"/>
                    <a:pt x="959" y="5912"/>
                    <a:pt x="2031" y="5912"/>
                  </a:cubicBezTo>
                  <a:cubicBezTo>
                    <a:pt x="2346" y="5912"/>
                    <a:pt x="2671" y="5791"/>
                    <a:pt x="2959" y="5503"/>
                  </a:cubicBezTo>
                  <a:cubicBezTo>
                    <a:pt x="3993" y="4468"/>
                    <a:pt x="5041" y="3434"/>
                    <a:pt x="6075" y="2387"/>
                  </a:cubicBezTo>
                  <a:cubicBezTo>
                    <a:pt x="7057" y="1405"/>
                    <a:pt x="6098" y="1"/>
                    <a:pt x="5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5966275" y="2831450"/>
              <a:ext cx="142400" cy="101575"/>
            </a:xfrm>
            <a:custGeom>
              <a:rect b="b" l="l" r="r" t="t"/>
              <a:pathLst>
                <a:path extrusionOk="0" h="4063" w="5696">
                  <a:moveTo>
                    <a:pt x="2658" y="1"/>
                  </a:moveTo>
                  <a:lnTo>
                    <a:pt x="982" y="1676"/>
                  </a:lnTo>
                  <a:cubicBezTo>
                    <a:pt x="0" y="2658"/>
                    <a:pt x="967" y="4063"/>
                    <a:pt x="2043" y="4063"/>
                  </a:cubicBezTo>
                  <a:cubicBezTo>
                    <a:pt x="2359" y="4063"/>
                    <a:pt x="2684" y="3942"/>
                    <a:pt x="2972" y="3653"/>
                  </a:cubicBezTo>
                  <a:lnTo>
                    <a:pt x="5695" y="917"/>
                  </a:lnTo>
                  <a:cubicBezTo>
                    <a:pt x="4713" y="524"/>
                    <a:pt x="3692" y="223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5381500" y="2940550"/>
              <a:ext cx="171300" cy="142550"/>
            </a:xfrm>
            <a:custGeom>
              <a:rect b="b" l="l" r="r" t="t"/>
              <a:pathLst>
                <a:path extrusionOk="0" h="5702" w="6852">
                  <a:moveTo>
                    <a:pt x="4816" y="1"/>
                  </a:moveTo>
                  <a:cubicBezTo>
                    <a:pt x="4499" y="1"/>
                    <a:pt x="4173" y="123"/>
                    <a:pt x="3884" y="415"/>
                  </a:cubicBezTo>
                  <a:lnTo>
                    <a:pt x="991" y="3309"/>
                  </a:lnTo>
                  <a:cubicBezTo>
                    <a:pt x="1" y="4299"/>
                    <a:pt x="951" y="5702"/>
                    <a:pt x="2027" y="5702"/>
                  </a:cubicBezTo>
                  <a:cubicBezTo>
                    <a:pt x="2345" y="5702"/>
                    <a:pt x="2674" y="5579"/>
                    <a:pt x="2968" y="5286"/>
                  </a:cubicBezTo>
                  <a:lnTo>
                    <a:pt x="5861" y="2392"/>
                  </a:lnTo>
                  <a:cubicBezTo>
                    <a:pt x="6852" y="1411"/>
                    <a:pt x="5890" y="1"/>
                    <a:pt x="4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5668450" y="3068350"/>
              <a:ext cx="171175" cy="142700"/>
            </a:xfrm>
            <a:custGeom>
              <a:rect b="b" l="l" r="r" t="t"/>
              <a:pathLst>
                <a:path extrusionOk="0" h="5708" w="6847">
                  <a:moveTo>
                    <a:pt x="4815" y="0"/>
                  </a:moveTo>
                  <a:cubicBezTo>
                    <a:pt x="4500" y="0"/>
                    <a:pt x="4176" y="121"/>
                    <a:pt x="3888" y="409"/>
                  </a:cubicBezTo>
                  <a:lnTo>
                    <a:pt x="981" y="3316"/>
                  </a:lnTo>
                  <a:cubicBezTo>
                    <a:pt x="0" y="4297"/>
                    <a:pt x="957" y="5707"/>
                    <a:pt x="2028" y="5707"/>
                  </a:cubicBezTo>
                  <a:cubicBezTo>
                    <a:pt x="2344" y="5707"/>
                    <a:pt x="2669" y="5585"/>
                    <a:pt x="2958" y="5293"/>
                  </a:cubicBezTo>
                  <a:lnTo>
                    <a:pt x="5865" y="2399"/>
                  </a:lnTo>
                  <a:cubicBezTo>
                    <a:pt x="6847" y="1407"/>
                    <a:pt x="5887" y="0"/>
                    <a:pt x="4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5231225" y="3385825"/>
              <a:ext cx="192075" cy="163175"/>
            </a:xfrm>
            <a:custGeom>
              <a:rect b="b" l="l" r="r" t="t"/>
              <a:pathLst>
                <a:path extrusionOk="0" h="6527" w="7683">
                  <a:moveTo>
                    <a:pt x="5651" y="0"/>
                  </a:moveTo>
                  <a:cubicBezTo>
                    <a:pt x="5336" y="0"/>
                    <a:pt x="5012" y="121"/>
                    <a:pt x="4724" y="410"/>
                  </a:cubicBezTo>
                  <a:lnTo>
                    <a:pt x="992" y="4141"/>
                  </a:lnTo>
                  <a:cubicBezTo>
                    <a:pt x="0" y="5123"/>
                    <a:pt x="965" y="6527"/>
                    <a:pt x="2040" y="6527"/>
                  </a:cubicBezTo>
                  <a:cubicBezTo>
                    <a:pt x="2356" y="6527"/>
                    <a:pt x="2681" y="6406"/>
                    <a:pt x="2969" y="6118"/>
                  </a:cubicBezTo>
                  <a:lnTo>
                    <a:pt x="6700" y="2387"/>
                  </a:lnTo>
                  <a:cubicBezTo>
                    <a:pt x="7682" y="1405"/>
                    <a:pt x="6723" y="0"/>
                    <a:pt x="5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992650" y="3209400"/>
              <a:ext cx="197275" cy="168225"/>
            </a:xfrm>
            <a:custGeom>
              <a:rect b="b" l="l" r="r" t="t"/>
              <a:pathLst>
                <a:path extrusionOk="0" h="6729" w="7891">
                  <a:moveTo>
                    <a:pt x="5859" y="1"/>
                  </a:moveTo>
                  <a:cubicBezTo>
                    <a:pt x="5545" y="1"/>
                    <a:pt x="5220" y="122"/>
                    <a:pt x="4932" y="410"/>
                  </a:cubicBezTo>
                  <a:lnTo>
                    <a:pt x="991" y="4338"/>
                  </a:lnTo>
                  <a:cubicBezTo>
                    <a:pt x="0" y="5319"/>
                    <a:pt x="962" y="6729"/>
                    <a:pt x="2036" y="6729"/>
                  </a:cubicBezTo>
                  <a:cubicBezTo>
                    <a:pt x="2353" y="6729"/>
                    <a:pt x="2679" y="6607"/>
                    <a:pt x="2968" y="6315"/>
                  </a:cubicBezTo>
                  <a:lnTo>
                    <a:pt x="6909" y="2387"/>
                  </a:lnTo>
                  <a:cubicBezTo>
                    <a:pt x="7891" y="1405"/>
                    <a:pt x="6932" y="1"/>
                    <a:pt x="5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889500" y="3582525"/>
              <a:ext cx="212700" cy="184000"/>
            </a:xfrm>
            <a:custGeom>
              <a:rect b="b" l="l" r="r" t="t"/>
              <a:pathLst>
                <a:path extrusionOk="0" h="7360" w="8508">
                  <a:moveTo>
                    <a:pt x="6477" y="1"/>
                  </a:moveTo>
                  <a:cubicBezTo>
                    <a:pt x="6162" y="1"/>
                    <a:pt x="5837" y="122"/>
                    <a:pt x="5549" y="410"/>
                  </a:cubicBezTo>
                  <a:lnTo>
                    <a:pt x="980" y="4966"/>
                  </a:lnTo>
                  <a:cubicBezTo>
                    <a:pt x="0" y="5956"/>
                    <a:pt x="953" y="7359"/>
                    <a:pt x="2029" y="7359"/>
                  </a:cubicBezTo>
                  <a:cubicBezTo>
                    <a:pt x="2348" y="7359"/>
                    <a:pt x="2677" y="7236"/>
                    <a:pt x="2970" y="6943"/>
                  </a:cubicBezTo>
                  <a:lnTo>
                    <a:pt x="7526" y="2387"/>
                  </a:lnTo>
                  <a:cubicBezTo>
                    <a:pt x="8508" y="1405"/>
                    <a:pt x="7549" y="1"/>
                    <a:pt x="6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716950" y="3953450"/>
              <a:ext cx="51400" cy="21975"/>
            </a:xfrm>
            <a:custGeom>
              <a:rect b="b" l="l" r="r" t="t"/>
              <a:pathLst>
                <a:path extrusionOk="0" h="879" w="2056">
                  <a:moveTo>
                    <a:pt x="0" y="1"/>
                  </a:moveTo>
                  <a:cubicBezTo>
                    <a:pt x="514" y="565"/>
                    <a:pt x="1241" y="878"/>
                    <a:pt x="2009" y="878"/>
                  </a:cubicBezTo>
                  <a:cubicBezTo>
                    <a:pt x="2024" y="878"/>
                    <a:pt x="2040" y="878"/>
                    <a:pt x="2056" y="8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714975" y="3951825"/>
              <a:ext cx="53050" cy="26200"/>
            </a:xfrm>
            <a:custGeom>
              <a:rect b="b" l="l" r="r" t="t"/>
              <a:pathLst>
                <a:path extrusionOk="0" h="1048" w="2122">
                  <a:moveTo>
                    <a:pt x="158" y="0"/>
                  </a:moveTo>
                  <a:lnTo>
                    <a:pt x="1" y="144"/>
                  </a:lnTo>
                  <a:cubicBezTo>
                    <a:pt x="525" y="707"/>
                    <a:pt x="1271" y="1034"/>
                    <a:pt x="2056" y="1047"/>
                  </a:cubicBezTo>
                  <a:lnTo>
                    <a:pt x="2122" y="1047"/>
                  </a:lnTo>
                  <a:lnTo>
                    <a:pt x="2122" y="838"/>
                  </a:lnTo>
                  <a:cubicBezTo>
                    <a:pt x="2106" y="838"/>
                    <a:pt x="2091" y="838"/>
                    <a:pt x="2075" y="838"/>
                  </a:cubicBezTo>
                  <a:cubicBezTo>
                    <a:pt x="1346" y="838"/>
                    <a:pt x="645" y="538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660250" y="2697925"/>
              <a:ext cx="20975" cy="350"/>
            </a:xfrm>
            <a:custGeom>
              <a:rect b="b" l="l" r="r" t="t"/>
              <a:pathLst>
                <a:path extrusionOk="0" h="14" w="839">
                  <a:moveTo>
                    <a:pt x="0" y="13"/>
                  </a:moveTo>
                  <a:lnTo>
                    <a:pt x="83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5660575" y="2694650"/>
              <a:ext cx="20650" cy="5575"/>
            </a:xfrm>
            <a:custGeom>
              <a:rect b="b" l="l" r="r" t="t"/>
              <a:pathLst>
                <a:path extrusionOk="0" h="223" w="826">
                  <a:moveTo>
                    <a:pt x="825" y="0"/>
                  </a:moveTo>
                  <a:lnTo>
                    <a:pt x="0" y="13"/>
                  </a:lnTo>
                  <a:lnTo>
                    <a:pt x="0" y="223"/>
                  </a:lnTo>
                  <a:lnTo>
                    <a:pt x="825" y="210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685850" y="2412500"/>
              <a:ext cx="175125" cy="181675"/>
            </a:xfrm>
            <a:custGeom>
              <a:rect b="b" l="l" r="r" t="t"/>
              <a:pathLst>
                <a:path extrusionOk="0" h="7267" w="7005">
                  <a:moveTo>
                    <a:pt x="7005" y="1"/>
                  </a:moveTo>
                  <a:cubicBezTo>
                    <a:pt x="3090" y="105"/>
                    <a:pt x="1" y="3352"/>
                    <a:pt x="105" y="7267"/>
                  </a:cubicBezTo>
                  <a:lnTo>
                    <a:pt x="302" y="7254"/>
                  </a:lnTo>
                  <a:cubicBezTo>
                    <a:pt x="210" y="3470"/>
                    <a:pt x="3208" y="315"/>
                    <a:pt x="7005" y="210"/>
                  </a:cubicBezTo>
                  <a:lnTo>
                    <a:pt x="7005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738550" y="2464550"/>
              <a:ext cx="123750" cy="128325"/>
            </a:xfrm>
            <a:custGeom>
              <a:rect b="b" l="l" r="r" t="t"/>
              <a:pathLst>
                <a:path extrusionOk="0" h="5133" w="4950">
                  <a:moveTo>
                    <a:pt x="4949" y="0"/>
                  </a:moveTo>
                  <a:cubicBezTo>
                    <a:pt x="2187" y="79"/>
                    <a:pt x="1" y="2370"/>
                    <a:pt x="79" y="5133"/>
                  </a:cubicBezTo>
                  <a:lnTo>
                    <a:pt x="275" y="5119"/>
                  </a:lnTo>
                  <a:cubicBezTo>
                    <a:pt x="210" y="2475"/>
                    <a:pt x="2292" y="275"/>
                    <a:pt x="4949" y="210"/>
                  </a:cubicBezTo>
                  <a:lnTo>
                    <a:pt x="494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778150" y="2503825"/>
              <a:ext cx="85125" cy="88075"/>
            </a:xfrm>
            <a:custGeom>
              <a:rect b="b" l="l" r="r" t="t"/>
              <a:pathLst>
                <a:path extrusionOk="0" h="3523" w="3405">
                  <a:moveTo>
                    <a:pt x="3405" y="0"/>
                  </a:moveTo>
                  <a:cubicBezTo>
                    <a:pt x="1506" y="40"/>
                    <a:pt x="1" y="1624"/>
                    <a:pt x="53" y="3522"/>
                  </a:cubicBezTo>
                  <a:lnTo>
                    <a:pt x="249" y="3509"/>
                  </a:lnTo>
                  <a:cubicBezTo>
                    <a:pt x="210" y="1729"/>
                    <a:pt x="1611" y="249"/>
                    <a:pt x="3405" y="197"/>
                  </a:cubicBezTo>
                  <a:lnTo>
                    <a:pt x="340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823000" y="2548000"/>
              <a:ext cx="41250" cy="42575"/>
            </a:xfrm>
            <a:custGeom>
              <a:rect b="b" l="l" r="r" t="t"/>
              <a:pathLst>
                <a:path extrusionOk="0" h="1703" w="1650">
                  <a:moveTo>
                    <a:pt x="1650" y="1"/>
                  </a:moveTo>
                  <a:cubicBezTo>
                    <a:pt x="733" y="27"/>
                    <a:pt x="0" y="786"/>
                    <a:pt x="27" y="1703"/>
                  </a:cubicBezTo>
                  <a:lnTo>
                    <a:pt x="223" y="1703"/>
                  </a:lnTo>
                  <a:cubicBezTo>
                    <a:pt x="210" y="891"/>
                    <a:pt x="838" y="223"/>
                    <a:pt x="1650" y="210"/>
                  </a:cubicBezTo>
                  <a:lnTo>
                    <a:pt x="1650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5128050" y="2653175"/>
              <a:ext cx="35175" cy="29625"/>
            </a:xfrm>
            <a:custGeom>
              <a:rect b="b" l="l" r="r" t="t"/>
              <a:pathLst>
                <a:path extrusionOk="0" h="1185" w="1407">
                  <a:moveTo>
                    <a:pt x="658" y="0"/>
                  </a:moveTo>
                  <a:cubicBezTo>
                    <a:pt x="623" y="0"/>
                    <a:pt x="587" y="3"/>
                    <a:pt x="550" y="10"/>
                  </a:cubicBezTo>
                  <a:cubicBezTo>
                    <a:pt x="223" y="49"/>
                    <a:pt x="0" y="363"/>
                    <a:pt x="53" y="677"/>
                  </a:cubicBezTo>
                  <a:cubicBezTo>
                    <a:pt x="101" y="997"/>
                    <a:pt x="372" y="1185"/>
                    <a:pt x="649" y="1185"/>
                  </a:cubicBezTo>
                  <a:cubicBezTo>
                    <a:pt x="825" y="1185"/>
                    <a:pt x="1004" y="1108"/>
                    <a:pt x="1126" y="939"/>
                  </a:cubicBezTo>
                  <a:cubicBezTo>
                    <a:pt x="1406" y="537"/>
                    <a:pt x="1120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6315950" y="3915550"/>
              <a:ext cx="171275" cy="142600"/>
            </a:xfrm>
            <a:custGeom>
              <a:rect b="b" l="l" r="r" t="t"/>
              <a:pathLst>
                <a:path extrusionOk="0" h="5704" w="6851">
                  <a:moveTo>
                    <a:pt x="4825" y="1"/>
                  </a:moveTo>
                  <a:cubicBezTo>
                    <a:pt x="4507" y="1"/>
                    <a:pt x="4177" y="124"/>
                    <a:pt x="3884" y="417"/>
                  </a:cubicBezTo>
                  <a:lnTo>
                    <a:pt x="991" y="3310"/>
                  </a:lnTo>
                  <a:cubicBezTo>
                    <a:pt x="1" y="4300"/>
                    <a:pt x="952" y="5703"/>
                    <a:pt x="2027" y="5703"/>
                  </a:cubicBezTo>
                  <a:cubicBezTo>
                    <a:pt x="2345" y="5703"/>
                    <a:pt x="2675" y="5580"/>
                    <a:pt x="2968" y="5287"/>
                  </a:cubicBezTo>
                  <a:lnTo>
                    <a:pt x="5861" y="2394"/>
                  </a:lnTo>
                  <a:cubicBezTo>
                    <a:pt x="6851" y="1404"/>
                    <a:pt x="5900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6396025" y="4157000"/>
              <a:ext cx="110650" cy="66175"/>
            </a:xfrm>
            <a:custGeom>
              <a:rect b="b" l="l" r="r" t="t"/>
              <a:pathLst>
                <a:path extrusionOk="0" h="2647" w="4426">
                  <a:moveTo>
                    <a:pt x="2898" y="0"/>
                  </a:moveTo>
                  <a:cubicBezTo>
                    <a:pt x="2529" y="0"/>
                    <a:pt x="2159" y="134"/>
                    <a:pt x="1912" y="408"/>
                  </a:cubicBezTo>
                  <a:lnTo>
                    <a:pt x="249" y="2267"/>
                  </a:lnTo>
                  <a:cubicBezTo>
                    <a:pt x="144" y="2385"/>
                    <a:pt x="66" y="2516"/>
                    <a:pt x="0" y="2646"/>
                  </a:cubicBezTo>
                  <a:lnTo>
                    <a:pt x="3653" y="2646"/>
                  </a:lnTo>
                  <a:lnTo>
                    <a:pt x="3889" y="2385"/>
                  </a:lnTo>
                  <a:cubicBezTo>
                    <a:pt x="4426" y="1835"/>
                    <a:pt x="4426" y="958"/>
                    <a:pt x="3889" y="408"/>
                  </a:cubicBezTo>
                  <a:cubicBezTo>
                    <a:pt x="3645" y="138"/>
                    <a:pt x="3272" y="0"/>
                    <a:pt x="2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6453050" y="3651350"/>
              <a:ext cx="83400" cy="110075"/>
            </a:xfrm>
            <a:custGeom>
              <a:rect b="b" l="l" r="r" t="t"/>
              <a:pathLst>
                <a:path extrusionOk="0" h="4403" w="3336">
                  <a:moveTo>
                    <a:pt x="2996" y="1"/>
                  </a:moveTo>
                  <a:cubicBezTo>
                    <a:pt x="2328" y="668"/>
                    <a:pt x="1660" y="1336"/>
                    <a:pt x="992" y="2004"/>
                  </a:cubicBezTo>
                  <a:cubicBezTo>
                    <a:pt x="0" y="2996"/>
                    <a:pt x="965" y="4403"/>
                    <a:pt x="2041" y="4403"/>
                  </a:cubicBezTo>
                  <a:cubicBezTo>
                    <a:pt x="2356" y="4403"/>
                    <a:pt x="2681" y="4282"/>
                    <a:pt x="2969" y="3994"/>
                  </a:cubicBezTo>
                  <a:lnTo>
                    <a:pt x="3336" y="3627"/>
                  </a:lnTo>
                  <a:cubicBezTo>
                    <a:pt x="3231" y="2423"/>
                    <a:pt x="3126" y="1205"/>
                    <a:pt x="2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7"/>
          <p:cNvGrpSpPr/>
          <p:nvPr/>
        </p:nvGrpSpPr>
        <p:grpSpPr>
          <a:xfrm rot="-540303">
            <a:off x="7077015" y="499788"/>
            <a:ext cx="1275355" cy="1726135"/>
            <a:chOff x="6316475" y="2008500"/>
            <a:chExt cx="758725" cy="1026900"/>
          </a:xfrm>
        </p:grpSpPr>
        <p:sp>
          <p:nvSpPr>
            <p:cNvPr id="726" name="Google Shape;726;p37"/>
            <p:cNvSpPr/>
            <p:nvPr/>
          </p:nvSpPr>
          <p:spPr>
            <a:xfrm>
              <a:off x="6576700" y="2008500"/>
              <a:ext cx="325350" cy="313050"/>
            </a:xfrm>
            <a:custGeom>
              <a:rect b="b" l="l" r="r" t="t"/>
              <a:pathLst>
                <a:path extrusionOk="0" h="12522" w="13014">
                  <a:moveTo>
                    <a:pt x="6756" y="201"/>
                  </a:moveTo>
                  <a:cubicBezTo>
                    <a:pt x="10094" y="201"/>
                    <a:pt x="12804" y="2911"/>
                    <a:pt x="12804" y="6263"/>
                  </a:cubicBezTo>
                  <a:cubicBezTo>
                    <a:pt x="12804" y="8711"/>
                    <a:pt x="11325" y="10911"/>
                    <a:pt x="9060" y="11853"/>
                  </a:cubicBezTo>
                  <a:cubicBezTo>
                    <a:pt x="8314" y="12166"/>
                    <a:pt x="7530" y="12317"/>
                    <a:pt x="6750" y="12317"/>
                  </a:cubicBezTo>
                  <a:cubicBezTo>
                    <a:pt x="5177" y="12317"/>
                    <a:pt x="3626" y="11700"/>
                    <a:pt x="2462" y="10544"/>
                  </a:cubicBezTo>
                  <a:cubicBezTo>
                    <a:pt x="733" y="8803"/>
                    <a:pt x="223" y="6211"/>
                    <a:pt x="1152" y="3946"/>
                  </a:cubicBezTo>
                  <a:cubicBezTo>
                    <a:pt x="2095" y="1681"/>
                    <a:pt x="4294" y="201"/>
                    <a:pt x="6756" y="201"/>
                  </a:cubicBezTo>
                  <a:close/>
                  <a:moveTo>
                    <a:pt x="6752" y="0"/>
                  </a:moveTo>
                  <a:cubicBezTo>
                    <a:pt x="5123" y="0"/>
                    <a:pt x="3518" y="638"/>
                    <a:pt x="2318" y="1838"/>
                  </a:cubicBezTo>
                  <a:cubicBezTo>
                    <a:pt x="524" y="3618"/>
                    <a:pt x="0" y="6315"/>
                    <a:pt x="969" y="8659"/>
                  </a:cubicBezTo>
                  <a:cubicBezTo>
                    <a:pt x="1938" y="11002"/>
                    <a:pt x="4216" y="12521"/>
                    <a:pt x="6756" y="12521"/>
                  </a:cubicBezTo>
                  <a:cubicBezTo>
                    <a:pt x="10199" y="12521"/>
                    <a:pt x="13001" y="9719"/>
                    <a:pt x="13014" y="6263"/>
                  </a:cubicBezTo>
                  <a:cubicBezTo>
                    <a:pt x="13014" y="3723"/>
                    <a:pt x="11482" y="1445"/>
                    <a:pt x="9139" y="476"/>
                  </a:cubicBezTo>
                  <a:cubicBezTo>
                    <a:pt x="8368" y="156"/>
                    <a:pt x="7557" y="0"/>
                    <a:pt x="6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6554425" y="2008500"/>
              <a:ext cx="325700" cy="313050"/>
            </a:xfrm>
            <a:custGeom>
              <a:rect b="b" l="l" r="r" t="t"/>
              <a:pathLst>
                <a:path extrusionOk="0" h="12522" w="13028">
                  <a:moveTo>
                    <a:pt x="6757" y="201"/>
                  </a:moveTo>
                  <a:cubicBezTo>
                    <a:pt x="10108" y="201"/>
                    <a:pt x="12818" y="2911"/>
                    <a:pt x="12818" y="6263"/>
                  </a:cubicBezTo>
                  <a:cubicBezTo>
                    <a:pt x="12818" y="8711"/>
                    <a:pt x="11339" y="10911"/>
                    <a:pt x="9074" y="11853"/>
                  </a:cubicBezTo>
                  <a:cubicBezTo>
                    <a:pt x="8324" y="12166"/>
                    <a:pt x="7538" y="12317"/>
                    <a:pt x="6758" y="12317"/>
                  </a:cubicBezTo>
                  <a:cubicBezTo>
                    <a:pt x="5185" y="12317"/>
                    <a:pt x="3640" y="11700"/>
                    <a:pt x="2475" y="10544"/>
                  </a:cubicBezTo>
                  <a:cubicBezTo>
                    <a:pt x="747" y="8803"/>
                    <a:pt x="224" y="6211"/>
                    <a:pt x="1166" y="3946"/>
                  </a:cubicBezTo>
                  <a:cubicBezTo>
                    <a:pt x="2109" y="1681"/>
                    <a:pt x="4308" y="201"/>
                    <a:pt x="6757" y="201"/>
                  </a:cubicBezTo>
                  <a:close/>
                  <a:moveTo>
                    <a:pt x="6766" y="0"/>
                  </a:moveTo>
                  <a:cubicBezTo>
                    <a:pt x="5137" y="0"/>
                    <a:pt x="3532" y="638"/>
                    <a:pt x="2331" y="1838"/>
                  </a:cubicBezTo>
                  <a:cubicBezTo>
                    <a:pt x="538" y="3618"/>
                    <a:pt x="1" y="6315"/>
                    <a:pt x="970" y="8659"/>
                  </a:cubicBezTo>
                  <a:cubicBezTo>
                    <a:pt x="1939" y="10989"/>
                    <a:pt x="4230" y="12521"/>
                    <a:pt x="6757" y="12521"/>
                  </a:cubicBezTo>
                  <a:cubicBezTo>
                    <a:pt x="10213" y="12521"/>
                    <a:pt x="13015" y="9719"/>
                    <a:pt x="13028" y="6263"/>
                  </a:cubicBezTo>
                  <a:cubicBezTo>
                    <a:pt x="13028" y="3723"/>
                    <a:pt x="11496" y="1445"/>
                    <a:pt x="9152" y="476"/>
                  </a:cubicBezTo>
                  <a:cubicBezTo>
                    <a:pt x="8382" y="156"/>
                    <a:pt x="7571" y="0"/>
                    <a:pt x="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6547575" y="2143125"/>
              <a:ext cx="527625" cy="615700"/>
            </a:xfrm>
            <a:custGeom>
              <a:rect b="b" l="l" r="r" t="t"/>
              <a:pathLst>
                <a:path extrusionOk="0" h="24628" w="21105">
                  <a:moveTo>
                    <a:pt x="1754" y="1"/>
                  </a:moveTo>
                  <a:lnTo>
                    <a:pt x="0" y="24627"/>
                  </a:lnTo>
                  <a:lnTo>
                    <a:pt x="17596" y="24627"/>
                  </a:lnTo>
                  <a:lnTo>
                    <a:pt x="19350" y="23671"/>
                  </a:lnTo>
                  <a:lnTo>
                    <a:pt x="21105" y="24627"/>
                  </a:lnTo>
                  <a:lnTo>
                    <a:pt x="175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6459525" y="2143125"/>
              <a:ext cx="527950" cy="615700"/>
            </a:xfrm>
            <a:custGeom>
              <a:rect b="b" l="l" r="r" t="t"/>
              <a:pathLst>
                <a:path extrusionOk="0" h="24628" w="21118">
                  <a:moveTo>
                    <a:pt x="1755" y="1"/>
                  </a:moveTo>
                  <a:lnTo>
                    <a:pt x="0" y="24627"/>
                  </a:lnTo>
                  <a:lnTo>
                    <a:pt x="21118" y="24627"/>
                  </a:lnTo>
                  <a:lnTo>
                    <a:pt x="193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6575700" y="2201075"/>
              <a:ext cx="295275" cy="72675"/>
            </a:xfrm>
            <a:custGeom>
              <a:rect b="b" l="l" r="r" t="t"/>
              <a:pathLst>
                <a:path extrusionOk="0" h="2907" w="11811">
                  <a:moveTo>
                    <a:pt x="1" y="0"/>
                  </a:moveTo>
                  <a:lnTo>
                    <a:pt x="1" y="2907"/>
                  </a:lnTo>
                  <a:lnTo>
                    <a:pt x="11810" y="2907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6412725" y="2216450"/>
              <a:ext cx="237300" cy="258600"/>
            </a:xfrm>
            <a:custGeom>
              <a:rect b="b" l="l" r="r" t="t"/>
              <a:pathLst>
                <a:path extrusionOk="0" h="10344" w="9492">
                  <a:moveTo>
                    <a:pt x="4753" y="197"/>
                  </a:moveTo>
                  <a:cubicBezTo>
                    <a:pt x="7253" y="197"/>
                    <a:pt x="9282" y="2423"/>
                    <a:pt x="9282" y="5159"/>
                  </a:cubicBezTo>
                  <a:cubicBezTo>
                    <a:pt x="9282" y="7895"/>
                    <a:pt x="7253" y="10134"/>
                    <a:pt x="4753" y="10134"/>
                  </a:cubicBezTo>
                  <a:cubicBezTo>
                    <a:pt x="2239" y="10134"/>
                    <a:pt x="210" y="7908"/>
                    <a:pt x="210" y="5172"/>
                  </a:cubicBezTo>
                  <a:cubicBezTo>
                    <a:pt x="210" y="2423"/>
                    <a:pt x="2239" y="197"/>
                    <a:pt x="4753" y="197"/>
                  </a:cubicBezTo>
                  <a:close/>
                  <a:moveTo>
                    <a:pt x="4753" y="1"/>
                  </a:moveTo>
                  <a:cubicBezTo>
                    <a:pt x="2134" y="1"/>
                    <a:pt x="0" y="2318"/>
                    <a:pt x="0" y="5172"/>
                  </a:cubicBezTo>
                  <a:cubicBezTo>
                    <a:pt x="0" y="8026"/>
                    <a:pt x="2134" y="10343"/>
                    <a:pt x="4753" y="10343"/>
                  </a:cubicBezTo>
                  <a:cubicBezTo>
                    <a:pt x="7358" y="10343"/>
                    <a:pt x="9492" y="8026"/>
                    <a:pt x="9492" y="5172"/>
                  </a:cubicBezTo>
                  <a:cubicBezTo>
                    <a:pt x="9492" y="2318"/>
                    <a:pt x="7371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6396025" y="2216450"/>
              <a:ext cx="237325" cy="258600"/>
            </a:xfrm>
            <a:custGeom>
              <a:rect b="b" l="l" r="r" t="t"/>
              <a:pathLst>
                <a:path extrusionOk="0" h="10344" w="9493">
                  <a:moveTo>
                    <a:pt x="4753" y="197"/>
                  </a:moveTo>
                  <a:cubicBezTo>
                    <a:pt x="7253" y="197"/>
                    <a:pt x="9296" y="2423"/>
                    <a:pt x="9296" y="5159"/>
                  </a:cubicBezTo>
                  <a:cubicBezTo>
                    <a:pt x="9296" y="7895"/>
                    <a:pt x="7253" y="10134"/>
                    <a:pt x="4753" y="10134"/>
                  </a:cubicBezTo>
                  <a:cubicBezTo>
                    <a:pt x="2252" y="10134"/>
                    <a:pt x="210" y="7908"/>
                    <a:pt x="210" y="5172"/>
                  </a:cubicBezTo>
                  <a:cubicBezTo>
                    <a:pt x="210" y="2423"/>
                    <a:pt x="2252" y="197"/>
                    <a:pt x="4753" y="197"/>
                  </a:cubicBezTo>
                  <a:close/>
                  <a:moveTo>
                    <a:pt x="4753" y="1"/>
                  </a:moveTo>
                  <a:cubicBezTo>
                    <a:pt x="2134" y="1"/>
                    <a:pt x="0" y="2318"/>
                    <a:pt x="0" y="5172"/>
                  </a:cubicBezTo>
                  <a:cubicBezTo>
                    <a:pt x="0" y="8026"/>
                    <a:pt x="2134" y="10343"/>
                    <a:pt x="4753" y="10343"/>
                  </a:cubicBezTo>
                  <a:cubicBezTo>
                    <a:pt x="7371" y="10343"/>
                    <a:pt x="9492" y="8026"/>
                    <a:pt x="9492" y="5172"/>
                  </a:cubicBezTo>
                  <a:cubicBezTo>
                    <a:pt x="9492" y="2318"/>
                    <a:pt x="7371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6362300" y="2327400"/>
              <a:ext cx="432400" cy="507025"/>
            </a:xfrm>
            <a:custGeom>
              <a:rect b="b" l="l" r="r" t="t"/>
              <a:pathLst>
                <a:path extrusionOk="0" h="20281" w="17296">
                  <a:moveTo>
                    <a:pt x="1323" y="1"/>
                  </a:moveTo>
                  <a:lnTo>
                    <a:pt x="1" y="20281"/>
                  </a:lnTo>
                  <a:lnTo>
                    <a:pt x="13263" y="20281"/>
                  </a:lnTo>
                  <a:lnTo>
                    <a:pt x="15279" y="19181"/>
                  </a:lnTo>
                  <a:lnTo>
                    <a:pt x="17296" y="20281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6316475" y="2327400"/>
              <a:ext cx="397375" cy="507025"/>
            </a:xfrm>
            <a:custGeom>
              <a:rect b="b" l="l" r="r" t="t"/>
              <a:pathLst>
                <a:path extrusionOk="0" h="20281" w="15895">
                  <a:moveTo>
                    <a:pt x="1310" y="1"/>
                  </a:moveTo>
                  <a:lnTo>
                    <a:pt x="40" y="19390"/>
                  </a:lnTo>
                  <a:cubicBezTo>
                    <a:pt x="1" y="19875"/>
                    <a:pt x="394" y="20281"/>
                    <a:pt x="878" y="20281"/>
                  </a:cubicBezTo>
                  <a:lnTo>
                    <a:pt x="15895" y="20281"/>
                  </a:lnTo>
                  <a:lnTo>
                    <a:pt x="145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6413700" y="2554875"/>
              <a:ext cx="199675" cy="43900"/>
            </a:xfrm>
            <a:custGeom>
              <a:rect b="b" l="l" r="r" t="t"/>
              <a:pathLst>
                <a:path extrusionOk="0" h="1756" w="7987">
                  <a:moveTo>
                    <a:pt x="0" y="1"/>
                  </a:moveTo>
                  <a:lnTo>
                    <a:pt x="0" y="1755"/>
                  </a:lnTo>
                  <a:lnTo>
                    <a:pt x="7987" y="1755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6513525" y="2700525"/>
              <a:ext cx="334525" cy="334875"/>
            </a:xfrm>
            <a:custGeom>
              <a:rect b="b" l="l" r="r" t="t"/>
              <a:pathLst>
                <a:path extrusionOk="0" h="13395" w="13381">
                  <a:moveTo>
                    <a:pt x="5329" y="1"/>
                  </a:moveTo>
                  <a:lnTo>
                    <a:pt x="5172" y="3640"/>
                  </a:lnTo>
                  <a:lnTo>
                    <a:pt x="2174" y="1585"/>
                  </a:lnTo>
                  <a:lnTo>
                    <a:pt x="3850" y="4806"/>
                  </a:lnTo>
                  <a:lnTo>
                    <a:pt x="223" y="4531"/>
                  </a:lnTo>
                  <a:lnTo>
                    <a:pt x="3287" y="6481"/>
                  </a:lnTo>
                  <a:lnTo>
                    <a:pt x="0" y="8052"/>
                  </a:lnTo>
                  <a:lnTo>
                    <a:pt x="3640" y="8223"/>
                  </a:lnTo>
                  <a:lnTo>
                    <a:pt x="1585" y="11221"/>
                  </a:lnTo>
                  <a:lnTo>
                    <a:pt x="1585" y="11221"/>
                  </a:lnTo>
                  <a:lnTo>
                    <a:pt x="4805" y="9545"/>
                  </a:lnTo>
                  <a:lnTo>
                    <a:pt x="4530" y="13172"/>
                  </a:lnTo>
                  <a:lnTo>
                    <a:pt x="6481" y="10108"/>
                  </a:lnTo>
                  <a:lnTo>
                    <a:pt x="8052" y="13394"/>
                  </a:lnTo>
                  <a:lnTo>
                    <a:pt x="8222" y="9754"/>
                  </a:lnTo>
                  <a:lnTo>
                    <a:pt x="11220" y="11810"/>
                  </a:lnTo>
                  <a:lnTo>
                    <a:pt x="9545" y="8576"/>
                  </a:lnTo>
                  <a:lnTo>
                    <a:pt x="9545" y="8576"/>
                  </a:lnTo>
                  <a:lnTo>
                    <a:pt x="13171" y="8864"/>
                  </a:lnTo>
                  <a:lnTo>
                    <a:pt x="10108" y="6900"/>
                  </a:lnTo>
                  <a:lnTo>
                    <a:pt x="13381" y="5329"/>
                  </a:lnTo>
                  <a:lnTo>
                    <a:pt x="9754" y="5172"/>
                  </a:lnTo>
                  <a:lnTo>
                    <a:pt x="11810" y="2174"/>
                  </a:lnTo>
                  <a:lnTo>
                    <a:pt x="8576" y="3850"/>
                  </a:lnTo>
                  <a:lnTo>
                    <a:pt x="8864" y="223"/>
                  </a:lnTo>
                  <a:lnTo>
                    <a:pt x="6900" y="3287"/>
                  </a:lnTo>
                  <a:lnTo>
                    <a:pt x="5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6632585" y="2826088"/>
              <a:ext cx="87907" cy="82413"/>
            </a:xfrm>
            <a:custGeom>
              <a:rect b="b" l="l" r="r" t="t"/>
              <a:pathLst>
                <a:path extrusionOk="0" h="2517" w="2685">
                  <a:moveTo>
                    <a:pt x="446" y="212"/>
                  </a:moveTo>
                  <a:cubicBezTo>
                    <a:pt x="498" y="212"/>
                    <a:pt x="564" y="238"/>
                    <a:pt x="590" y="290"/>
                  </a:cubicBezTo>
                  <a:cubicBezTo>
                    <a:pt x="629" y="369"/>
                    <a:pt x="642" y="447"/>
                    <a:pt x="629" y="539"/>
                  </a:cubicBezTo>
                  <a:lnTo>
                    <a:pt x="629" y="997"/>
                  </a:lnTo>
                  <a:cubicBezTo>
                    <a:pt x="642" y="1089"/>
                    <a:pt x="629" y="1168"/>
                    <a:pt x="590" y="1246"/>
                  </a:cubicBezTo>
                  <a:cubicBezTo>
                    <a:pt x="567" y="1292"/>
                    <a:pt x="525" y="1327"/>
                    <a:pt x="471" y="1327"/>
                  </a:cubicBezTo>
                  <a:cubicBezTo>
                    <a:pt x="463" y="1327"/>
                    <a:pt x="455" y="1326"/>
                    <a:pt x="446" y="1325"/>
                  </a:cubicBezTo>
                  <a:cubicBezTo>
                    <a:pt x="437" y="1326"/>
                    <a:pt x="429" y="1327"/>
                    <a:pt x="421" y="1327"/>
                  </a:cubicBezTo>
                  <a:cubicBezTo>
                    <a:pt x="367" y="1327"/>
                    <a:pt x="325" y="1292"/>
                    <a:pt x="302" y="1246"/>
                  </a:cubicBezTo>
                  <a:cubicBezTo>
                    <a:pt x="263" y="1168"/>
                    <a:pt x="250" y="1089"/>
                    <a:pt x="263" y="997"/>
                  </a:cubicBezTo>
                  <a:lnTo>
                    <a:pt x="263" y="539"/>
                  </a:lnTo>
                  <a:cubicBezTo>
                    <a:pt x="250" y="447"/>
                    <a:pt x="263" y="369"/>
                    <a:pt x="302" y="290"/>
                  </a:cubicBezTo>
                  <a:cubicBezTo>
                    <a:pt x="328" y="238"/>
                    <a:pt x="380" y="212"/>
                    <a:pt x="446" y="212"/>
                  </a:cubicBezTo>
                  <a:close/>
                  <a:moveTo>
                    <a:pt x="410" y="0"/>
                  </a:moveTo>
                  <a:cubicBezTo>
                    <a:pt x="304" y="0"/>
                    <a:pt x="201" y="51"/>
                    <a:pt x="119" y="133"/>
                  </a:cubicBezTo>
                  <a:cubicBezTo>
                    <a:pt x="40" y="238"/>
                    <a:pt x="1" y="382"/>
                    <a:pt x="14" y="513"/>
                  </a:cubicBezTo>
                  <a:lnTo>
                    <a:pt x="14" y="1010"/>
                  </a:lnTo>
                  <a:cubicBezTo>
                    <a:pt x="1" y="1141"/>
                    <a:pt x="40" y="1285"/>
                    <a:pt x="119" y="1403"/>
                  </a:cubicBezTo>
                  <a:cubicBezTo>
                    <a:pt x="210" y="1488"/>
                    <a:pt x="328" y="1531"/>
                    <a:pt x="446" y="1531"/>
                  </a:cubicBezTo>
                  <a:cubicBezTo>
                    <a:pt x="564" y="1531"/>
                    <a:pt x="682" y="1488"/>
                    <a:pt x="773" y="1403"/>
                  </a:cubicBezTo>
                  <a:cubicBezTo>
                    <a:pt x="852" y="1285"/>
                    <a:pt x="891" y="1141"/>
                    <a:pt x="878" y="1010"/>
                  </a:cubicBezTo>
                  <a:lnTo>
                    <a:pt x="878" y="513"/>
                  </a:lnTo>
                  <a:cubicBezTo>
                    <a:pt x="891" y="382"/>
                    <a:pt x="852" y="238"/>
                    <a:pt x="773" y="133"/>
                  </a:cubicBezTo>
                  <a:cubicBezTo>
                    <a:pt x="695" y="42"/>
                    <a:pt x="577" y="2"/>
                    <a:pt x="446" y="2"/>
                  </a:cubicBezTo>
                  <a:cubicBezTo>
                    <a:pt x="434" y="1"/>
                    <a:pt x="422" y="0"/>
                    <a:pt x="410" y="0"/>
                  </a:cubicBezTo>
                  <a:close/>
                  <a:moveTo>
                    <a:pt x="2240" y="1181"/>
                  </a:moveTo>
                  <a:cubicBezTo>
                    <a:pt x="2305" y="1181"/>
                    <a:pt x="2357" y="1207"/>
                    <a:pt x="2384" y="1259"/>
                  </a:cubicBezTo>
                  <a:cubicBezTo>
                    <a:pt x="2423" y="1338"/>
                    <a:pt x="2436" y="1416"/>
                    <a:pt x="2423" y="1508"/>
                  </a:cubicBezTo>
                  <a:lnTo>
                    <a:pt x="2423" y="1966"/>
                  </a:lnTo>
                  <a:cubicBezTo>
                    <a:pt x="2436" y="2058"/>
                    <a:pt x="2423" y="2149"/>
                    <a:pt x="2384" y="2228"/>
                  </a:cubicBezTo>
                  <a:cubicBezTo>
                    <a:pt x="2357" y="2280"/>
                    <a:pt x="2305" y="2307"/>
                    <a:pt x="2240" y="2307"/>
                  </a:cubicBezTo>
                  <a:cubicBezTo>
                    <a:pt x="2174" y="2307"/>
                    <a:pt x="2122" y="2280"/>
                    <a:pt x="2096" y="2228"/>
                  </a:cubicBezTo>
                  <a:cubicBezTo>
                    <a:pt x="2056" y="2149"/>
                    <a:pt x="2043" y="2058"/>
                    <a:pt x="2043" y="1966"/>
                  </a:cubicBezTo>
                  <a:lnTo>
                    <a:pt x="2043" y="1508"/>
                  </a:lnTo>
                  <a:cubicBezTo>
                    <a:pt x="2043" y="1416"/>
                    <a:pt x="2056" y="1338"/>
                    <a:pt x="2096" y="1259"/>
                  </a:cubicBezTo>
                  <a:cubicBezTo>
                    <a:pt x="2122" y="1207"/>
                    <a:pt x="2174" y="1181"/>
                    <a:pt x="2240" y="1181"/>
                  </a:cubicBezTo>
                  <a:close/>
                  <a:moveTo>
                    <a:pt x="1899" y="29"/>
                  </a:moveTo>
                  <a:lnTo>
                    <a:pt x="564" y="2490"/>
                  </a:lnTo>
                  <a:lnTo>
                    <a:pt x="786" y="2490"/>
                  </a:lnTo>
                  <a:lnTo>
                    <a:pt x="2122" y="29"/>
                  </a:lnTo>
                  <a:close/>
                  <a:moveTo>
                    <a:pt x="2195" y="982"/>
                  </a:moveTo>
                  <a:cubicBezTo>
                    <a:pt x="2093" y="982"/>
                    <a:pt x="1992" y="1022"/>
                    <a:pt x="1912" y="1102"/>
                  </a:cubicBezTo>
                  <a:cubicBezTo>
                    <a:pt x="1834" y="1220"/>
                    <a:pt x="1794" y="1351"/>
                    <a:pt x="1807" y="1495"/>
                  </a:cubicBezTo>
                  <a:lnTo>
                    <a:pt x="1807" y="1979"/>
                  </a:lnTo>
                  <a:cubicBezTo>
                    <a:pt x="1794" y="2123"/>
                    <a:pt x="1834" y="2254"/>
                    <a:pt x="1912" y="2372"/>
                  </a:cubicBezTo>
                  <a:cubicBezTo>
                    <a:pt x="2004" y="2477"/>
                    <a:pt x="2122" y="2516"/>
                    <a:pt x="2240" y="2516"/>
                  </a:cubicBezTo>
                  <a:cubicBezTo>
                    <a:pt x="2370" y="2516"/>
                    <a:pt x="2488" y="2464"/>
                    <a:pt x="2567" y="2372"/>
                  </a:cubicBezTo>
                  <a:cubicBezTo>
                    <a:pt x="2645" y="2254"/>
                    <a:pt x="2685" y="2123"/>
                    <a:pt x="2672" y="1979"/>
                  </a:cubicBezTo>
                  <a:lnTo>
                    <a:pt x="2672" y="1495"/>
                  </a:lnTo>
                  <a:cubicBezTo>
                    <a:pt x="2685" y="1351"/>
                    <a:pt x="2645" y="1220"/>
                    <a:pt x="2567" y="1102"/>
                  </a:cubicBezTo>
                  <a:cubicBezTo>
                    <a:pt x="2498" y="1022"/>
                    <a:pt x="2399" y="982"/>
                    <a:pt x="2288" y="982"/>
                  </a:cubicBezTo>
                  <a:cubicBezTo>
                    <a:pt x="2272" y="982"/>
                    <a:pt x="2256" y="983"/>
                    <a:pt x="2240" y="984"/>
                  </a:cubicBezTo>
                  <a:cubicBezTo>
                    <a:pt x="2225" y="983"/>
                    <a:pt x="2210" y="982"/>
                    <a:pt x="2195" y="9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7"/>
          <p:cNvGrpSpPr/>
          <p:nvPr/>
        </p:nvGrpSpPr>
        <p:grpSpPr>
          <a:xfrm rot="430436">
            <a:off x="7654199" y="2555801"/>
            <a:ext cx="444399" cy="218710"/>
            <a:chOff x="6665725" y="3288700"/>
            <a:chExt cx="291325" cy="143375"/>
          </a:xfrm>
        </p:grpSpPr>
        <p:sp>
          <p:nvSpPr>
            <p:cNvPr id="739" name="Google Shape;739;p37"/>
            <p:cNvSpPr/>
            <p:nvPr/>
          </p:nvSpPr>
          <p:spPr>
            <a:xfrm>
              <a:off x="6669325" y="3291325"/>
              <a:ext cx="284125" cy="138150"/>
            </a:xfrm>
            <a:custGeom>
              <a:rect b="b" l="l" r="r" t="t"/>
              <a:pathLst>
                <a:path extrusionOk="0" h="5526" w="11365">
                  <a:moveTo>
                    <a:pt x="5682" y="0"/>
                  </a:moveTo>
                  <a:cubicBezTo>
                    <a:pt x="2540" y="0"/>
                    <a:pt x="0" y="2763"/>
                    <a:pt x="0" y="2763"/>
                  </a:cubicBezTo>
                  <a:cubicBezTo>
                    <a:pt x="0" y="2763"/>
                    <a:pt x="2540" y="5525"/>
                    <a:pt x="5682" y="5525"/>
                  </a:cubicBezTo>
                  <a:cubicBezTo>
                    <a:pt x="8824" y="5525"/>
                    <a:pt x="11364" y="2763"/>
                    <a:pt x="11364" y="2763"/>
                  </a:cubicBezTo>
                  <a:cubicBezTo>
                    <a:pt x="11364" y="2763"/>
                    <a:pt x="8824" y="0"/>
                    <a:pt x="5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6665725" y="3288700"/>
              <a:ext cx="291325" cy="143375"/>
            </a:xfrm>
            <a:custGeom>
              <a:rect b="b" l="l" r="r" t="t"/>
              <a:pathLst>
                <a:path extrusionOk="0" h="5735" w="11653">
                  <a:moveTo>
                    <a:pt x="5826" y="210"/>
                  </a:moveTo>
                  <a:cubicBezTo>
                    <a:pt x="8602" y="210"/>
                    <a:pt x="10945" y="2436"/>
                    <a:pt x="11364" y="2868"/>
                  </a:cubicBezTo>
                  <a:cubicBezTo>
                    <a:pt x="10945" y="3300"/>
                    <a:pt x="8602" y="5525"/>
                    <a:pt x="5826" y="5525"/>
                  </a:cubicBezTo>
                  <a:cubicBezTo>
                    <a:pt x="3051" y="5525"/>
                    <a:pt x="707" y="3300"/>
                    <a:pt x="288" y="2868"/>
                  </a:cubicBezTo>
                  <a:cubicBezTo>
                    <a:pt x="707" y="2436"/>
                    <a:pt x="3051" y="210"/>
                    <a:pt x="5826" y="210"/>
                  </a:cubicBezTo>
                  <a:close/>
                  <a:moveTo>
                    <a:pt x="5826" y="0"/>
                  </a:moveTo>
                  <a:cubicBezTo>
                    <a:pt x="2684" y="0"/>
                    <a:pt x="92" y="2776"/>
                    <a:pt x="66" y="2802"/>
                  </a:cubicBezTo>
                  <a:lnTo>
                    <a:pt x="0" y="2868"/>
                  </a:lnTo>
                  <a:lnTo>
                    <a:pt x="66" y="2933"/>
                  </a:lnTo>
                  <a:cubicBezTo>
                    <a:pt x="105" y="2972"/>
                    <a:pt x="2684" y="5735"/>
                    <a:pt x="5826" y="5735"/>
                  </a:cubicBezTo>
                  <a:cubicBezTo>
                    <a:pt x="8982" y="5735"/>
                    <a:pt x="11561" y="2972"/>
                    <a:pt x="11587" y="2933"/>
                  </a:cubicBezTo>
                  <a:lnTo>
                    <a:pt x="11652" y="2868"/>
                  </a:lnTo>
                  <a:lnTo>
                    <a:pt x="11587" y="2802"/>
                  </a:lnTo>
                  <a:cubicBezTo>
                    <a:pt x="11561" y="2763"/>
                    <a:pt x="896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6753775" y="3291325"/>
              <a:ext cx="115225" cy="138150"/>
            </a:xfrm>
            <a:custGeom>
              <a:rect b="b" l="l" r="r" t="t"/>
              <a:pathLst>
                <a:path extrusionOk="0" h="5526" w="4609">
                  <a:moveTo>
                    <a:pt x="2304" y="0"/>
                  </a:moveTo>
                  <a:cubicBezTo>
                    <a:pt x="1034" y="0"/>
                    <a:pt x="0" y="1231"/>
                    <a:pt x="0" y="2763"/>
                  </a:cubicBezTo>
                  <a:cubicBezTo>
                    <a:pt x="0" y="4294"/>
                    <a:pt x="1034" y="5525"/>
                    <a:pt x="2304" y="5525"/>
                  </a:cubicBezTo>
                  <a:cubicBezTo>
                    <a:pt x="3574" y="5525"/>
                    <a:pt x="4609" y="4294"/>
                    <a:pt x="4609" y="2763"/>
                  </a:cubicBezTo>
                  <a:cubicBezTo>
                    <a:pt x="4609" y="1231"/>
                    <a:pt x="3574" y="0"/>
                    <a:pt x="2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37"/>
          <p:cNvGrpSpPr/>
          <p:nvPr/>
        </p:nvGrpSpPr>
        <p:grpSpPr>
          <a:xfrm rot="770071">
            <a:off x="4545282" y="942961"/>
            <a:ext cx="992521" cy="886535"/>
            <a:chOff x="6863400" y="3587200"/>
            <a:chExt cx="509650" cy="455250"/>
          </a:xfrm>
        </p:grpSpPr>
        <p:sp>
          <p:nvSpPr>
            <p:cNvPr id="743" name="Google Shape;743;p37"/>
            <p:cNvSpPr/>
            <p:nvPr/>
          </p:nvSpPr>
          <p:spPr>
            <a:xfrm>
              <a:off x="6867350" y="3587200"/>
              <a:ext cx="390500" cy="390500"/>
            </a:xfrm>
            <a:custGeom>
              <a:rect b="b" l="l" r="r" t="t"/>
              <a:pathLst>
                <a:path extrusionOk="0" h="15620" w="15620">
                  <a:moveTo>
                    <a:pt x="6232" y="0"/>
                  </a:moveTo>
                  <a:lnTo>
                    <a:pt x="6036" y="4242"/>
                  </a:lnTo>
                  <a:lnTo>
                    <a:pt x="2540" y="1846"/>
                  </a:lnTo>
                  <a:lnTo>
                    <a:pt x="2540" y="1846"/>
                  </a:lnTo>
                  <a:lnTo>
                    <a:pt x="4491" y="5617"/>
                  </a:lnTo>
                  <a:lnTo>
                    <a:pt x="262" y="5277"/>
                  </a:lnTo>
                  <a:lnTo>
                    <a:pt x="3836" y="7568"/>
                  </a:lnTo>
                  <a:lnTo>
                    <a:pt x="0" y="9401"/>
                  </a:lnTo>
                  <a:lnTo>
                    <a:pt x="4242" y="9584"/>
                  </a:lnTo>
                  <a:lnTo>
                    <a:pt x="1846" y="13093"/>
                  </a:lnTo>
                  <a:lnTo>
                    <a:pt x="1846" y="13093"/>
                  </a:lnTo>
                  <a:lnTo>
                    <a:pt x="5617" y="11129"/>
                  </a:lnTo>
                  <a:lnTo>
                    <a:pt x="5289" y="15371"/>
                  </a:lnTo>
                  <a:lnTo>
                    <a:pt x="7567" y="11783"/>
                  </a:lnTo>
                  <a:lnTo>
                    <a:pt x="9400" y="15619"/>
                  </a:lnTo>
                  <a:lnTo>
                    <a:pt x="9597" y="11378"/>
                  </a:lnTo>
                  <a:lnTo>
                    <a:pt x="13092" y="13773"/>
                  </a:lnTo>
                  <a:lnTo>
                    <a:pt x="11142" y="10016"/>
                  </a:lnTo>
                  <a:lnTo>
                    <a:pt x="15370" y="10343"/>
                  </a:lnTo>
                  <a:lnTo>
                    <a:pt x="11796" y="8052"/>
                  </a:lnTo>
                  <a:lnTo>
                    <a:pt x="15619" y="6219"/>
                  </a:lnTo>
                  <a:lnTo>
                    <a:pt x="11377" y="6036"/>
                  </a:lnTo>
                  <a:lnTo>
                    <a:pt x="13786" y="2527"/>
                  </a:lnTo>
                  <a:lnTo>
                    <a:pt x="10016" y="4491"/>
                  </a:lnTo>
                  <a:lnTo>
                    <a:pt x="10343" y="249"/>
                  </a:lnTo>
                  <a:lnTo>
                    <a:pt x="8052" y="3836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6947525" y="3764600"/>
              <a:ext cx="27525" cy="203600"/>
            </a:xfrm>
            <a:custGeom>
              <a:rect b="b" l="l" r="r" t="t"/>
              <a:pathLst>
                <a:path extrusionOk="0" h="8144" w="1101">
                  <a:moveTo>
                    <a:pt x="210" y="0"/>
                  </a:moveTo>
                  <a:lnTo>
                    <a:pt x="1" y="27"/>
                  </a:lnTo>
                  <a:lnTo>
                    <a:pt x="891" y="8144"/>
                  </a:lnTo>
                  <a:lnTo>
                    <a:pt x="1100" y="813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7008725" y="3675250"/>
              <a:ext cx="364325" cy="298525"/>
            </a:xfrm>
            <a:custGeom>
              <a:rect b="b" l="l" r="r" t="t"/>
              <a:pathLst>
                <a:path extrusionOk="0" h="11941" w="14573">
                  <a:moveTo>
                    <a:pt x="12059" y="0"/>
                  </a:moveTo>
                  <a:cubicBezTo>
                    <a:pt x="11064" y="0"/>
                    <a:pt x="10200" y="812"/>
                    <a:pt x="10016" y="1938"/>
                  </a:cubicBezTo>
                  <a:lnTo>
                    <a:pt x="8498" y="10971"/>
                  </a:lnTo>
                  <a:cubicBezTo>
                    <a:pt x="8472" y="11273"/>
                    <a:pt x="8236" y="11495"/>
                    <a:pt x="7948" y="11521"/>
                  </a:cubicBezTo>
                  <a:lnTo>
                    <a:pt x="1" y="11521"/>
                  </a:lnTo>
                  <a:lnTo>
                    <a:pt x="1" y="11940"/>
                  </a:lnTo>
                  <a:lnTo>
                    <a:pt x="7948" y="11940"/>
                  </a:lnTo>
                  <a:cubicBezTo>
                    <a:pt x="8445" y="11914"/>
                    <a:pt x="8851" y="11534"/>
                    <a:pt x="8917" y="11050"/>
                  </a:cubicBezTo>
                  <a:lnTo>
                    <a:pt x="10435" y="2016"/>
                  </a:lnTo>
                  <a:cubicBezTo>
                    <a:pt x="10579" y="1087"/>
                    <a:pt x="11273" y="419"/>
                    <a:pt x="12072" y="419"/>
                  </a:cubicBezTo>
                  <a:lnTo>
                    <a:pt x="14573" y="419"/>
                  </a:lnTo>
                  <a:lnTo>
                    <a:pt x="14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6863400" y="3760350"/>
              <a:ext cx="408175" cy="213425"/>
            </a:xfrm>
            <a:custGeom>
              <a:rect b="b" l="l" r="r" t="t"/>
              <a:pathLst>
                <a:path extrusionOk="0" h="8537" w="16327">
                  <a:moveTo>
                    <a:pt x="1088" y="0"/>
                  </a:moveTo>
                  <a:cubicBezTo>
                    <a:pt x="773" y="0"/>
                    <a:pt x="498" y="144"/>
                    <a:pt x="315" y="393"/>
                  </a:cubicBezTo>
                  <a:cubicBezTo>
                    <a:pt x="80" y="707"/>
                    <a:pt x="1" y="1113"/>
                    <a:pt x="106" y="1493"/>
                  </a:cubicBezTo>
                  <a:lnTo>
                    <a:pt x="1703" y="7698"/>
                  </a:lnTo>
                  <a:cubicBezTo>
                    <a:pt x="1808" y="8170"/>
                    <a:pt x="2214" y="8510"/>
                    <a:pt x="2685" y="8536"/>
                  </a:cubicBezTo>
                  <a:lnTo>
                    <a:pt x="5814" y="8536"/>
                  </a:lnTo>
                  <a:lnTo>
                    <a:pt x="5814" y="8117"/>
                  </a:lnTo>
                  <a:lnTo>
                    <a:pt x="2698" y="8117"/>
                  </a:lnTo>
                  <a:cubicBezTo>
                    <a:pt x="2397" y="8104"/>
                    <a:pt x="2161" y="7882"/>
                    <a:pt x="2109" y="7594"/>
                  </a:cubicBezTo>
                  <a:lnTo>
                    <a:pt x="498" y="1388"/>
                  </a:lnTo>
                  <a:cubicBezTo>
                    <a:pt x="433" y="1126"/>
                    <a:pt x="485" y="851"/>
                    <a:pt x="643" y="642"/>
                  </a:cubicBezTo>
                  <a:cubicBezTo>
                    <a:pt x="747" y="498"/>
                    <a:pt x="917" y="406"/>
                    <a:pt x="1088" y="406"/>
                  </a:cubicBezTo>
                  <a:lnTo>
                    <a:pt x="16327" y="406"/>
                  </a:lnTo>
                  <a:lnTo>
                    <a:pt x="16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7109550" y="3971775"/>
              <a:ext cx="82725" cy="70675"/>
            </a:xfrm>
            <a:custGeom>
              <a:rect b="b" l="l" r="r" t="t"/>
              <a:pathLst>
                <a:path extrusionOk="0" h="2827" w="3309">
                  <a:moveTo>
                    <a:pt x="1443" y="1"/>
                  </a:moveTo>
                  <a:cubicBezTo>
                    <a:pt x="1438" y="1"/>
                    <a:pt x="1433" y="1"/>
                    <a:pt x="1427" y="1"/>
                  </a:cubicBezTo>
                  <a:cubicBezTo>
                    <a:pt x="642" y="1"/>
                    <a:pt x="0" y="629"/>
                    <a:pt x="0" y="1415"/>
                  </a:cubicBezTo>
                  <a:cubicBezTo>
                    <a:pt x="0" y="2264"/>
                    <a:pt x="701" y="2827"/>
                    <a:pt x="1429" y="2827"/>
                  </a:cubicBezTo>
                  <a:cubicBezTo>
                    <a:pt x="1778" y="2827"/>
                    <a:pt x="2134" y="2698"/>
                    <a:pt x="2422" y="2410"/>
                  </a:cubicBezTo>
                  <a:cubicBezTo>
                    <a:pt x="3309" y="1523"/>
                    <a:pt x="2690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6944250" y="3971775"/>
              <a:ext cx="82850" cy="70675"/>
            </a:xfrm>
            <a:custGeom>
              <a:rect b="b" l="l" r="r" t="t"/>
              <a:pathLst>
                <a:path extrusionOk="0" h="2827" w="3314">
                  <a:moveTo>
                    <a:pt x="1415" y="1"/>
                  </a:moveTo>
                  <a:cubicBezTo>
                    <a:pt x="642" y="1"/>
                    <a:pt x="1" y="629"/>
                    <a:pt x="1" y="1415"/>
                  </a:cubicBezTo>
                  <a:cubicBezTo>
                    <a:pt x="1" y="2264"/>
                    <a:pt x="701" y="2827"/>
                    <a:pt x="1430" y="2827"/>
                  </a:cubicBezTo>
                  <a:cubicBezTo>
                    <a:pt x="1779" y="2827"/>
                    <a:pt x="2135" y="2698"/>
                    <a:pt x="2423" y="2410"/>
                  </a:cubicBezTo>
                  <a:cubicBezTo>
                    <a:pt x="3313" y="1519"/>
                    <a:pt x="268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7036550" y="3765575"/>
              <a:ext cx="7225" cy="202950"/>
            </a:xfrm>
            <a:custGeom>
              <a:rect b="b" l="l" r="r" t="t"/>
              <a:pathLst>
                <a:path extrusionOk="0" h="8118" w="289">
                  <a:moveTo>
                    <a:pt x="1" y="1"/>
                  </a:moveTo>
                  <a:lnTo>
                    <a:pt x="79" y="8118"/>
                  </a:lnTo>
                  <a:lnTo>
                    <a:pt x="289" y="8118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7107575" y="3765250"/>
              <a:ext cx="19350" cy="203600"/>
            </a:xfrm>
            <a:custGeom>
              <a:rect b="b" l="l" r="r" t="t"/>
              <a:pathLst>
                <a:path extrusionOk="0" h="8144" w="774">
                  <a:moveTo>
                    <a:pt x="564" y="1"/>
                  </a:moveTo>
                  <a:lnTo>
                    <a:pt x="1" y="8131"/>
                  </a:lnTo>
                  <a:lnTo>
                    <a:pt x="210" y="8144"/>
                  </a:lnTo>
                  <a:lnTo>
                    <a:pt x="773" y="14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179925" y="3760350"/>
              <a:ext cx="31425" cy="203925"/>
            </a:xfrm>
            <a:custGeom>
              <a:rect b="b" l="l" r="r" t="t"/>
              <a:pathLst>
                <a:path extrusionOk="0" h="8157" w="1257">
                  <a:moveTo>
                    <a:pt x="1048" y="0"/>
                  </a:moveTo>
                  <a:lnTo>
                    <a:pt x="0" y="8130"/>
                  </a:lnTo>
                  <a:lnTo>
                    <a:pt x="197" y="8157"/>
                  </a:lnTo>
                  <a:lnTo>
                    <a:pt x="1257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6899750" y="3905000"/>
              <a:ext cx="333875" cy="4950"/>
            </a:xfrm>
            <a:custGeom>
              <a:rect b="b" l="l" r="r" t="t"/>
              <a:pathLst>
                <a:path extrusionOk="0" h="198" w="13355">
                  <a:moveTo>
                    <a:pt x="0" y="1"/>
                  </a:moveTo>
                  <a:lnTo>
                    <a:pt x="0" y="197"/>
                  </a:lnTo>
                  <a:lnTo>
                    <a:pt x="13354" y="197"/>
                  </a:lnTo>
                  <a:lnTo>
                    <a:pt x="13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6883050" y="3833975"/>
              <a:ext cx="363325" cy="5275"/>
            </a:xfrm>
            <a:custGeom>
              <a:rect b="b" l="l" r="r" t="t"/>
              <a:pathLst>
                <a:path extrusionOk="0" h="211" w="14533">
                  <a:moveTo>
                    <a:pt x="1" y="1"/>
                  </a:moveTo>
                  <a:lnTo>
                    <a:pt x="1" y="210"/>
                  </a:lnTo>
                  <a:lnTo>
                    <a:pt x="14533" y="210"/>
                  </a:lnTo>
                  <a:lnTo>
                    <a:pt x="145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rot="-451095">
            <a:off x="5907848" y="1171574"/>
            <a:ext cx="758413" cy="382358"/>
            <a:chOff x="3763850" y="3766900"/>
            <a:chExt cx="475250" cy="239600"/>
          </a:xfrm>
        </p:grpSpPr>
        <p:sp>
          <p:nvSpPr>
            <p:cNvPr id="755" name="Google Shape;755;p37"/>
            <p:cNvSpPr/>
            <p:nvPr/>
          </p:nvSpPr>
          <p:spPr>
            <a:xfrm>
              <a:off x="3944175" y="3769175"/>
              <a:ext cx="128675" cy="234700"/>
            </a:xfrm>
            <a:custGeom>
              <a:rect b="b" l="l" r="r" t="t"/>
              <a:pathLst>
                <a:path extrusionOk="0" h="9388" w="5147">
                  <a:moveTo>
                    <a:pt x="2096" y="1"/>
                  </a:moveTo>
                  <a:lnTo>
                    <a:pt x="2096" y="812"/>
                  </a:lnTo>
                  <a:cubicBezTo>
                    <a:pt x="930" y="943"/>
                    <a:pt x="171" y="1676"/>
                    <a:pt x="171" y="2737"/>
                  </a:cubicBezTo>
                  <a:cubicBezTo>
                    <a:pt x="171" y="3863"/>
                    <a:pt x="904" y="4426"/>
                    <a:pt x="2488" y="4884"/>
                  </a:cubicBezTo>
                  <a:cubicBezTo>
                    <a:pt x="3771" y="5238"/>
                    <a:pt x="4151" y="5735"/>
                    <a:pt x="4151" y="6429"/>
                  </a:cubicBezTo>
                  <a:cubicBezTo>
                    <a:pt x="4151" y="7214"/>
                    <a:pt x="3601" y="7660"/>
                    <a:pt x="2619" y="7660"/>
                  </a:cubicBezTo>
                  <a:cubicBezTo>
                    <a:pt x="1729" y="7660"/>
                    <a:pt x="1166" y="7241"/>
                    <a:pt x="983" y="6377"/>
                  </a:cubicBezTo>
                  <a:lnTo>
                    <a:pt x="1" y="6377"/>
                  </a:lnTo>
                  <a:cubicBezTo>
                    <a:pt x="132" y="7463"/>
                    <a:pt x="839" y="8249"/>
                    <a:pt x="2135" y="8406"/>
                  </a:cubicBezTo>
                  <a:lnTo>
                    <a:pt x="2135" y="9388"/>
                  </a:lnTo>
                  <a:lnTo>
                    <a:pt x="2999" y="9388"/>
                  </a:lnTo>
                  <a:lnTo>
                    <a:pt x="2999" y="8406"/>
                  </a:lnTo>
                  <a:cubicBezTo>
                    <a:pt x="4321" y="8301"/>
                    <a:pt x="5146" y="7516"/>
                    <a:pt x="5146" y="6337"/>
                  </a:cubicBezTo>
                  <a:cubicBezTo>
                    <a:pt x="5146" y="5264"/>
                    <a:pt x="4622" y="4504"/>
                    <a:pt x="2776" y="3968"/>
                  </a:cubicBezTo>
                  <a:cubicBezTo>
                    <a:pt x="1572" y="3601"/>
                    <a:pt x="1166" y="3352"/>
                    <a:pt x="1166" y="2658"/>
                  </a:cubicBezTo>
                  <a:cubicBezTo>
                    <a:pt x="1166" y="2095"/>
                    <a:pt x="1493" y="1559"/>
                    <a:pt x="2475" y="1559"/>
                  </a:cubicBezTo>
                  <a:cubicBezTo>
                    <a:pt x="3536" y="1559"/>
                    <a:pt x="3837" y="2109"/>
                    <a:pt x="3942" y="2580"/>
                  </a:cubicBezTo>
                  <a:lnTo>
                    <a:pt x="4950" y="2580"/>
                  </a:lnTo>
                  <a:cubicBezTo>
                    <a:pt x="4858" y="1860"/>
                    <a:pt x="4413" y="956"/>
                    <a:pt x="2947" y="799"/>
                  </a:cubicBezTo>
                  <a:lnTo>
                    <a:pt x="29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3766775" y="3769175"/>
              <a:ext cx="129000" cy="234700"/>
            </a:xfrm>
            <a:custGeom>
              <a:rect b="b" l="l" r="r" t="t"/>
              <a:pathLst>
                <a:path extrusionOk="0" h="9388" w="5160">
                  <a:moveTo>
                    <a:pt x="2109" y="1"/>
                  </a:moveTo>
                  <a:lnTo>
                    <a:pt x="2109" y="812"/>
                  </a:lnTo>
                  <a:cubicBezTo>
                    <a:pt x="930" y="943"/>
                    <a:pt x="184" y="1676"/>
                    <a:pt x="184" y="2737"/>
                  </a:cubicBezTo>
                  <a:cubicBezTo>
                    <a:pt x="184" y="3863"/>
                    <a:pt x="904" y="4426"/>
                    <a:pt x="2501" y="4884"/>
                  </a:cubicBezTo>
                  <a:cubicBezTo>
                    <a:pt x="3784" y="5238"/>
                    <a:pt x="4164" y="5735"/>
                    <a:pt x="4164" y="6429"/>
                  </a:cubicBezTo>
                  <a:cubicBezTo>
                    <a:pt x="4164" y="7214"/>
                    <a:pt x="3614" y="7660"/>
                    <a:pt x="2619" y="7660"/>
                  </a:cubicBezTo>
                  <a:cubicBezTo>
                    <a:pt x="1742" y="7660"/>
                    <a:pt x="1166" y="7241"/>
                    <a:pt x="983" y="6377"/>
                  </a:cubicBezTo>
                  <a:lnTo>
                    <a:pt x="1" y="6377"/>
                  </a:lnTo>
                  <a:cubicBezTo>
                    <a:pt x="145" y="7463"/>
                    <a:pt x="839" y="8249"/>
                    <a:pt x="2148" y="8406"/>
                  </a:cubicBezTo>
                  <a:lnTo>
                    <a:pt x="2148" y="9388"/>
                  </a:lnTo>
                  <a:lnTo>
                    <a:pt x="3012" y="9388"/>
                  </a:lnTo>
                  <a:lnTo>
                    <a:pt x="3012" y="8406"/>
                  </a:lnTo>
                  <a:cubicBezTo>
                    <a:pt x="4334" y="8301"/>
                    <a:pt x="5159" y="7516"/>
                    <a:pt x="5159" y="6337"/>
                  </a:cubicBezTo>
                  <a:cubicBezTo>
                    <a:pt x="5159" y="5264"/>
                    <a:pt x="4635" y="4504"/>
                    <a:pt x="2789" y="3968"/>
                  </a:cubicBezTo>
                  <a:cubicBezTo>
                    <a:pt x="1585" y="3601"/>
                    <a:pt x="1179" y="3352"/>
                    <a:pt x="1179" y="2658"/>
                  </a:cubicBezTo>
                  <a:cubicBezTo>
                    <a:pt x="1179" y="2095"/>
                    <a:pt x="1506" y="1559"/>
                    <a:pt x="2475" y="1559"/>
                  </a:cubicBezTo>
                  <a:cubicBezTo>
                    <a:pt x="3549" y="1559"/>
                    <a:pt x="3850" y="2109"/>
                    <a:pt x="3955" y="2580"/>
                  </a:cubicBezTo>
                  <a:lnTo>
                    <a:pt x="4963" y="2580"/>
                  </a:lnTo>
                  <a:cubicBezTo>
                    <a:pt x="4871" y="1860"/>
                    <a:pt x="4426" y="956"/>
                    <a:pt x="2960" y="799"/>
                  </a:cubicBezTo>
                  <a:lnTo>
                    <a:pt x="29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3763850" y="3766900"/>
              <a:ext cx="134200" cy="239600"/>
            </a:xfrm>
            <a:custGeom>
              <a:rect b="b" l="l" r="r" t="t"/>
              <a:pathLst>
                <a:path extrusionOk="0" h="9584" w="5368">
                  <a:moveTo>
                    <a:pt x="2972" y="210"/>
                  </a:moveTo>
                  <a:lnTo>
                    <a:pt x="2972" y="995"/>
                  </a:lnTo>
                  <a:lnTo>
                    <a:pt x="3064" y="1008"/>
                  </a:lnTo>
                  <a:cubicBezTo>
                    <a:pt x="4412" y="1152"/>
                    <a:pt x="4844" y="1925"/>
                    <a:pt x="4962" y="2579"/>
                  </a:cubicBezTo>
                  <a:lnTo>
                    <a:pt x="4150" y="2579"/>
                  </a:lnTo>
                  <a:cubicBezTo>
                    <a:pt x="3967" y="1898"/>
                    <a:pt x="3443" y="1558"/>
                    <a:pt x="2592" y="1558"/>
                  </a:cubicBezTo>
                  <a:cubicBezTo>
                    <a:pt x="1715" y="1558"/>
                    <a:pt x="1191" y="2003"/>
                    <a:pt x="1191" y="2749"/>
                  </a:cubicBezTo>
                  <a:cubicBezTo>
                    <a:pt x="1191" y="3548"/>
                    <a:pt x="1689" y="3810"/>
                    <a:pt x="2880" y="4163"/>
                  </a:cubicBezTo>
                  <a:cubicBezTo>
                    <a:pt x="4883" y="4752"/>
                    <a:pt x="5171" y="5603"/>
                    <a:pt x="5171" y="6441"/>
                  </a:cubicBezTo>
                  <a:cubicBezTo>
                    <a:pt x="5171" y="7554"/>
                    <a:pt x="4399" y="8287"/>
                    <a:pt x="3116" y="8418"/>
                  </a:cubicBezTo>
                  <a:lnTo>
                    <a:pt x="3024" y="8418"/>
                  </a:lnTo>
                  <a:lnTo>
                    <a:pt x="3024" y="9374"/>
                  </a:lnTo>
                  <a:lnTo>
                    <a:pt x="2370" y="9374"/>
                  </a:lnTo>
                  <a:lnTo>
                    <a:pt x="2370" y="8405"/>
                  </a:lnTo>
                  <a:lnTo>
                    <a:pt x="2278" y="8392"/>
                  </a:lnTo>
                  <a:cubicBezTo>
                    <a:pt x="1126" y="8261"/>
                    <a:pt x="406" y="7620"/>
                    <a:pt x="236" y="6572"/>
                  </a:cubicBezTo>
                  <a:lnTo>
                    <a:pt x="1021" y="6572"/>
                  </a:lnTo>
                  <a:cubicBezTo>
                    <a:pt x="1231" y="7423"/>
                    <a:pt x="1820" y="7868"/>
                    <a:pt x="2736" y="7868"/>
                  </a:cubicBezTo>
                  <a:cubicBezTo>
                    <a:pt x="3784" y="7868"/>
                    <a:pt x="4373" y="7371"/>
                    <a:pt x="4373" y="6520"/>
                  </a:cubicBezTo>
                  <a:cubicBezTo>
                    <a:pt x="4373" y="5708"/>
                    <a:pt x="3875" y="5237"/>
                    <a:pt x="2645" y="4883"/>
                  </a:cubicBezTo>
                  <a:cubicBezTo>
                    <a:pt x="1008" y="4425"/>
                    <a:pt x="406" y="3862"/>
                    <a:pt x="406" y="2841"/>
                  </a:cubicBezTo>
                  <a:cubicBezTo>
                    <a:pt x="406" y="1846"/>
                    <a:pt x="1100" y="1139"/>
                    <a:pt x="2226" y="1008"/>
                  </a:cubicBezTo>
                  <a:lnTo>
                    <a:pt x="2317" y="995"/>
                  </a:lnTo>
                  <a:lnTo>
                    <a:pt x="2317" y="210"/>
                  </a:lnTo>
                  <a:close/>
                  <a:moveTo>
                    <a:pt x="2108" y="0"/>
                  </a:moveTo>
                  <a:lnTo>
                    <a:pt x="2108" y="812"/>
                  </a:lnTo>
                  <a:cubicBezTo>
                    <a:pt x="930" y="982"/>
                    <a:pt x="196" y="1754"/>
                    <a:pt x="196" y="2828"/>
                  </a:cubicBezTo>
                  <a:cubicBezTo>
                    <a:pt x="196" y="4137"/>
                    <a:pt x="1152" y="4674"/>
                    <a:pt x="2592" y="5080"/>
                  </a:cubicBezTo>
                  <a:cubicBezTo>
                    <a:pt x="3901" y="5446"/>
                    <a:pt x="4163" y="5918"/>
                    <a:pt x="4163" y="6520"/>
                  </a:cubicBezTo>
                  <a:cubicBezTo>
                    <a:pt x="4163" y="7253"/>
                    <a:pt x="3653" y="7659"/>
                    <a:pt x="2736" y="7659"/>
                  </a:cubicBezTo>
                  <a:cubicBezTo>
                    <a:pt x="1885" y="7659"/>
                    <a:pt x="1375" y="7253"/>
                    <a:pt x="1191" y="6454"/>
                  </a:cubicBezTo>
                  <a:lnTo>
                    <a:pt x="1178" y="6376"/>
                  </a:lnTo>
                  <a:lnTo>
                    <a:pt x="0" y="6376"/>
                  </a:lnTo>
                  <a:lnTo>
                    <a:pt x="13" y="6481"/>
                  </a:lnTo>
                  <a:cubicBezTo>
                    <a:pt x="157" y="7659"/>
                    <a:pt x="930" y="8418"/>
                    <a:pt x="2147" y="8588"/>
                  </a:cubicBezTo>
                  <a:lnTo>
                    <a:pt x="2147" y="9583"/>
                  </a:lnTo>
                  <a:lnTo>
                    <a:pt x="3234" y="9583"/>
                  </a:lnTo>
                  <a:lnTo>
                    <a:pt x="3221" y="8602"/>
                  </a:lnTo>
                  <a:cubicBezTo>
                    <a:pt x="4569" y="8444"/>
                    <a:pt x="5368" y="7633"/>
                    <a:pt x="5368" y="6428"/>
                  </a:cubicBezTo>
                  <a:cubicBezTo>
                    <a:pt x="5368" y="5185"/>
                    <a:pt x="4661" y="4478"/>
                    <a:pt x="2933" y="3967"/>
                  </a:cubicBezTo>
                  <a:cubicBezTo>
                    <a:pt x="1702" y="3600"/>
                    <a:pt x="1401" y="3365"/>
                    <a:pt x="1401" y="2749"/>
                  </a:cubicBezTo>
                  <a:cubicBezTo>
                    <a:pt x="1401" y="2448"/>
                    <a:pt x="1519" y="1754"/>
                    <a:pt x="2592" y="1754"/>
                  </a:cubicBezTo>
                  <a:cubicBezTo>
                    <a:pt x="3378" y="1754"/>
                    <a:pt x="3823" y="2069"/>
                    <a:pt x="3967" y="2710"/>
                  </a:cubicBezTo>
                  <a:lnTo>
                    <a:pt x="3980" y="2789"/>
                  </a:lnTo>
                  <a:lnTo>
                    <a:pt x="5185" y="2789"/>
                  </a:lnTo>
                  <a:lnTo>
                    <a:pt x="5171" y="2671"/>
                  </a:lnTo>
                  <a:cubicBezTo>
                    <a:pt x="5093" y="2055"/>
                    <a:pt x="4739" y="1021"/>
                    <a:pt x="3181" y="812"/>
                  </a:cubicBezTo>
                  <a:lnTo>
                    <a:pt x="3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110450" y="3769175"/>
              <a:ext cx="128650" cy="234700"/>
            </a:xfrm>
            <a:custGeom>
              <a:rect b="b" l="l" r="r" t="t"/>
              <a:pathLst>
                <a:path extrusionOk="0" h="9388" w="5146">
                  <a:moveTo>
                    <a:pt x="2095" y="1"/>
                  </a:moveTo>
                  <a:lnTo>
                    <a:pt x="2095" y="812"/>
                  </a:lnTo>
                  <a:cubicBezTo>
                    <a:pt x="930" y="943"/>
                    <a:pt x="171" y="1676"/>
                    <a:pt x="171" y="2737"/>
                  </a:cubicBezTo>
                  <a:cubicBezTo>
                    <a:pt x="171" y="3863"/>
                    <a:pt x="891" y="4426"/>
                    <a:pt x="2488" y="4884"/>
                  </a:cubicBezTo>
                  <a:cubicBezTo>
                    <a:pt x="3771" y="5238"/>
                    <a:pt x="4151" y="5735"/>
                    <a:pt x="4151" y="6429"/>
                  </a:cubicBezTo>
                  <a:cubicBezTo>
                    <a:pt x="4151" y="7214"/>
                    <a:pt x="3601" y="7660"/>
                    <a:pt x="2619" y="7660"/>
                  </a:cubicBezTo>
                  <a:cubicBezTo>
                    <a:pt x="1729" y="7660"/>
                    <a:pt x="1166" y="7241"/>
                    <a:pt x="983" y="6377"/>
                  </a:cubicBezTo>
                  <a:lnTo>
                    <a:pt x="1" y="6377"/>
                  </a:lnTo>
                  <a:cubicBezTo>
                    <a:pt x="132" y="7463"/>
                    <a:pt x="839" y="8249"/>
                    <a:pt x="2135" y="8406"/>
                  </a:cubicBezTo>
                  <a:lnTo>
                    <a:pt x="2135" y="9388"/>
                  </a:lnTo>
                  <a:lnTo>
                    <a:pt x="2999" y="9388"/>
                  </a:lnTo>
                  <a:lnTo>
                    <a:pt x="2999" y="8406"/>
                  </a:lnTo>
                  <a:cubicBezTo>
                    <a:pt x="4321" y="8301"/>
                    <a:pt x="5146" y="7516"/>
                    <a:pt x="5146" y="6337"/>
                  </a:cubicBezTo>
                  <a:cubicBezTo>
                    <a:pt x="5146" y="5264"/>
                    <a:pt x="4622" y="4504"/>
                    <a:pt x="2776" y="3968"/>
                  </a:cubicBezTo>
                  <a:cubicBezTo>
                    <a:pt x="1572" y="3601"/>
                    <a:pt x="1166" y="3352"/>
                    <a:pt x="1166" y="2658"/>
                  </a:cubicBezTo>
                  <a:cubicBezTo>
                    <a:pt x="1166" y="2095"/>
                    <a:pt x="1493" y="1559"/>
                    <a:pt x="2462" y="1559"/>
                  </a:cubicBezTo>
                  <a:cubicBezTo>
                    <a:pt x="3536" y="1559"/>
                    <a:pt x="3837" y="2109"/>
                    <a:pt x="3941" y="2580"/>
                  </a:cubicBezTo>
                  <a:lnTo>
                    <a:pt x="4949" y="2580"/>
                  </a:lnTo>
                  <a:cubicBezTo>
                    <a:pt x="4858" y="1860"/>
                    <a:pt x="4413" y="956"/>
                    <a:pt x="2946" y="799"/>
                  </a:cubicBezTo>
                  <a:lnTo>
                    <a:pt x="29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7"/>
          <p:cNvGrpSpPr/>
          <p:nvPr/>
        </p:nvGrpSpPr>
        <p:grpSpPr>
          <a:xfrm>
            <a:off x="7843861" y="3231644"/>
            <a:ext cx="870083" cy="870083"/>
            <a:chOff x="2429425" y="1984725"/>
            <a:chExt cx="239600" cy="239600"/>
          </a:xfrm>
        </p:grpSpPr>
        <p:sp>
          <p:nvSpPr>
            <p:cNvPr id="760" name="Google Shape;760;p37"/>
            <p:cNvSpPr/>
            <p:nvPr/>
          </p:nvSpPr>
          <p:spPr>
            <a:xfrm>
              <a:off x="2429425" y="1984725"/>
              <a:ext cx="239600" cy="239600"/>
            </a:xfrm>
            <a:custGeom>
              <a:rect b="b" l="l" r="r" t="t"/>
              <a:pathLst>
                <a:path extrusionOk="0" h="9584" w="9584">
                  <a:moveTo>
                    <a:pt x="3771" y="0"/>
                  </a:moveTo>
                  <a:lnTo>
                    <a:pt x="3679" y="2606"/>
                  </a:lnTo>
                  <a:lnTo>
                    <a:pt x="1519" y="1152"/>
                  </a:lnTo>
                  <a:lnTo>
                    <a:pt x="2736" y="3457"/>
                  </a:lnTo>
                  <a:lnTo>
                    <a:pt x="131" y="3273"/>
                  </a:lnTo>
                  <a:lnTo>
                    <a:pt x="2344" y="4661"/>
                  </a:lnTo>
                  <a:lnTo>
                    <a:pt x="0" y="5813"/>
                  </a:lnTo>
                  <a:lnTo>
                    <a:pt x="2606" y="5905"/>
                  </a:lnTo>
                  <a:lnTo>
                    <a:pt x="1152" y="8065"/>
                  </a:lnTo>
                  <a:lnTo>
                    <a:pt x="1152" y="8065"/>
                  </a:lnTo>
                  <a:lnTo>
                    <a:pt x="3457" y="6847"/>
                  </a:lnTo>
                  <a:lnTo>
                    <a:pt x="3273" y="9453"/>
                  </a:lnTo>
                  <a:lnTo>
                    <a:pt x="4661" y="7240"/>
                  </a:lnTo>
                  <a:lnTo>
                    <a:pt x="5813" y="9584"/>
                  </a:lnTo>
                  <a:lnTo>
                    <a:pt x="5905" y="6978"/>
                  </a:lnTo>
                  <a:lnTo>
                    <a:pt x="8065" y="8432"/>
                  </a:lnTo>
                  <a:lnTo>
                    <a:pt x="6847" y="6127"/>
                  </a:lnTo>
                  <a:lnTo>
                    <a:pt x="9453" y="6311"/>
                  </a:lnTo>
                  <a:lnTo>
                    <a:pt x="7240" y="4923"/>
                  </a:lnTo>
                  <a:lnTo>
                    <a:pt x="9584" y="3771"/>
                  </a:lnTo>
                  <a:lnTo>
                    <a:pt x="6978" y="3679"/>
                  </a:lnTo>
                  <a:lnTo>
                    <a:pt x="8432" y="1519"/>
                  </a:lnTo>
                  <a:lnTo>
                    <a:pt x="6127" y="2737"/>
                  </a:lnTo>
                  <a:lnTo>
                    <a:pt x="6127" y="2737"/>
                  </a:lnTo>
                  <a:lnTo>
                    <a:pt x="6311" y="131"/>
                  </a:lnTo>
                  <a:lnTo>
                    <a:pt x="4923" y="234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2543993" y="2064079"/>
              <a:ext cx="17050" cy="80875"/>
            </a:xfrm>
            <a:custGeom>
              <a:rect b="b" l="l" r="r" t="t"/>
              <a:pathLst>
                <a:path extrusionOk="0" h="3235" w="682">
                  <a:moveTo>
                    <a:pt x="66" y="1"/>
                  </a:moveTo>
                  <a:lnTo>
                    <a:pt x="131" y="2266"/>
                  </a:lnTo>
                  <a:lnTo>
                    <a:pt x="459" y="2266"/>
                  </a:lnTo>
                  <a:lnTo>
                    <a:pt x="524" y="1"/>
                  </a:lnTo>
                  <a:close/>
                  <a:moveTo>
                    <a:pt x="288" y="2645"/>
                  </a:moveTo>
                  <a:cubicBezTo>
                    <a:pt x="131" y="2645"/>
                    <a:pt x="0" y="2789"/>
                    <a:pt x="13" y="2946"/>
                  </a:cubicBezTo>
                  <a:cubicBezTo>
                    <a:pt x="0" y="3103"/>
                    <a:pt x="131" y="3234"/>
                    <a:pt x="288" y="3234"/>
                  </a:cubicBezTo>
                  <a:cubicBezTo>
                    <a:pt x="681" y="3234"/>
                    <a:pt x="681" y="2645"/>
                    <a:pt x="288" y="2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38"/>
          <p:cNvGrpSpPr/>
          <p:nvPr/>
        </p:nvGrpSpPr>
        <p:grpSpPr>
          <a:xfrm flipH="1">
            <a:off x="1060460" y="445026"/>
            <a:ext cx="695328" cy="624346"/>
            <a:chOff x="2094250" y="1993550"/>
            <a:chExt cx="400650" cy="359750"/>
          </a:xfrm>
        </p:grpSpPr>
        <p:sp>
          <p:nvSpPr>
            <p:cNvPr id="767" name="Google Shape;767;p38"/>
            <p:cNvSpPr/>
            <p:nvPr/>
          </p:nvSpPr>
          <p:spPr>
            <a:xfrm>
              <a:off x="2094250" y="1993550"/>
              <a:ext cx="400650" cy="359750"/>
            </a:xfrm>
            <a:custGeom>
              <a:rect b="b" l="l" r="r" t="t"/>
              <a:pathLst>
                <a:path extrusionOk="0" h="14390" w="16026">
                  <a:moveTo>
                    <a:pt x="3365" y="1"/>
                  </a:moveTo>
                  <a:lnTo>
                    <a:pt x="1" y="10226"/>
                  </a:lnTo>
                  <a:lnTo>
                    <a:pt x="12661" y="14389"/>
                  </a:lnTo>
                  <a:lnTo>
                    <a:pt x="16026" y="4164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2114550" y="2165075"/>
              <a:ext cx="326025" cy="107050"/>
            </a:xfrm>
            <a:custGeom>
              <a:rect b="b" l="l" r="r" t="t"/>
              <a:pathLst>
                <a:path extrusionOk="0" h="4282" w="13041">
                  <a:moveTo>
                    <a:pt x="13040" y="428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2113900" y="2163100"/>
              <a:ext cx="327000" cy="110975"/>
            </a:xfrm>
            <a:custGeom>
              <a:rect b="b" l="l" r="r" t="t"/>
              <a:pathLst>
                <a:path extrusionOk="0" h="4439" w="13080">
                  <a:moveTo>
                    <a:pt x="53" y="1"/>
                  </a:moveTo>
                  <a:lnTo>
                    <a:pt x="0" y="145"/>
                  </a:lnTo>
                  <a:lnTo>
                    <a:pt x="13027" y="4439"/>
                  </a:lnTo>
                  <a:lnTo>
                    <a:pt x="13079" y="428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2205225" y="2024325"/>
              <a:ext cx="88725" cy="268750"/>
            </a:xfrm>
            <a:custGeom>
              <a:rect b="b" l="l" r="r" t="t"/>
              <a:pathLst>
                <a:path extrusionOk="0" h="10750" w="3549">
                  <a:moveTo>
                    <a:pt x="3548" y="0"/>
                  </a:moveTo>
                  <a:lnTo>
                    <a:pt x="0" y="107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2203575" y="2023675"/>
              <a:ext cx="92000" cy="270050"/>
            </a:xfrm>
            <a:custGeom>
              <a:rect b="b" l="l" r="r" t="t"/>
              <a:pathLst>
                <a:path extrusionOk="0" h="10802" w="3680">
                  <a:moveTo>
                    <a:pt x="3522" y="0"/>
                  </a:moveTo>
                  <a:lnTo>
                    <a:pt x="1" y="10749"/>
                  </a:lnTo>
                  <a:lnTo>
                    <a:pt x="145" y="10801"/>
                  </a:lnTo>
                  <a:lnTo>
                    <a:pt x="3679" y="53"/>
                  </a:lnTo>
                  <a:lnTo>
                    <a:pt x="35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2203250" y="2175875"/>
              <a:ext cx="63525" cy="63500"/>
            </a:xfrm>
            <a:custGeom>
              <a:rect b="b" l="l" r="r" t="t"/>
              <a:pathLst>
                <a:path extrusionOk="0" h="2540" w="2541">
                  <a:moveTo>
                    <a:pt x="1270" y="0"/>
                  </a:moveTo>
                  <a:cubicBezTo>
                    <a:pt x="563" y="0"/>
                    <a:pt x="0" y="576"/>
                    <a:pt x="0" y="1270"/>
                  </a:cubicBezTo>
                  <a:cubicBezTo>
                    <a:pt x="0" y="1977"/>
                    <a:pt x="563" y="2540"/>
                    <a:pt x="1270" y="2540"/>
                  </a:cubicBezTo>
                  <a:cubicBezTo>
                    <a:pt x="1977" y="2540"/>
                    <a:pt x="2540" y="1977"/>
                    <a:pt x="2540" y="1270"/>
                  </a:cubicBezTo>
                  <a:cubicBezTo>
                    <a:pt x="2540" y="576"/>
                    <a:pt x="1977" y="0"/>
                    <a:pt x="1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2188850" y="2199750"/>
              <a:ext cx="48125" cy="23275"/>
            </a:xfrm>
            <a:custGeom>
              <a:rect b="b" l="l" r="r" t="t"/>
              <a:pathLst>
                <a:path extrusionOk="0" h="931" w="1925">
                  <a:moveTo>
                    <a:pt x="1873" y="1"/>
                  </a:moveTo>
                  <a:cubicBezTo>
                    <a:pt x="1244" y="236"/>
                    <a:pt x="616" y="511"/>
                    <a:pt x="0" y="786"/>
                  </a:cubicBezTo>
                  <a:lnTo>
                    <a:pt x="66" y="930"/>
                  </a:lnTo>
                  <a:cubicBezTo>
                    <a:pt x="668" y="655"/>
                    <a:pt x="1310" y="394"/>
                    <a:pt x="1925" y="158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2193100" y="2209575"/>
              <a:ext cx="48475" cy="23275"/>
            </a:xfrm>
            <a:custGeom>
              <a:rect b="b" l="l" r="r" t="t"/>
              <a:pathLst>
                <a:path extrusionOk="0" h="931" w="1939">
                  <a:moveTo>
                    <a:pt x="1873" y="1"/>
                  </a:moveTo>
                  <a:cubicBezTo>
                    <a:pt x="1244" y="236"/>
                    <a:pt x="616" y="498"/>
                    <a:pt x="1" y="786"/>
                  </a:cubicBezTo>
                  <a:lnTo>
                    <a:pt x="66" y="930"/>
                  </a:lnTo>
                  <a:cubicBezTo>
                    <a:pt x="681" y="655"/>
                    <a:pt x="1310" y="393"/>
                    <a:pt x="1938" y="158"/>
                  </a:cubicBezTo>
                  <a:lnTo>
                    <a:pt x="18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2406500" y="2096625"/>
              <a:ext cx="33750" cy="62250"/>
            </a:xfrm>
            <a:custGeom>
              <a:rect b="b" l="l" r="r" t="t"/>
              <a:pathLst>
                <a:path extrusionOk="0" h="2490" w="1350">
                  <a:moveTo>
                    <a:pt x="1168" y="0"/>
                  </a:moveTo>
                  <a:cubicBezTo>
                    <a:pt x="1014" y="0"/>
                    <a:pt x="863" y="59"/>
                    <a:pt x="760" y="172"/>
                  </a:cubicBezTo>
                  <a:cubicBezTo>
                    <a:pt x="603" y="355"/>
                    <a:pt x="564" y="591"/>
                    <a:pt x="668" y="800"/>
                  </a:cubicBezTo>
                  <a:cubicBezTo>
                    <a:pt x="682" y="840"/>
                    <a:pt x="695" y="892"/>
                    <a:pt x="721" y="931"/>
                  </a:cubicBezTo>
                  <a:cubicBezTo>
                    <a:pt x="773" y="1010"/>
                    <a:pt x="799" y="1102"/>
                    <a:pt x="786" y="1193"/>
                  </a:cubicBezTo>
                  <a:cubicBezTo>
                    <a:pt x="760" y="1285"/>
                    <a:pt x="642" y="1337"/>
                    <a:pt x="551" y="1363"/>
                  </a:cubicBezTo>
                  <a:lnTo>
                    <a:pt x="485" y="1376"/>
                  </a:lnTo>
                  <a:cubicBezTo>
                    <a:pt x="367" y="1403"/>
                    <a:pt x="249" y="1468"/>
                    <a:pt x="158" y="1547"/>
                  </a:cubicBezTo>
                  <a:cubicBezTo>
                    <a:pt x="40" y="1678"/>
                    <a:pt x="1" y="1861"/>
                    <a:pt x="53" y="2031"/>
                  </a:cubicBezTo>
                  <a:cubicBezTo>
                    <a:pt x="79" y="2227"/>
                    <a:pt x="210" y="2398"/>
                    <a:pt x="393" y="2489"/>
                  </a:cubicBezTo>
                  <a:lnTo>
                    <a:pt x="446" y="2319"/>
                  </a:lnTo>
                  <a:cubicBezTo>
                    <a:pt x="315" y="2254"/>
                    <a:pt x="223" y="2136"/>
                    <a:pt x="197" y="1992"/>
                  </a:cubicBezTo>
                  <a:cubicBezTo>
                    <a:pt x="158" y="1874"/>
                    <a:pt x="197" y="1743"/>
                    <a:pt x="276" y="1651"/>
                  </a:cubicBezTo>
                  <a:cubicBezTo>
                    <a:pt x="341" y="1586"/>
                    <a:pt x="433" y="1547"/>
                    <a:pt x="524" y="1534"/>
                  </a:cubicBezTo>
                  <a:lnTo>
                    <a:pt x="590" y="1521"/>
                  </a:lnTo>
                  <a:cubicBezTo>
                    <a:pt x="747" y="1494"/>
                    <a:pt x="891" y="1390"/>
                    <a:pt x="943" y="1232"/>
                  </a:cubicBezTo>
                  <a:cubicBezTo>
                    <a:pt x="970" y="1102"/>
                    <a:pt x="943" y="971"/>
                    <a:pt x="865" y="853"/>
                  </a:cubicBezTo>
                  <a:cubicBezTo>
                    <a:pt x="839" y="827"/>
                    <a:pt x="826" y="787"/>
                    <a:pt x="812" y="748"/>
                  </a:cubicBezTo>
                  <a:cubicBezTo>
                    <a:pt x="747" y="591"/>
                    <a:pt x="773" y="408"/>
                    <a:pt x="878" y="290"/>
                  </a:cubicBezTo>
                  <a:cubicBezTo>
                    <a:pt x="956" y="201"/>
                    <a:pt x="1072" y="157"/>
                    <a:pt x="1185" y="157"/>
                  </a:cubicBezTo>
                  <a:cubicBezTo>
                    <a:pt x="1223" y="157"/>
                    <a:pt x="1261" y="162"/>
                    <a:pt x="1297" y="172"/>
                  </a:cubicBezTo>
                  <a:lnTo>
                    <a:pt x="1349" y="28"/>
                  </a:lnTo>
                  <a:cubicBezTo>
                    <a:pt x="1290" y="10"/>
                    <a:pt x="1229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2420900" y="2102450"/>
              <a:ext cx="34725" cy="61650"/>
            </a:xfrm>
            <a:custGeom>
              <a:rect b="b" l="l" r="r" t="t"/>
              <a:pathLst>
                <a:path extrusionOk="0" h="2466" w="1389">
                  <a:moveTo>
                    <a:pt x="1251" y="1"/>
                  </a:moveTo>
                  <a:cubicBezTo>
                    <a:pt x="1061" y="1"/>
                    <a:pt x="816" y="81"/>
                    <a:pt x="734" y="266"/>
                  </a:cubicBezTo>
                  <a:cubicBezTo>
                    <a:pt x="655" y="463"/>
                    <a:pt x="747" y="646"/>
                    <a:pt x="826" y="803"/>
                  </a:cubicBezTo>
                  <a:cubicBezTo>
                    <a:pt x="865" y="869"/>
                    <a:pt x="891" y="934"/>
                    <a:pt x="917" y="999"/>
                  </a:cubicBezTo>
                  <a:cubicBezTo>
                    <a:pt x="943" y="1078"/>
                    <a:pt x="943" y="1170"/>
                    <a:pt x="917" y="1248"/>
                  </a:cubicBezTo>
                  <a:cubicBezTo>
                    <a:pt x="865" y="1327"/>
                    <a:pt x="734" y="1366"/>
                    <a:pt x="590" y="1392"/>
                  </a:cubicBezTo>
                  <a:cubicBezTo>
                    <a:pt x="394" y="1445"/>
                    <a:pt x="171" y="1497"/>
                    <a:pt x="92" y="1706"/>
                  </a:cubicBezTo>
                  <a:cubicBezTo>
                    <a:pt x="1" y="1994"/>
                    <a:pt x="145" y="2322"/>
                    <a:pt x="420" y="2466"/>
                  </a:cubicBezTo>
                  <a:lnTo>
                    <a:pt x="498" y="2309"/>
                  </a:lnTo>
                  <a:cubicBezTo>
                    <a:pt x="289" y="2204"/>
                    <a:pt x="197" y="1968"/>
                    <a:pt x="250" y="1759"/>
                  </a:cubicBezTo>
                  <a:cubicBezTo>
                    <a:pt x="302" y="1628"/>
                    <a:pt x="459" y="1589"/>
                    <a:pt x="629" y="1549"/>
                  </a:cubicBezTo>
                  <a:cubicBezTo>
                    <a:pt x="786" y="1536"/>
                    <a:pt x="943" y="1458"/>
                    <a:pt x="1048" y="1327"/>
                  </a:cubicBezTo>
                  <a:cubicBezTo>
                    <a:pt x="1101" y="1209"/>
                    <a:pt x="1114" y="1078"/>
                    <a:pt x="1061" y="960"/>
                  </a:cubicBezTo>
                  <a:cubicBezTo>
                    <a:pt x="1035" y="882"/>
                    <a:pt x="1009" y="803"/>
                    <a:pt x="970" y="738"/>
                  </a:cubicBezTo>
                  <a:cubicBezTo>
                    <a:pt x="891" y="594"/>
                    <a:pt x="826" y="463"/>
                    <a:pt x="878" y="332"/>
                  </a:cubicBezTo>
                  <a:cubicBezTo>
                    <a:pt x="929" y="229"/>
                    <a:pt x="1094" y="158"/>
                    <a:pt x="1239" y="158"/>
                  </a:cubicBezTo>
                  <a:cubicBezTo>
                    <a:pt x="1278" y="158"/>
                    <a:pt x="1316" y="163"/>
                    <a:pt x="1349" y="175"/>
                  </a:cubicBezTo>
                  <a:lnTo>
                    <a:pt x="1389" y="18"/>
                  </a:lnTo>
                  <a:cubicBezTo>
                    <a:pt x="1350" y="6"/>
                    <a:pt x="1302" y="1"/>
                    <a:pt x="1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38"/>
          <p:cNvGrpSpPr/>
          <p:nvPr/>
        </p:nvGrpSpPr>
        <p:grpSpPr>
          <a:xfrm flipH="1">
            <a:off x="7586800" y="632816"/>
            <a:ext cx="673174" cy="862229"/>
            <a:chOff x="423050" y="2039550"/>
            <a:chExt cx="318150" cy="407500"/>
          </a:xfrm>
        </p:grpSpPr>
        <p:sp>
          <p:nvSpPr>
            <p:cNvPr id="778" name="Google Shape;778;p38"/>
            <p:cNvSpPr/>
            <p:nvPr/>
          </p:nvSpPr>
          <p:spPr>
            <a:xfrm>
              <a:off x="423050" y="2039550"/>
              <a:ext cx="318150" cy="407500"/>
            </a:xfrm>
            <a:custGeom>
              <a:rect b="b" l="l" r="r" t="t"/>
              <a:pathLst>
                <a:path extrusionOk="0" h="16300" w="12726">
                  <a:moveTo>
                    <a:pt x="11315" y="0"/>
                  </a:moveTo>
                  <a:cubicBezTo>
                    <a:pt x="11239" y="0"/>
                    <a:pt x="11163" y="35"/>
                    <a:pt x="11115" y="98"/>
                  </a:cubicBezTo>
                  <a:lnTo>
                    <a:pt x="79" y="15076"/>
                  </a:lnTo>
                  <a:cubicBezTo>
                    <a:pt x="0" y="15181"/>
                    <a:pt x="26" y="15338"/>
                    <a:pt x="131" y="15416"/>
                  </a:cubicBezTo>
                  <a:lnTo>
                    <a:pt x="1270" y="16254"/>
                  </a:lnTo>
                  <a:cubicBezTo>
                    <a:pt x="1311" y="16285"/>
                    <a:pt x="1361" y="16300"/>
                    <a:pt x="1410" y="16300"/>
                  </a:cubicBezTo>
                  <a:cubicBezTo>
                    <a:pt x="1486" y="16300"/>
                    <a:pt x="1563" y="16265"/>
                    <a:pt x="1610" y="16202"/>
                  </a:cubicBezTo>
                  <a:lnTo>
                    <a:pt x="12647" y="1224"/>
                  </a:lnTo>
                  <a:cubicBezTo>
                    <a:pt x="12726" y="1120"/>
                    <a:pt x="12700" y="963"/>
                    <a:pt x="12595" y="884"/>
                  </a:cubicBezTo>
                  <a:lnTo>
                    <a:pt x="11456" y="46"/>
                  </a:lnTo>
                  <a:cubicBezTo>
                    <a:pt x="11414" y="15"/>
                    <a:pt x="11365" y="0"/>
                    <a:pt x="1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29150" y="2194150"/>
              <a:ext cx="108300" cy="97850"/>
            </a:xfrm>
            <a:custGeom>
              <a:rect b="b" l="l" r="r" t="t"/>
              <a:pathLst>
                <a:path extrusionOk="0" h="3914" w="4332">
                  <a:moveTo>
                    <a:pt x="2136" y="0"/>
                  </a:moveTo>
                  <a:cubicBezTo>
                    <a:pt x="1023" y="0"/>
                    <a:pt x="0" y="972"/>
                    <a:pt x="194" y="2254"/>
                  </a:cubicBezTo>
                  <a:cubicBezTo>
                    <a:pt x="354" y="3301"/>
                    <a:pt x="1236" y="3914"/>
                    <a:pt x="2134" y="3914"/>
                  </a:cubicBezTo>
                  <a:cubicBezTo>
                    <a:pt x="2707" y="3914"/>
                    <a:pt x="3287" y="3664"/>
                    <a:pt x="3690" y="3118"/>
                  </a:cubicBezTo>
                  <a:cubicBezTo>
                    <a:pt x="4331" y="2254"/>
                    <a:pt x="4148" y="1023"/>
                    <a:pt x="3284" y="382"/>
                  </a:cubicBezTo>
                  <a:cubicBezTo>
                    <a:pt x="2922" y="118"/>
                    <a:pt x="2524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76875" y="2211900"/>
              <a:ext cx="34050" cy="52700"/>
            </a:xfrm>
            <a:custGeom>
              <a:rect b="b" l="l" r="r" t="t"/>
              <a:pathLst>
                <a:path extrusionOk="0" h="2108" w="1362">
                  <a:moveTo>
                    <a:pt x="1076" y="1"/>
                  </a:moveTo>
                  <a:cubicBezTo>
                    <a:pt x="1052" y="1"/>
                    <a:pt x="1028" y="12"/>
                    <a:pt x="1009" y="39"/>
                  </a:cubicBezTo>
                  <a:lnTo>
                    <a:pt x="0" y="1400"/>
                  </a:lnTo>
                  <a:lnTo>
                    <a:pt x="1218" y="2094"/>
                  </a:lnTo>
                  <a:cubicBezTo>
                    <a:pt x="1231" y="2094"/>
                    <a:pt x="1244" y="2107"/>
                    <a:pt x="1257" y="2107"/>
                  </a:cubicBezTo>
                  <a:cubicBezTo>
                    <a:pt x="1336" y="2107"/>
                    <a:pt x="1362" y="1989"/>
                    <a:pt x="1297" y="1950"/>
                  </a:cubicBezTo>
                  <a:lnTo>
                    <a:pt x="236" y="1348"/>
                  </a:lnTo>
                  <a:lnTo>
                    <a:pt x="1139" y="130"/>
                  </a:lnTo>
                  <a:cubicBezTo>
                    <a:pt x="1186" y="65"/>
                    <a:pt x="1134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20100" y="2171075"/>
              <a:ext cx="19650" cy="17700"/>
            </a:xfrm>
            <a:custGeom>
              <a:rect b="b" l="l" r="r" t="t"/>
              <a:pathLst>
                <a:path extrusionOk="0" h="708" w="786">
                  <a:moveTo>
                    <a:pt x="386" y="0"/>
                  </a:moveTo>
                  <a:cubicBezTo>
                    <a:pt x="182" y="0"/>
                    <a:pt x="0" y="179"/>
                    <a:pt x="39" y="402"/>
                  </a:cubicBezTo>
                  <a:cubicBezTo>
                    <a:pt x="63" y="593"/>
                    <a:pt x="223" y="707"/>
                    <a:pt x="386" y="707"/>
                  </a:cubicBezTo>
                  <a:cubicBezTo>
                    <a:pt x="491" y="707"/>
                    <a:pt x="596" y="661"/>
                    <a:pt x="667" y="559"/>
                  </a:cubicBezTo>
                  <a:cubicBezTo>
                    <a:pt x="785" y="402"/>
                    <a:pt x="746" y="192"/>
                    <a:pt x="602" y="74"/>
                  </a:cubicBezTo>
                  <a:cubicBezTo>
                    <a:pt x="533" y="23"/>
                    <a:pt x="458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641050" y="2142550"/>
              <a:ext cx="19650" cy="17750"/>
            </a:xfrm>
            <a:custGeom>
              <a:rect b="b" l="l" r="r" t="t"/>
              <a:pathLst>
                <a:path extrusionOk="0" h="710" w="786">
                  <a:moveTo>
                    <a:pt x="386" y="0"/>
                  </a:moveTo>
                  <a:cubicBezTo>
                    <a:pt x="186" y="0"/>
                    <a:pt x="0" y="174"/>
                    <a:pt x="39" y="404"/>
                  </a:cubicBezTo>
                  <a:cubicBezTo>
                    <a:pt x="71" y="595"/>
                    <a:pt x="229" y="709"/>
                    <a:pt x="393" y="709"/>
                  </a:cubicBezTo>
                  <a:cubicBezTo>
                    <a:pt x="497" y="709"/>
                    <a:pt x="604" y="663"/>
                    <a:pt x="680" y="561"/>
                  </a:cubicBezTo>
                  <a:cubicBezTo>
                    <a:pt x="785" y="404"/>
                    <a:pt x="759" y="194"/>
                    <a:pt x="602" y="76"/>
                  </a:cubicBezTo>
                  <a:cubicBezTo>
                    <a:pt x="535" y="23"/>
                    <a:pt x="460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62225" y="2113925"/>
              <a:ext cx="19750" cy="17750"/>
            </a:xfrm>
            <a:custGeom>
              <a:rect b="b" l="l" r="r" t="t"/>
              <a:pathLst>
                <a:path extrusionOk="0" h="710" w="790">
                  <a:moveTo>
                    <a:pt x="388" y="1"/>
                  </a:moveTo>
                  <a:cubicBezTo>
                    <a:pt x="188" y="1"/>
                    <a:pt x="0" y="176"/>
                    <a:pt x="30" y="410"/>
                  </a:cubicBezTo>
                  <a:cubicBezTo>
                    <a:pt x="61" y="601"/>
                    <a:pt x="224" y="709"/>
                    <a:pt x="388" y="709"/>
                  </a:cubicBezTo>
                  <a:cubicBezTo>
                    <a:pt x="493" y="709"/>
                    <a:pt x="599" y="664"/>
                    <a:pt x="671" y="567"/>
                  </a:cubicBezTo>
                  <a:cubicBezTo>
                    <a:pt x="789" y="410"/>
                    <a:pt x="750" y="187"/>
                    <a:pt x="593" y="69"/>
                  </a:cubicBezTo>
                  <a:cubicBezTo>
                    <a:pt x="529" y="22"/>
                    <a:pt x="457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4" name="Google Shape;7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37" y="1640913"/>
            <a:ext cx="4018175" cy="26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38"/>
          <p:cNvSpPr txBox="1"/>
          <p:nvPr/>
        </p:nvSpPr>
        <p:spPr>
          <a:xfrm>
            <a:off x="2770950" y="682175"/>
            <a:ext cx="38007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你喜欢购物吗？</a:t>
            </a:r>
            <a:endParaRPr b="1" sz="3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86" name="Google Shape;7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494" y="1640912"/>
            <a:ext cx="4018175" cy="267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9"/>
          <p:cNvSpPr txBox="1"/>
          <p:nvPr/>
        </p:nvSpPr>
        <p:spPr>
          <a:xfrm>
            <a:off x="1772850" y="205725"/>
            <a:ext cx="559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平常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喜欢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买什么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sp>
        <p:nvSpPr>
          <p:cNvPr id="792" name="Google Shape;792;p39"/>
          <p:cNvSpPr txBox="1"/>
          <p:nvPr/>
        </p:nvSpPr>
        <p:spPr>
          <a:xfrm>
            <a:off x="630480" y="944625"/>
            <a:ext cx="1727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衣服：</a:t>
            </a:r>
            <a:endParaRPr sz="3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3" name="Google Shape;793;p39"/>
          <p:cNvPicPr preferRelativeResize="0"/>
          <p:nvPr/>
        </p:nvPicPr>
        <p:blipFill rotWithShape="1">
          <a:blip r:embed="rId3">
            <a:alphaModFix/>
          </a:blip>
          <a:srcRect b="20472" l="15403" r="15396" t="15392"/>
          <a:stretch/>
        </p:blipFill>
        <p:spPr>
          <a:xfrm>
            <a:off x="451775" y="2292770"/>
            <a:ext cx="1727422" cy="116657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39"/>
          <p:cNvSpPr txBox="1"/>
          <p:nvPr/>
        </p:nvSpPr>
        <p:spPr>
          <a:xfrm>
            <a:off x="809160" y="3395126"/>
            <a:ext cx="1191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上衣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5" name="Google Shape;79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180" y="2104632"/>
            <a:ext cx="2117410" cy="1542848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39"/>
          <p:cNvSpPr txBox="1"/>
          <p:nvPr/>
        </p:nvSpPr>
        <p:spPr>
          <a:xfrm>
            <a:off x="2876269" y="3773904"/>
            <a:ext cx="1191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大衣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7" name="Google Shape;7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4574" y="1888201"/>
            <a:ext cx="1722160" cy="18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39"/>
          <p:cNvSpPr txBox="1"/>
          <p:nvPr/>
        </p:nvSpPr>
        <p:spPr>
          <a:xfrm>
            <a:off x="5113413" y="3857575"/>
            <a:ext cx="1191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毛衣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99" name="Google Shape;79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9211" y="2158850"/>
            <a:ext cx="2043014" cy="1488639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39"/>
          <p:cNvSpPr txBox="1"/>
          <p:nvPr/>
        </p:nvSpPr>
        <p:spPr>
          <a:xfrm>
            <a:off x="7075102" y="3773904"/>
            <a:ext cx="1191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T恤衫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1" name="Google Shape;801;p39"/>
          <p:cNvSpPr txBox="1"/>
          <p:nvPr/>
        </p:nvSpPr>
        <p:spPr>
          <a:xfrm>
            <a:off x="2533875" y="1017900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尤其是...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2" name="Google Shape;802;p39"/>
          <p:cNvSpPr txBox="1"/>
          <p:nvPr/>
        </p:nvSpPr>
        <p:spPr>
          <a:xfrm>
            <a:off x="5057675" y="1017900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特别是...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7" name="Google Shape;807;p40"/>
          <p:cNvGraphicFramePr/>
          <p:nvPr/>
        </p:nvGraphicFramePr>
        <p:xfrm>
          <a:off x="849925" y="103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{8D79DAEF-3FE8-4446-A7AD-7896A27AB129}</a:tableStyleId>
              </a:tblPr>
              <a:tblGrid>
                <a:gridCol w="3722075"/>
                <a:gridCol w="3722075"/>
              </a:tblGrid>
              <a:tr h="58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尤其</a:t>
                      </a:r>
                      <a:endParaRPr sz="25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5D0D0"/>
                        </a:gs>
                        <a:gs pos="100000">
                          <a:srgbClr val="D96868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特别</a:t>
                      </a:r>
                      <a:endParaRPr sz="2500"/>
                    </a:p>
                  </a:txBody>
                  <a:tcPr marT="91425" marB="91425" marR="91425" marL="91425">
                    <a:gradFill>
                      <a:gsLst>
                        <a:gs pos="0">
                          <a:srgbClr val="F5D0D0"/>
                        </a:gs>
                        <a:gs pos="100000">
                          <a:srgbClr val="D96868"/>
                        </a:gs>
                      </a:gsLst>
                      <a:lin ang="5400012" scaled="0"/>
                    </a:gradFill>
                  </a:tcPr>
                </a:tc>
              </a:tr>
              <a:tr h="582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especially</a:t>
                      </a:r>
                      <a:endParaRPr sz="2500"/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sp>
        <p:nvSpPr>
          <p:cNvPr id="808" name="Google Shape;808;p40"/>
          <p:cNvSpPr txBox="1"/>
          <p:nvPr/>
        </p:nvSpPr>
        <p:spPr>
          <a:xfrm>
            <a:off x="1349100" y="2439325"/>
            <a:ext cx="6445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" sz="3100"/>
              <a:t>布尔诺</a:t>
            </a:r>
            <a:r>
              <a:rPr lang="en" sz="3100"/>
              <a:t>的物价</a:t>
            </a:r>
            <a:r>
              <a:rPr lang="en" sz="3100">
                <a:highlight>
                  <a:srgbClr val="FFFF00"/>
                </a:highlight>
              </a:rPr>
              <a:t>尤其</a:t>
            </a:r>
            <a:r>
              <a:rPr lang="en" sz="3100"/>
              <a:t>高。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Prices are </a:t>
            </a:r>
            <a:r>
              <a:rPr lang="en" sz="3100">
                <a:highlight>
                  <a:srgbClr val="FFFF00"/>
                </a:highlight>
              </a:rPr>
              <a:t>especially</a:t>
            </a:r>
            <a:r>
              <a:rPr lang="en" sz="3100"/>
              <a:t> high in Brno.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" sz="3100"/>
              <a:t>布尔诺</a:t>
            </a:r>
            <a:r>
              <a:rPr lang="en" sz="3100"/>
              <a:t>的物价</a:t>
            </a:r>
            <a:r>
              <a:rPr lang="en" sz="3100">
                <a:highlight>
                  <a:srgbClr val="FFFF00"/>
                </a:highlight>
              </a:rPr>
              <a:t>特别</a:t>
            </a:r>
            <a:r>
              <a:rPr lang="en" sz="3100"/>
              <a:t>高。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Prices are </a:t>
            </a:r>
            <a:r>
              <a:rPr lang="en" sz="3100">
                <a:highlight>
                  <a:srgbClr val="FFFF00"/>
                </a:highlight>
              </a:rPr>
              <a:t>especially</a:t>
            </a:r>
            <a:r>
              <a:rPr lang="en" sz="3100"/>
              <a:t> high in Brno.</a:t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1"/>
          <p:cNvSpPr txBox="1"/>
          <p:nvPr/>
        </p:nvSpPr>
        <p:spPr>
          <a:xfrm>
            <a:off x="663125" y="542550"/>
            <a:ext cx="20679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化妆品：</a:t>
            </a:r>
            <a:endParaRPr sz="3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4" name="Google Shape;814;p41"/>
          <p:cNvSpPr txBox="1"/>
          <p:nvPr/>
        </p:nvSpPr>
        <p:spPr>
          <a:xfrm>
            <a:off x="1094225" y="3949225"/>
            <a:ext cx="12057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口红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5" name="Google Shape;815;p41"/>
          <p:cNvSpPr txBox="1"/>
          <p:nvPr/>
        </p:nvSpPr>
        <p:spPr>
          <a:xfrm>
            <a:off x="2985650" y="3949225"/>
            <a:ext cx="15291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眼影盘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16" name="Google Shape;816;p41"/>
          <p:cNvSpPr txBox="1"/>
          <p:nvPr/>
        </p:nvSpPr>
        <p:spPr>
          <a:xfrm>
            <a:off x="5575000" y="3949225"/>
            <a:ext cx="16533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粉底液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17" name="Google Shape;8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25" y="1276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150" y="1276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175" y="2228500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41"/>
          <p:cNvSpPr txBox="1"/>
          <p:nvPr/>
        </p:nvSpPr>
        <p:spPr>
          <a:xfrm>
            <a:off x="6898500" y="573300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特别是...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1" name="Google Shape;821;p41"/>
          <p:cNvSpPr txBox="1"/>
          <p:nvPr/>
        </p:nvSpPr>
        <p:spPr>
          <a:xfrm>
            <a:off x="4514750" y="573300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尤其是...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900" y="1538425"/>
            <a:ext cx="2944525" cy="29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500" y="1709475"/>
            <a:ext cx="2760400" cy="27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42"/>
          <p:cNvSpPr txBox="1"/>
          <p:nvPr/>
        </p:nvSpPr>
        <p:spPr>
          <a:xfrm>
            <a:off x="663125" y="542550"/>
            <a:ext cx="20679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杯子</a:t>
            </a:r>
            <a:r>
              <a:rPr lang="en" sz="3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：</a:t>
            </a:r>
            <a:endParaRPr sz="3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29" name="Google Shape;829;p42"/>
          <p:cNvSpPr txBox="1"/>
          <p:nvPr/>
        </p:nvSpPr>
        <p:spPr>
          <a:xfrm>
            <a:off x="2544725" y="779675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尤其是...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0" name="Google Shape;830;p42"/>
          <p:cNvSpPr txBox="1"/>
          <p:nvPr/>
        </p:nvSpPr>
        <p:spPr>
          <a:xfrm>
            <a:off x="5068500" y="888625"/>
            <a:ext cx="1721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特别</a:t>
            </a:r>
            <a:r>
              <a:rPr lang="en" sz="2900">
                <a:solidFill>
                  <a:schemeClr val="dk1"/>
                </a:solidFill>
                <a:highlight>
                  <a:srgbClr val="FFFF00"/>
                </a:highlight>
                <a:latin typeface="DM Sans"/>
                <a:ea typeface="DM Sans"/>
                <a:cs typeface="DM Sans"/>
                <a:sym typeface="DM Sans"/>
              </a:rPr>
              <a:t>是...</a:t>
            </a:r>
            <a:endParaRPr sz="2900">
              <a:solidFill>
                <a:schemeClr val="dk1"/>
              </a:solidFill>
              <a:highlight>
                <a:srgbClr val="FFFF00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3"/>
          <p:cNvSpPr txBox="1"/>
          <p:nvPr/>
        </p:nvSpPr>
        <p:spPr>
          <a:xfrm>
            <a:off x="1831175" y="383775"/>
            <a:ext cx="559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一般在哪儿购物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36" name="Google Shape;8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250" y="1122674"/>
            <a:ext cx="3190150" cy="20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825" y="1122673"/>
            <a:ext cx="3332918" cy="20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250" y="3357875"/>
            <a:ext cx="3190150" cy="16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0113" y="2847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/>
          <p:nvPr/>
        </p:nvSpPr>
        <p:spPr>
          <a:xfrm>
            <a:off x="1772838" y="642400"/>
            <a:ext cx="559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你在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网上买过东西吗</a:t>
            </a:r>
            <a:r>
              <a:rPr b="1" lang="en" sz="3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？</a:t>
            </a:r>
            <a:endParaRPr/>
          </a:p>
        </p:txBody>
      </p:sp>
      <p:pic>
        <p:nvPicPr>
          <p:cNvPr id="845" name="Google Shape;8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525" y="1441050"/>
            <a:ext cx="2384575" cy="29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275" y="1381300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4325" y="3180400"/>
            <a:ext cx="33051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opping Cart Theme for Business by Slidesgo">
  <a:themeElements>
    <a:clrScheme name="Simple Light">
      <a:dk1>
        <a:srgbClr val="333333"/>
      </a:dk1>
      <a:lt1>
        <a:srgbClr val="EBEBEB"/>
      </a:lt1>
      <a:dk2>
        <a:srgbClr val="FFFFFF"/>
      </a:dk2>
      <a:lt2>
        <a:srgbClr val="FFB554"/>
      </a:lt2>
      <a:accent1>
        <a:srgbClr val="FF3070"/>
      </a:accent1>
      <a:accent2>
        <a:srgbClr val="FF887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