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embeddedFontLst>
    <p:embeddedFont>
      <p:font typeface="Noto Sans"/>
      <p:regular r:id="rId41"/>
      <p:bold r:id="rId42"/>
      <p:italic r:id="rId43"/>
      <p:boldItalic r:id="rId44"/>
    </p:embeddedFont>
    <p:embeddedFont>
      <p:font typeface="Lato"/>
      <p:regular r:id="rId45"/>
      <p:bold r:id="rId46"/>
      <p:italic r:id="rId47"/>
      <p:boldItalic r:id="rId48"/>
    </p:embeddedFont>
    <p:embeddedFont>
      <p:font typeface="Anaheim"/>
      <p:regular r:id="rId49"/>
    </p:embeddedFont>
    <p:embeddedFont>
      <p:font typeface="Outfit"/>
      <p:regular r:id="rId50"/>
      <p:bold r:id="rId51"/>
    </p:embeddedFont>
    <p:embeddedFont>
      <p:font typeface="DM Sans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72D2ADA-899A-4C50-B33D-3D80D2415C40}">
  <a:tblStyle styleId="{F72D2ADA-899A-4C50-B33D-3D80D2415C4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NotoSans-bold.fntdata"/><Relationship Id="rId41" Type="http://schemas.openxmlformats.org/officeDocument/2006/relationships/font" Target="fonts/NotoSans-regular.fntdata"/><Relationship Id="rId44" Type="http://schemas.openxmlformats.org/officeDocument/2006/relationships/font" Target="fonts/NotoSans-boldItalic.fntdata"/><Relationship Id="rId43" Type="http://schemas.openxmlformats.org/officeDocument/2006/relationships/font" Target="fonts/NotoSans-italic.fntdata"/><Relationship Id="rId46" Type="http://schemas.openxmlformats.org/officeDocument/2006/relationships/font" Target="fonts/Lato-bold.fntdata"/><Relationship Id="rId45" Type="http://schemas.openxmlformats.org/officeDocument/2006/relationships/font" Target="fonts/Lato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Lato-boldItalic.fntdata"/><Relationship Id="rId47" Type="http://schemas.openxmlformats.org/officeDocument/2006/relationships/font" Target="fonts/Lato-italic.fntdata"/><Relationship Id="rId49" Type="http://schemas.openxmlformats.org/officeDocument/2006/relationships/font" Target="fonts/Anaheim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Outfit-bold.fntdata"/><Relationship Id="rId50" Type="http://schemas.openxmlformats.org/officeDocument/2006/relationships/font" Target="fonts/Outfit-regular.fntdata"/><Relationship Id="rId53" Type="http://schemas.openxmlformats.org/officeDocument/2006/relationships/font" Target="fonts/DMSans-bold.fntdata"/><Relationship Id="rId52" Type="http://schemas.openxmlformats.org/officeDocument/2006/relationships/font" Target="fonts/DMSans-regular.fntdata"/><Relationship Id="rId11" Type="http://schemas.openxmlformats.org/officeDocument/2006/relationships/slide" Target="slides/slide6.xml"/><Relationship Id="rId55" Type="http://schemas.openxmlformats.org/officeDocument/2006/relationships/font" Target="fonts/DMSans-boldItalic.fntdata"/><Relationship Id="rId10" Type="http://schemas.openxmlformats.org/officeDocument/2006/relationships/slide" Target="slides/slide5.xml"/><Relationship Id="rId54" Type="http://schemas.openxmlformats.org/officeDocument/2006/relationships/font" Target="fonts/DMSans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4dfce81f1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4dfce81f1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b954afa194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b954afa19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69ad97e5d8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269ad97e5d8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69ad97e5d8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269ad97e5d8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b954afa19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2b954afa19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b9b31116da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b9b31116da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54dda1946d_6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54dda1946d_6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a738af4af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a738af4af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b9b31116da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2b9b31116d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b9b31116da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2b9b31116d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a738af4af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2a738af4af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69ad97e5d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69ad97e5d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69ad97e5d8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269ad97e5d8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b83f94a41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2b83f94a41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b9b31116da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b9b31116d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b9b31116da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2b9b31116da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a6c66b794b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2a6c66b794b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ba935f5cd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2ba935f5cd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ba935f5cd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ba935f5cd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ba935f5cd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2ba935f5cd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ba935f5cdc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2ba935f5cd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ba935f5cdc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2ba935f5cdc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a6c66b794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a6c66b794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ba935f5cdc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2ba935f5cdc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ba935f5cdc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2ba935f5cd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ba935f5cd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2ba935f5cd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69ad97e5d8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269ad97e5d8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69ad97e5d8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269ad97e5d8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69ad97e5d8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269ad97e5d8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69ad97e5d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69ad97e5d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b954afa19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b954afa19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69ad97e5d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69ad97e5d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69ad97e5d8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269ad97e5d8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69ad97e5d8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269ad97e5d8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69ad97e5d8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269ad97e5d8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713229" cy="5143500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0" y="1670690"/>
            <a:ext cx="429120" cy="858600"/>
          </a:xfrm>
          <a:custGeom>
            <a:rect b="b" l="l" r="r" t="t"/>
            <a:pathLst>
              <a:path extrusionOk="0" h="2385" w="1192">
                <a:moveTo>
                  <a:pt x="0" y="2385"/>
                </a:moveTo>
                <a:cubicBezTo>
                  <a:pt x="658" y="2385"/>
                  <a:pt x="1192" y="1851"/>
                  <a:pt x="1192" y="1192"/>
                </a:cubicBezTo>
                <a:cubicBezTo>
                  <a:pt x="1192" y="534"/>
                  <a:pt x="658" y="0"/>
                  <a:pt x="0" y="0"/>
                </a:cubicBezTo>
                <a:lnTo>
                  <a:pt x="0" y="23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7885198" y="4597283"/>
            <a:ext cx="1091160" cy="545400"/>
          </a:xfrm>
          <a:custGeom>
            <a:rect b="b" l="l" r="r" t="t"/>
            <a:pathLst>
              <a:path extrusionOk="0" h="1515" w="3031">
                <a:moveTo>
                  <a:pt x="0" y="1515"/>
                </a:moveTo>
                <a:lnTo>
                  <a:pt x="1515" y="0"/>
                </a:lnTo>
                <a:lnTo>
                  <a:pt x="3031" y="1515"/>
                </a:lnTo>
                <a:lnTo>
                  <a:pt x="1515" y="1515"/>
                </a:lnTo>
                <a:lnTo>
                  <a:pt x="0" y="151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7765375" y="-1346700"/>
            <a:ext cx="3647400" cy="36474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Google Shape;15;p2"/>
          <p:cNvSpPr txBox="1"/>
          <p:nvPr>
            <p:ph type="ctrTitle"/>
          </p:nvPr>
        </p:nvSpPr>
        <p:spPr>
          <a:xfrm>
            <a:off x="1208800" y="1385300"/>
            <a:ext cx="6556500" cy="153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>
                <a:latin typeface="Noto Sans"/>
                <a:ea typeface="Noto Sans"/>
                <a:cs typeface="Noto Sans"/>
                <a:sym typeface="Noto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1208850" y="2923100"/>
            <a:ext cx="3775500" cy="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/>
          <p:nvPr/>
        </p:nvSpPr>
        <p:spPr>
          <a:xfrm>
            <a:off x="0" y="0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1"/>
          <p:cNvSpPr/>
          <p:nvPr/>
        </p:nvSpPr>
        <p:spPr>
          <a:xfrm>
            <a:off x="8430772" y="2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1"/>
          <p:cNvSpPr/>
          <p:nvPr/>
        </p:nvSpPr>
        <p:spPr>
          <a:xfrm rot="-5400000">
            <a:off x="4306504" y="-4310262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1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1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1"/>
          <p:cNvSpPr/>
          <p:nvPr/>
        </p:nvSpPr>
        <p:spPr>
          <a:xfrm>
            <a:off x="1143000" y="3913425"/>
            <a:ext cx="3647400" cy="36474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" name="Google Shape;93;p11"/>
          <p:cNvSpPr/>
          <p:nvPr/>
        </p:nvSpPr>
        <p:spPr>
          <a:xfrm rot="10800000">
            <a:off x="2421120" y="-2943"/>
            <a:ext cx="1091160" cy="545400"/>
          </a:xfrm>
          <a:custGeom>
            <a:rect b="b" l="l" r="r" t="t"/>
            <a:pathLst>
              <a:path extrusionOk="0" h="1515" w="3031">
                <a:moveTo>
                  <a:pt x="0" y="1515"/>
                </a:moveTo>
                <a:lnTo>
                  <a:pt x="1515" y="0"/>
                </a:lnTo>
                <a:lnTo>
                  <a:pt x="3031" y="1515"/>
                </a:lnTo>
                <a:lnTo>
                  <a:pt x="1515" y="1515"/>
                </a:lnTo>
                <a:lnTo>
                  <a:pt x="0" y="151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1"/>
          <p:cNvSpPr txBox="1"/>
          <p:nvPr>
            <p:ph hasCustomPrompt="1" type="title"/>
          </p:nvPr>
        </p:nvSpPr>
        <p:spPr>
          <a:xfrm>
            <a:off x="1143000" y="1440200"/>
            <a:ext cx="5182500" cy="112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b="0" i="1"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/>
          <p:nvPr>
            <p:ph idx="1" type="subTitle"/>
          </p:nvPr>
        </p:nvSpPr>
        <p:spPr>
          <a:xfrm>
            <a:off x="2862650" y="2717275"/>
            <a:ext cx="51825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"/>
          <p:cNvSpPr/>
          <p:nvPr/>
        </p:nvSpPr>
        <p:spPr>
          <a:xfrm>
            <a:off x="0" y="0"/>
            <a:ext cx="713229" cy="5143500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3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3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3"/>
          <p:cNvSpPr/>
          <p:nvPr/>
        </p:nvSpPr>
        <p:spPr>
          <a:xfrm>
            <a:off x="7926400" y="-144580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" name="Google Shape;102;p13"/>
          <p:cNvSpPr/>
          <p:nvPr/>
        </p:nvSpPr>
        <p:spPr>
          <a:xfrm rot="-5400000">
            <a:off x="7830710" y="4499638"/>
            <a:ext cx="429120" cy="858600"/>
          </a:xfrm>
          <a:custGeom>
            <a:rect b="b" l="l" r="r" t="t"/>
            <a:pathLst>
              <a:path extrusionOk="0" h="2385" w="1192">
                <a:moveTo>
                  <a:pt x="0" y="2385"/>
                </a:moveTo>
                <a:cubicBezTo>
                  <a:pt x="658" y="2385"/>
                  <a:pt x="1192" y="1851"/>
                  <a:pt x="1192" y="1192"/>
                </a:cubicBezTo>
                <a:cubicBezTo>
                  <a:pt x="1192" y="534"/>
                  <a:pt x="658" y="0"/>
                  <a:pt x="0" y="0"/>
                </a:cubicBezTo>
                <a:lnTo>
                  <a:pt x="0" y="23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3"/>
          <p:cNvSpPr txBox="1"/>
          <p:nvPr>
            <p:ph idx="1" type="subTitle"/>
          </p:nvPr>
        </p:nvSpPr>
        <p:spPr>
          <a:xfrm>
            <a:off x="1143000" y="2121179"/>
            <a:ext cx="213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3"/>
          <p:cNvSpPr txBox="1"/>
          <p:nvPr>
            <p:ph idx="2" type="subTitle"/>
          </p:nvPr>
        </p:nvSpPr>
        <p:spPr>
          <a:xfrm>
            <a:off x="3526522" y="2121179"/>
            <a:ext cx="213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3"/>
          <p:cNvSpPr txBox="1"/>
          <p:nvPr>
            <p:ph idx="3" type="subTitle"/>
          </p:nvPr>
        </p:nvSpPr>
        <p:spPr>
          <a:xfrm>
            <a:off x="1143000" y="3662864"/>
            <a:ext cx="213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3"/>
          <p:cNvSpPr txBox="1"/>
          <p:nvPr>
            <p:ph idx="4" type="subTitle"/>
          </p:nvPr>
        </p:nvSpPr>
        <p:spPr>
          <a:xfrm>
            <a:off x="3526522" y="3662864"/>
            <a:ext cx="213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3"/>
          <p:cNvSpPr txBox="1"/>
          <p:nvPr>
            <p:ph idx="5" type="subTitle"/>
          </p:nvPr>
        </p:nvSpPr>
        <p:spPr>
          <a:xfrm>
            <a:off x="5910063" y="2121179"/>
            <a:ext cx="213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3"/>
          <p:cNvSpPr txBox="1"/>
          <p:nvPr>
            <p:ph idx="6" type="subTitle"/>
          </p:nvPr>
        </p:nvSpPr>
        <p:spPr>
          <a:xfrm>
            <a:off x="5910063" y="3662864"/>
            <a:ext cx="213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3"/>
          <p:cNvSpPr txBox="1"/>
          <p:nvPr>
            <p:ph hasCustomPrompt="1" type="title"/>
          </p:nvPr>
        </p:nvSpPr>
        <p:spPr>
          <a:xfrm>
            <a:off x="1143000" y="1380913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0" i="1"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/>
          <p:nvPr>
            <p:ph hasCustomPrompt="1" idx="7" type="title"/>
          </p:nvPr>
        </p:nvSpPr>
        <p:spPr>
          <a:xfrm>
            <a:off x="1143000" y="2921995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0" i="1"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 txBox="1"/>
          <p:nvPr>
            <p:ph hasCustomPrompt="1" idx="8" type="title"/>
          </p:nvPr>
        </p:nvSpPr>
        <p:spPr>
          <a:xfrm>
            <a:off x="3526528" y="1380913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0" i="1"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/>
          <p:nvPr>
            <p:ph hasCustomPrompt="1" idx="9" type="title"/>
          </p:nvPr>
        </p:nvSpPr>
        <p:spPr>
          <a:xfrm>
            <a:off x="3526528" y="2921995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0" i="1"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/>
          <p:nvPr>
            <p:ph hasCustomPrompt="1" idx="13" type="title"/>
          </p:nvPr>
        </p:nvSpPr>
        <p:spPr>
          <a:xfrm>
            <a:off x="5910035" y="1380913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0" i="1"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4" name="Google Shape;114;p13"/>
          <p:cNvSpPr txBox="1"/>
          <p:nvPr>
            <p:ph hasCustomPrompt="1" idx="14" type="title"/>
          </p:nvPr>
        </p:nvSpPr>
        <p:spPr>
          <a:xfrm>
            <a:off x="5910035" y="2921995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0" i="1"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/>
          <p:nvPr>
            <p:ph idx="15" type="subTitle"/>
          </p:nvPr>
        </p:nvSpPr>
        <p:spPr>
          <a:xfrm>
            <a:off x="1143000" y="1820661"/>
            <a:ext cx="21324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6" name="Google Shape;116;p13"/>
          <p:cNvSpPr txBox="1"/>
          <p:nvPr>
            <p:ph idx="16" type="subTitle"/>
          </p:nvPr>
        </p:nvSpPr>
        <p:spPr>
          <a:xfrm>
            <a:off x="3526508" y="1820661"/>
            <a:ext cx="21324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7" name="Google Shape;117;p13"/>
          <p:cNvSpPr txBox="1"/>
          <p:nvPr>
            <p:ph idx="17" type="subTitle"/>
          </p:nvPr>
        </p:nvSpPr>
        <p:spPr>
          <a:xfrm>
            <a:off x="5910036" y="1820661"/>
            <a:ext cx="21324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8" name="Google Shape;118;p13"/>
          <p:cNvSpPr txBox="1"/>
          <p:nvPr>
            <p:ph idx="18" type="subTitle"/>
          </p:nvPr>
        </p:nvSpPr>
        <p:spPr>
          <a:xfrm>
            <a:off x="1143000" y="3361823"/>
            <a:ext cx="21324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9" name="Google Shape;119;p13"/>
          <p:cNvSpPr txBox="1"/>
          <p:nvPr>
            <p:ph idx="19" type="subTitle"/>
          </p:nvPr>
        </p:nvSpPr>
        <p:spPr>
          <a:xfrm>
            <a:off x="3526508" y="3361823"/>
            <a:ext cx="21324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0" name="Google Shape;120;p13"/>
          <p:cNvSpPr txBox="1"/>
          <p:nvPr>
            <p:ph idx="20" type="subTitle"/>
          </p:nvPr>
        </p:nvSpPr>
        <p:spPr>
          <a:xfrm>
            <a:off x="5910036" y="3361823"/>
            <a:ext cx="21324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1" name="Google Shape;121;p13"/>
          <p:cNvSpPr txBox="1"/>
          <p:nvPr>
            <p:ph idx="21" type="title"/>
          </p:nvPr>
        </p:nvSpPr>
        <p:spPr>
          <a:xfrm>
            <a:off x="1143000" y="539500"/>
            <a:ext cx="728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4"/>
          <p:cNvSpPr/>
          <p:nvPr/>
        </p:nvSpPr>
        <p:spPr>
          <a:xfrm>
            <a:off x="8430775" y="0"/>
            <a:ext cx="713229" cy="5143500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4"/>
          <p:cNvSpPr/>
          <p:nvPr/>
        </p:nvSpPr>
        <p:spPr>
          <a:xfrm>
            <a:off x="0" y="539499"/>
            <a:ext cx="713229" cy="4603999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4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4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4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4"/>
          <p:cNvSpPr/>
          <p:nvPr/>
        </p:nvSpPr>
        <p:spPr>
          <a:xfrm>
            <a:off x="1143000" y="-196405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9" name="Google Shape;129;p14"/>
          <p:cNvSpPr/>
          <p:nvPr/>
        </p:nvSpPr>
        <p:spPr>
          <a:xfrm>
            <a:off x="7499695" y="4597283"/>
            <a:ext cx="1091160" cy="545400"/>
          </a:xfrm>
          <a:custGeom>
            <a:rect b="b" l="l" r="r" t="t"/>
            <a:pathLst>
              <a:path extrusionOk="0" h="1515" w="3031">
                <a:moveTo>
                  <a:pt x="0" y="1515"/>
                </a:moveTo>
                <a:lnTo>
                  <a:pt x="1515" y="0"/>
                </a:lnTo>
                <a:lnTo>
                  <a:pt x="3031" y="1515"/>
                </a:lnTo>
                <a:lnTo>
                  <a:pt x="1515" y="1515"/>
                </a:lnTo>
                <a:lnTo>
                  <a:pt x="0" y="151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4"/>
          <p:cNvSpPr txBox="1"/>
          <p:nvPr>
            <p:ph type="title"/>
          </p:nvPr>
        </p:nvSpPr>
        <p:spPr>
          <a:xfrm>
            <a:off x="1983175" y="3339713"/>
            <a:ext cx="60621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1" name="Google Shape;131;p14"/>
          <p:cNvSpPr txBox="1"/>
          <p:nvPr>
            <p:ph idx="1" type="subTitle"/>
          </p:nvPr>
        </p:nvSpPr>
        <p:spPr>
          <a:xfrm>
            <a:off x="1983125" y="1675388"/>
            <a:ext cx="6062100" cy="16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5"/>
          <p:cNvSpPr/>
          <p:nvPr/>
        </p:nvSpPr>
        <p:spPr>
          <a:xfrm>
            <a:off x="0" y="0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5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5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5"/>
          <p:cNvSpPr/>
          <p:nvPr/>
        </p:nvSpPr>
        <p:spPr>
          <a:xfrm flipH="1">
            <a:off x="8587430" y="4591703"/>
            <a:ext cx="556560" cy="556560"/>
          </a:xfrm>
          <a:custGeom>
            <a:rect b="b" l="l" r="r" t="t"/>
            <a:pathLst>
              <a:path extrusionOk="0" h="1546" w="1546">
                <a:moveTo>
                  <a:pt x="1546" y="1546"/>
                </a:moveTo>
                <a:lnTo>
                  <a:pt x="0" y="1546"/>
                </a:lnTo>
                <a:lnTo>
                  <a:pt x="0" y="0"/>
                </a:lnTo>
                <a:lnTo>
                  <a:pt x="238" y="0"/>
                </a:lnTo>
                <a:cubicBezTo>
                  <a:pt x="960" y="0"/>
                  <a:pt x="1546" y="586"/>
                  <a:pt x="1546" y="1308"/>
                </a:cubicBezTo>
                <a:lnTo>
                  <a:pt x="1546" y="154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1143000" y="-2550425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" name="Google Shape;138;p15"/>
          <p:cNvSpPr txBox="1"/>
          <p:nvPr>
            <p:ph type="title"/>
          </p:nvPr>
        </p:nvSpPr>
        <p:spPr>
          <a:xfrm>
            <a:off x="1143000" y="768100"/>
            <a:ext cx="3117900" cy="200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9" name="Google Shape;139;p15"/>
          <p:cNvSpPr txBox="1"/>
          <p:nvPr>
            <p:ph idx="1" type="subTitle"/>
          </p:nvPr>
        </p:nvSpPr>
        <p:spPr>
          <a:xfrm>
            <a:off x="1143000" y="2772600"/>
            <a:ext cx="3117900" cy="111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5"/>
          <p:cNvSpPr/>
          <p:nvPr>
            <p:ph idx="2" type="pic"/>
          </p:nvPr>
        </p:nvSpPr>
        <p:spPr>
          <a:xfrm>
            <a:off x="4847700" y="0"/>
            <a:ext cx="4296300" cy="4604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/>
          <p:nvPr/>
        </p:nvSpPr>
        <p:spPr>
          <a:xfrm>
            <a:off x="0" y="0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6"/>
          <p:cNvSpPr/>
          <p:nvPr/>
        </p:nvSpPr>
        <p:spPr>
          <a:xfrm>
            <a:off x="8430772" y="2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6"/>
          <p:cNvSpPr/>
          <p:nvPr/>
        </p:nvSpPr>
        <p:spPr>
          <a:xfrm rot="-5400000">
            <a:off x="4306504" y="-4310262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6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6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6"/>
          <p:cNvSpPr/>
          <p:nvPr/>
        </p:nvSpPr>
        <p:spPr>
          <a:xfrm>
            <a:off x="3161763" y="460400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" name="Google Shape;148;p16"/>
          <p:cNvSpPr/>
          <p:nvPr/>
        </p:nvSpPr>
        <p:spPr>
          <a:xfrm flipH="1" rot="-5400000">
            <a:off x="6347235" y="-218487"/>
            <a:ext cx="429120" cy="858600"/>
          </a:xfrm>
          <a:custGeom>
            <a:rect b="b" l="l" r="r" t="t"/>
            <a:pathLst>
              <a:path extrusionOk="0" h="2385" w="1192">
                <a:moveTo>
                  <a:pt x="0" y="2385"/>
                </a:moveTo>
                <a:cubicBezTo>
                  <a:pt x="658" y="2385"/>
                  <a:pt x="1192" y="1851"/>
                  <a:pt x="1192" y="1192"/>
                </a:cubicBezTo>
                <a:cubicBezTo>
                  <a:pt x="1192" y="534"/>
                  <a:pt x="658" y="0"/>
                  <a:pt x="0" y="0"/>
                </a:cubicBezTo>
                <a:lnTo>
                  <a:pt x="0" y="23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6"/>
          <p:cNvSpPr txBox="1"/>
          <p:nvPr>
            <p:ph type="title"/>
          </p:nvPr>
        </p:nvSpPr>
        <p:spPr>
          <a:xfrm>
            <a:off x="5443375" y="1576825"/>
            <a:ext cx="2601900" cy="106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0" name="Google Shape;150;p16"/>
          <p:cNvSpPr txBox="1"/>
          <p:nvPr>
            <p:ph idx="1" type="subTitle"/>
          </p:nvPr>
        </p:nvSpPr>
        <p:spPr>
          <a:xfrm>
            <a:off x="5443375" y="2640025"/>
            <a:ext cx="2601900" cy="11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/>
          <p:nvPr/>
        </p:nvSpPr>
        <p:spPr>
          <a:xfrm>
            <a:off x="8430772" y="2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7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7"/>
          <p:cNvSpPr/>
          <p:nvPr/>
        </p:nvSpPr>
        <p:spPr>
          <a:xfrm>
            <a:off x="0" y="539499"/>
            <a:ext cx="713229" cy="4603999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7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7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7"/>
          <p:cNvSpPr/>
          <p:nvPr/>
        </p:nvSpPr>
        <p:spPr>
          <a:xfrm>
            <a:off x="1142988" y="-197385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8" name="Google Shape;158;p17"/>
          <p:cNvSpPr/>
          <p:nvPr/>
        </p:nvSpPr>
        <p:spPr>
          <a:xfrm>
            <a:off x="5" y="4591703"/>
            <a:ext cx="556560" cy="556560"/>
          </a:xfrm>
          <a:custGeom>
            <a:rect b="b" l="l" r="r" t="t"/>
            <a:pathLst>
              <a:path extrusionOk="0" h="1546" w="1546">
                <a:moveTo>
                  <a:pt x="1546" y="1546"/>
                </a:moveTo>
                <a:lnTo>
                  <a:pt x="0" y="1546"/>
                </a:lnTo>
                <a:lnTo>
                  <a:pt x="0" y="0"/>
                </a:lnTo>
                <a:lnTo>
                  <a:pt x="238" y="0"/>
                </a:lnTo>
                <a:cubicBezTo>
                  <a:pt x="960" y="0"/>
                  <a:pt x="1546" y="586"/>
                  <a:pt x="1546" y="1308"/>
                </a:cubicBezTo>
                <a:lnTo>
                  <a:pt x="1546" y="154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7"/>
          <p:cNvSpPr txBox="1"/>
          <p:nvPr>
            <p:ph type="title"/>
          </p:nvPr>
        </p:nvSpPr>
        <p:spPr>
          <a:xfrm>
            <a:off x="1143000" y="1725850"/>
            <a:ext cx="3450600" cy="71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0" name="Google Shape;160;p17"/>
          <p:cNvSpPr txBox="1"/>
          <p:nvPr>
            <p:ph idx="1" type="subTitle"/>
          </p:nvPr>
        </p:nvSpPr>
        <p:spPr>
          <a:xfrm>
            <a:off x="1143000" y="2438450"/>
            <a:ext cx="3450600" cy="9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23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/>
          <p:nvPr/>
        </p:nvSpPr>
        <p:spPr>
          <a:xfrm>
            <a:off x="0" y="0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8"/>
          <p:cNvSpPr/>
          <p:nvPr/>
        </p:nvSpPr>
        <p:spPr>
          <a:xfrm>
            <a:off x="8430772" y="2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8"/>
          <p:cNvSpPr/>
          <p:nvPr/>
        </p:nvSpPr>
        <p:spPr>
          <a:xfrm rot="-5400000">
            <a:off x="4306504" y="-4310262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8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8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8"/>
          <p:cNvSpPr/>
          <p:nvPr/>
        </p:nvSpPr>
        <p:spPr>
          <a:xfrm>
            <a:off x="5208763" y="460400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8" name="Google Shape;168;p18"/>
          <p:cNvSpPr/>
          <p:nvPr/>
        </p:nvSpPr>
        <p:spPr>
          <a:xfrm rot="10800000">
            <a:off x="4026420" y="-2943"/>
            <a:ext cx="1091160" cy="545400"/>
          </a:xfrm>
          <a:custGeom>
            <a:rect b="b" l="l" r="r" t="t"/>
            <a:pathLst>
              <a:path extrusionOk="0" h="1515" w="3031">
                <a:moveTo>
                  <a:pt x="0" y="1515"/>
                </a:moveTo>
                <a:lnTo>
                  <a:pt x="1515" y="0"/>
                </a:lnTo>
                <a:lnTo>
                  <a:pt x="3031" y="1515"/>
                </a:lnTo>
                <a:lnTo>
                  <a:pt x="1515" y="1515"/>
                </a:lnTo>
                <a:lnTo>
                  <a:pt x="0" y="151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8"/>
          <p:cNvSpPr txBox="1"/>
          <p:nvPr>
            <p:ph type="title"/>
          </p:nvPr>
        </p:nvSpPr>
        <p:spPr>
          <a:xfrm>
            <a:off x="1143000" y="1374850"/>
            <a:ext cx="5388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0" name="Google Shape;170;p18"/>
          <p:cNvSpPr txBox="1"/>
          <p:nvPr>
            <p:ph idx="1" type="body"/>
          </p:nvPr>
        </p:nvSpPr>
        <p:spPr>
          <a:xfrm>
            <a:off x="1143000" y="2276350"/>
            <a:ext cx="5388000" cy="15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600"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24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/>
          <p:nvPr/>
        </p:nvSpPr>
        <p:spPr>
          <a:xfrm>
            <a:off x="8430772" y="2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9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9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9"/>
          <p:cNvSpPr/>
          <p:nvPr/>
        </p:nvSpPr>
        <p:spPr>
          <a:xfrm>
            <a:off x="-2552575" y="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19"/>
          <p:cNvSpPr/>
          <p:nvPr/>
        </p:nvSpPr>
        <p:spPr>
          <a:xfrm rot="-5400000">
            <a:off x="928435" y="4499638"/>
            <a:ext cx="429120" cy="858600"/>
          </a:xfrm>
          <a:custGeom>
            <a:rect b="b" l="l" r="r" t="t"/>
            <a:pathLst>
              <a:path extrusionOk="0" h="2385" w="1192">
                <a:moveTo>
                  <a:pt x="0" y="2385"/>
                </a:moveTo>
                <a:cubicBezTo>
                  <a:pt x="658" y="2385"/>
                  <a:pt x="1192" y="1851"/>
                  <a:pt x="1192" y="1192"/>
                </a:cubicBezTo>
                <a:cubicBezTo>
                  <a:pt x="1192" y="534"/>
                  <a:pt x="658" y="0"/>
                  <a:pt x="0" y="0"/>
                </a:cubicBezTo>
                <a:lnTo>
                  <a:pt x="0" y="23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9"/>
          <p:cNvSpPr txBox="1"/>
          <p:nvPr>
            <p:ph type="title"/>
          </p:nvPr>
        </p:nvSpPr>
        <p:spPr>
          <a:xfrm>
            <a:off x="713225" y="539500"/>
            <a:ext cx="733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8" name="Google Shape;178;p19"/>
          <p:cNvSpPr txBox="1"/>
          <p:nvPr>
            <p:ph idx="1" type="body"/>
          </p:nvPr>
        </p:nvSpPr>
        <p:spPr>
          <a:xfrm>
            <a:off x="713225" y="1215750"/>
            <a:ext cx="7332000" cy="29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200"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0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/>
          <p:nvPr/>
        </p:nvSpPr>
        <p:spPr>
          <a:xfrm>
            <a:off x="0" y="539499"/>
            <a:ext cx="713229" cy="4603999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0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0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0"/>
          <p:cNvSpPr/>
          <p:nvPr/>
        </p:nvSpPr>
        <p:spPr>
          <a:xfrm>
            <a:off x="7926400" y="-144580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" name="Google Shape;184;p20"/>
          <p:cNvSpPr/>
          <p:nvPr/>
        </p:nvSpPr>
        <p:spPr>
          <a:xfrm>
            <a:off x="6835245" y="4597283"/>
            <a:ext cx="1091160" cy="545400"/>
          </a:xfrm>
          <a:custGeom>
            <a:rect b="b" l="l" r="r" t="t"/>
            <a:pathLst>
              <a:path extrusionOk="0" h="1515" w="3031">
                <a:moveTo>
                  <a:pt x="0" y="1515"/>
                </a:moveTo>
                <a:lnTo>
                  <a:pt x="1515" y="0"/>
                </a:lnTo>
                <a:lnTo>
                  <a:pt x="3031" y="1515"/>
                </a:lnTo>
                <a:lnTo>
                  <a:pt x="1515" y="1515"/>
                </a:lnTo>
                <a:lnTo>
                  <a:pt x="0" y="151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0"/>
          <p:cNvSpPr txBox="1"/>
          <p:nvPr>
            <p:ph type="title"/>
          </p:nvPr>
        </p:nvSpPr>
        <p:spPr>
          <a:xfrm>
            <a:off x="1143000" y="539500"/>
            <a:ext cx="728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8430775" y="0"/>
            <a:ext cx="713229" cy="5143500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63075" y="-2514325"/>
            <a:ext cx="3647400" cy="36474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" name="Google Shape;22;p3"/>
          <p:cNvSpPr/>
          <p:nvPr/>
        </p:nvSpPr>
        <p:spPr>
          <a:xfrm rot="-5400000">
            <a:off x="928435" y="4499638"/>
            <a:ext cx="429120" cy="858600"/>
          </a:xfrm>
          <a:custGeom>
            <a:rect b="b" l="l" r="r" t="t"/>
            <a:pathLst>
              <a:path extrusionOk="0" h="2385" w="1192">
                <a:moveTo>
                  <a:pt x="0" y="2385"/>
                </a:moveTo>
                <a:cubicBezTo>
                  <a:pt x="658" y="2385"/>
                  <a:pt x="1192" y="1851"/>
                  <a:pt x="1192" y="1192"/>
                </a:cubicBezTo>
                <a:cubicBezTo>
                  <a:pt x="1192" y="534"/>
                  <a:pt x="658" y="0"/>
                  <a:pt x="0" y="0"/>
                </a:cubicBezTo>
                <a:lnTo>
                  <a:pt x="0" y="23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1143000" y="2143150"/>
            <a:ext cx="5067600" cy="151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4" name="Google Shape;24;p3"/>
          <p:cNvSpPr txBox="1"/>
          <p:nvPr>
            <p:ph hasCustomPrompt="1" idx="2" type="title"/>
          </p:nvPr>
        </p:nvSpPr>
        <p:spPr>
          <a:xfrm>
            <a:off x="6393175" y="539500"/>
            <a:ext cx="1652100" cy="915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i="1" sz="60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/>
          <p:nvPr>
            <p:ph idx="1" type="subTitle"/>
          </p:nvPr>
        </p:nvSpPr>
        <p:spPr>
          <a:xfrm>
            <a:off x="1143000" y="3805300"/>
            <a:ext cx="50676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1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1"/>
          <p:cNvSpPr/>
          <p:nvPr/>
        </p:nvSpPr>
        <p:spPr>
          <a:xfrm>
            <a:off x="8430772" y="2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1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1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1"/>
          <p:cNvSpPr/>
          <p:nvPr/>
        </p:nvSpPr>
        <p:spPr>
          <a:xfrm>
            <a:off x="-2552575" y="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1" name="Google Shape;191;p21"/>
          <p:cNvSpPr/>
          <p:nvPr/>
        </p:nvSpPr>
        <p:spPr>
          <a:xfrm rot="-5400000">
            <a:off x="928435" y="4499638"/>
            <a:ext cx="429120" cy="858600"/>
          </a:xfrm>
          <a:custGeom>
            <a:rect b="b" l="l" r="r" t="t"/>
            <a:pathLst>
              <a:path extrusionOk="0" h="2385" w="1192">
                <a:moveTo>
                  <a:pt x="0" y="2385"/>
                </a:moveTo>
                <a:cubicBezTo>
                  <a:pt x="658" y="2385"/>
                  <a:pt x="1192" y="1851"/>
                  <a:pt x="1192" y="1192"/>
                </a:cubicBezTo>
                <a:cubicBezTo>
                  <a:pt x="1192" y="534"/>
                  <a:pt x="658" y="0"/>
                  <a:pt x="0" y="0"/>
                </a:cubicBezTo>
                <a:lnTo>
                  <a:pt x="0" y="23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1"/>
          <p:cNvSpPr txBox="1"/>
          <p:nvPr>
            <p:ph type="title"/>
          </p:nvPr>
        </p:nvSpPr>
        <p:spPr>
          <a:xfrm>
            <a:off x="720000" y="539500"/>
            <a:ext cx="732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2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/>
          <p:cNvSpPr/>
          <p:nvPr/>
        </p:nvSpPr>
        <p:spPr>
          <a:xfrm>
            <a:off x="8430772" y="2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2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2"/>
          <p:cNvSpPr/>
          <p:nvPr/>
        </p:nvSpPr>
        <p:spPr>
          <a:xfrm>
            <a:off x="0" y="539499"/>
            <a:ext cx="713229" cy="4603999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2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2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5208900" y="-229700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0" name="Google Shape;200;p22"/>
          <p:cNvSpPr/>
          <p:nvPr/>
        </p:nvSpPr>
        <p:spPr>
          <a:xfrm flipH="1">
            <a:off x="8587430" y="4591703"/>
            <a:ext cx="556560" cy="556560"/>
          </a:xfrm>
          <a:custGeom>
            <a:rect b="b" l="l" r="r" t="t"/>
            <a:pathLst>
              <a:path extrusionOk="0" h="1546" w="1546">
                <a:moveTo>
                  <a:pt x="1546" y="1546"/>
                </a:moveTo>
                <a:lnTo>
                  <a:pt x="0" y="1546"/>
                </a:lnTo>
                <a:lnTo>
                  <a:pt x="0" y="0"/>
                </a:lnTo>
                <a:lnTo>
                  <a:pt x="238" y="0"/>
                </a:lnTo>
                <a:cubicBezTo>
                  <a:pt x="960" y="0"/>
                  <a:pt x="1546" y="586"/>
                  <a:pt x="1546" y="1308"/>
                </a:cubicBezTo>
                <a:lnTo>
                  <a:pt x="1546" y="154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2"/>
          <p:cNvSpPr txBox="1"/>
          <p:nvPr>
            <p:ph type="title"/>
          </p:nvPr>
        </p:nvSpPr>
        <p:spPr>
          <a:xfrm>
            <a:off x="1143000" y="539500"/>
            <a:ext cx="69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3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>
            <a:off x="0" y="539499"/>
            <a:ext cx="713229" cy="4603999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3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3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3"/>
          <p:cNvSpPr/>
          <p:nvPr/>
        </p:nvSpPr>
        <p:spPr>
          <a:xfrm>
            <a:off x="7926400" y="-144580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7" name="Google Shape;207;p23"/>
          <p:cNvSpPr/>
          <p:nvPr/>
        </p:nvSpPr>
        <p:spPr>
          <a:xfrm rot="-5400000">
            <a:off x="7830710" y="4499638"/>
            <a:ext cx="429120" cy="858600"/>
          </a:xfrm>
          <a:custGeom>
            <a:rect b="b" l="l" r="r" t="t"/>
            <a:pathLst>
              <a:path extrusionOk="0" h="2385" w="1192">
                <a:moveTo>
                  <a:pt x="0" y="2385"/>
                </a:moveTo>
                <a:cubicBezTo>
                  <a:pt x="658" y="2385"/>
                  <a:pt x="1192" y="1851"/>
                  <a:pt x="1192" y="1192"/>
                </a:cubicBezTo>
                <a:cubicBezTo>
                  <a:pt x="1192" y="534"/>
                  <a:pt x="658" y="0"/>
                  <a:pt x="0" y="0"/>
                </a:cubicBezTo>
                <a:lnTo>
                  <a:pt x="0" y="23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3"/>
          <p:cNvSpPr txBox="1"/>
          <p:nvPr>
            <p:ph type="title"/>
          </p:nvPr>
        </p:nvSpPr>
        <p:spPr>
          <a:xfrm>
            <a:off x="1143000" y="539500"/>
            <a:ext cx="728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14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4"/>
          <p:cNvSpPr/>
          <p:nvPr/>
        </p:nvSpPr>
        <p:spPr>
          <a:xfrm>
            <a:off x="8430772" y="2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>
            <a:off x="-2552575" y="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4" name="Google Shape;214;p24"/>
          <p:cNvSpPr/>
          <p:nvPr/>
        </p:nvSpPr>
        <p:spPr>
          <a:xfrm>
            <a:off x="597420" y="4597283"/>
            <a:ext cx="1091160" cy="545400"/>
          </a:xfrm>
          <a:custGeom>
            <a:rect b="b" l="l" r="r" t="t"/>
            <a:pathLst>
              <a:path extrusionOk="0" h="1515" w="3031">
                <a:moveTo>
                  <a:pt x="0" y="1515"/>
                </a:moveTo>
                <a:lnTo>
                  <a:pt x="1515" y="0"/>
                </a:lnTo>
                <a:lnTo>
                  <a:pt x="3031" y="1515"/>
                </a:lnTo>
                <a:lnTo>
                  <a:pt x="1515" y="1515"/>
                </a:lnTo>
                <a:lnTo>
                  <a:pt x="0" y="151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4"/>
          <p:cNvSpPr txBox="1"/>
          <p:nvPr>
            <p:ph type="title"/>
          </p:nvPr>
        </p:nvSpPr>
        <p:spPr>
          <a:xfrm>
            <a:off x="720000" y="539500"/>
            <a:ext cx="732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15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5"/>
          <p:cNvSpPr txBox="1"/>
          <p:nvPr>
            <p:ph type="title"/>
          </p:nvPr>
        </p:nvSpPr>
        <p:spPr>
          <a:xfrm>
            <a:off x="1143000" y="539500"/>
            <a:ext cx="69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8" name="Google Shape;218;p25"/>
          <p:cNvSpPr/>
          <p:nvPr/>
        </p:nvSpPr>
        <p:spPr>
          <a:xfrm>
            <a:off x="0" y="539499"/>
            <a:ext cx="713229" cy="4603999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5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5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5"/>
          <p:cNvSpPr/>
          <p:nvPr/>
        </p:nvSpPr>
        <p:spPr>
          <a:xfrm>
            <a:off x="7926400" y="-144580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p25"/>
          <p:cNvSpPr/>
          <p:nvPr/>
        </p:nvSpPr>
        <p:spPr>
          <a:xfrm rot="-5400000">
            <a:off x="4379635" y="4499638"/>
            <a:ext cx="429120" cy="858600"/>
          </a:xfrm>
          <a:custGeom>
            <a:rect b="b" l="l" r="r" t="t"/>
            <a:pathLst>
              <a:path extrusionOk="0" h="2385" w="1192">
                <a:moveTo>
                  <a:pt x="0" y="2385"/>
                </a:moveTo>
                <a:cubicBezTo>
                  <a:pt x="658" y="2385"/>
                  <a:pt x="1192" y="1851"/>
                  <a:pt x="1192" y="1192"/>
                </a:cubicBezTo>
                <a:cubicBezTo>
                  <a:pt x="1192" y="534"/>
                  <a:pt x="658" y="0"/>
                  <a:pt x="0" y="0"/>
                </a:cubicBezTo>
                <a:lnTo>
                  <a:pt x="0" y="23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16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/>
          <p:nvPr/>
        </p:nvSpPr>
        <p:spPr>
          <a:xfrm>
            <a:off x="8430772" y="2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6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6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6"/>
          <p:cNvSpPr/>
          <p:nvPr/>
        </p:nvSpPr>
        <p:spPr>
          <a:xfrm>
            <a:off x="-2552575" y="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8" name="Google Shape;228;p26"/>
          <p:cNvSpPr/>
          <p:nvPr/>
        </p:nvSpPr>
        <p:spPr>
          <a:xfrm>
            <a:off x="6954120" y="4597283"/>
            <a:ext cx="1091160" cy="545400"/>
          </a:xfrm>
          <a:custGeom>
            <a:rect b="b" l="l" r="r" t="t"/>
            <a:pathLst>
              <a:path extrusionOk="0" h="1515" w="3031">
                <a:moveTo>
                  <a:pt x="0" y="1515"/>
                </a:moveTo>
                <a:lnTo>
                  <a:pt x="1515" y="0"/>
                </a:lnTo>
                <a:lnTo>
                  <a:pt x="3031" y="1515"/>
                </a:lnTo>
                <a:lnTo>
                  <a:pt x="1515" y="1515"/>
                </a:lnTo>
                <a:lnTo>
                  <a:pt x="0" y="151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6"/>
          <p:cNvSpPr txBox="1"/>
          <p:nvPr>
            <p:ph type="title"/>
          </p:nvPr>
        </p:nvSpPr>
        <p:spPr>
          <a:xfrm>
            <a:off x="720000" y="539500"/>
            <a:ext cx="732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CUSTOM_17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"/>
          <p:cNvSpPr/>
          <p:nvPr/>
        </p:nvSpPr>
        <p:spPr>
          <a:xfrm>
            <a:off x="8430772" y="2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7"/>
          <p:cNvSpPr/>
          <p:nvPr/>
        </p:nvSpPr>
        <p:spPr>
          <a:xfrm>
            <a:off x="0" y="539499"/>
            <a:ext cx="713229" cy="4603999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7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7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7"/>
          <p:cNvSpPr/>
          <p:nvPr/>
        </p:nvSpPr>
        <p:spPr>
          <a:xfrm>
            <a:off x="5208900" y="-229700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7" name="Google Shape;237;p27"/>
          <p:cNvSpPr/>
          <p:nvPr/>
        </p:nvSpPr>
        <p:spPr>
          <a:xfrm flipH="1">
            <a:off x="8587430" y="4591703"/>
            <a:ext cx="556560" cy="556560"/>
          </a:xfrm>
          <a:custGeom>
            <a:rect b="b" l="l" r="r" t="t"/>
            <a:pathLst>
              <a:path extrusionOk="0" h="1546" w="1546">
                <a:moveTo>
                  <a:pt x="1546" y="1546"/>
                </a:moveTo>
                <a:lnTo>
                  <a:pt x="0" y="1546"/>
                </a:lnTo>
                <a:lnTo>
                  <a:pt x="0" y="0"/>
                </a:lnTo>
                <a:lnTo>
                  <a:pt x="238" y="0"/>
                </a:lnTo>
                <a:cubicBezTo>
                  <a:pt x="960" y="0"/>
                  <a:pt x="1546" y="586"/>
                  <a:pt x="1546" y="1308"/>
                </a:cubicBezTo>
                <a:lnTo>
                  <a:pt x="1546" y="154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7"/>
          <p:cNvSpPr txBox="1"/>
          <p:nvPr>
            <p:ph type="title"/>
          </p:nvPr>
        </p:nvSpPr>
        <p:spPr>
          <a:xfrm>
            <a:off x="1143000" y="539500"/>
            <a:ext cx="69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9">
  <p:cSld name="CUSTOM_18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/>
          <p:nvPr/>
        </p:nvSpPr>
        <p:spPr>
          <a:xfrm>
            <a:off x="0" y="539499"/>
            <a:ext cx="713229" cy="4603999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8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8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8"/>
          <p:cNvSpPr/>
          <p:nvPr/>
        </p:nvSpPr>
        <p:spPr>
          <a:xfrm>
            <a:off x="7926400" y="-144580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4" name="Google Shape;244;p28"/>
          <p:cNvSpPr/>
          <p:nvPr/>
        </p:nvSpPr>
        <p:spPr>
          <a:xfrm rot="-5400000">
            <a:off x="1357735" y="4499638"/>
            <a:ext cx="429120" cy="858600"/>
          </a:xfrm>
          <a:custGeom>
            <a:rect b="b" l="l" r="r" t="t"/>
            <a:pathLst>
              <a:path extrusionOk="0" h="2385" w="1192">
                <a:moveTo>
                  <a:pt x="0" y="2385"/>
                </a:moveTo>
                <a:cubicBezTo>
                  <a:pt x="658" y="2385"/>
                  <a:pt x="1192" y="1851"/>
                  <a:pt x="1192" y="1192"/>
                </a:cubicBezTo>
                <a:cubicBezTo>
                  <a:pt x="1192" y="534"/>
                  <a:pt x="658" y="0"/>
                  <a:pt x="0" y="0"/>
                </a:cubicBezTo>
                <a:lnTo>
                  <a:pt x="0" y="23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8"/>
          <p:cNvSpPr txBox="1"/>
          <p:nvPr>
            <p:ph type="title"/>
          </p:nvPr>
        </p:nvSpPr>
        <p:spPr>
          <a:xfrm>
            <a:off x="1143000" y="539500"/>
            <a:ext cx="69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0">
  <p:cSld name="CUSTOM_19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9"/>
          <p:cNvSpPr/>
          <p:nvPr/>
        </p:nvSpPr>
        <p:spPr>
          <a:xfrm>
            <a:off x="8430772" y="2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9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9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9"/>
          <p:cNvSpPr/>
          <p:nvPr/>
        </p:nvSpPr>
        <p:spPr>
          <a:xfrm>
            <a:off x="-2552575" y="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1" name="Google Shape;251;p29"/>
          <p:cNvSpPr/>
          <p:nvPr/>
        </p:nvSpPr>
        <p:spPr>
          <a:xfrm>
            <a:off x="4026420" y="4597283"/>
            <a:ext cx="1091160" cy="545400"/>
          </a:xfrm>
          <a:custGeom>
            <a:rect b="b" l="l" r="r" t="t"/>
            <a:pathLst>
              <a:path extrusionOk="0" h="1515" w="3031">
                <a:moveTo>
                  <a:pt x="0" y="1515"/>
                </a:moveTo>
                <a:lnTo>
                  <a:pt x="1515" y="0"/>
                </a:lnTo>
                <a:lnTo>
                  <a:pt x="3031" y="1515"/>
                </a:lnTo>
                <a:lnTo>
                  <a:pt x="1515" y="1515"/>
                </a:lnTo>
                <a:lnTo>
                  <a:pt x="0" y="151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9"/>
          <p:cNvSpPr txBox="1"/>
          <p:nvPr>
            <p:ph type="title"/>
          </p:nvPr>
        </p:nvSpPr>
        <p:spPr>
          <a:xfrm>
            <a:off x="720000" y="539500"/>
            <a:ext cx="732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1">
  <p:cSld name="CUSTOM_20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0"/>
          <p:cNvSpPr/>
          <p:nvPr/>
        </p:nvSpPr>
        <p:spPr>
          <a:xfrm>
            <a:off x="8430772" y="2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0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0"/>
          <p:cNvSpPr/>
          <p:nvPr/>
        </p:nvSpPr>
        <p:spPr>
          <a:xfrm>
            <a:off x="0" y="539499"/>
            <a:ext cx="713229" cy="4603999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0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0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0"/>
          <p:cNvSpPr/>
          <p:nvPr/>
        </p:nvSpPr>
        <p:spPr>
          <a:xfrm>
            <a:off x="5208900" y="-229700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0" name="Google Shape;260;p30"/>
          <p:cNvSpPr/>
          <p:nvPr/>
        </p:nvSpPr>
        <p:spPr>
          <a:xfrm>
            <a:off x="5" y="4591703"/>
            <a:ext cx="556560" cy="556560"/>
          </a:xfrm>
          <a:custGeom>
            <a:rect b="b" l="l" r="r" t="t"/>
            <a:pathLst>
              <a:path extrusionOk="0" h="1546" w="1546">
                <a:moveTo>
                  <a:pt x="1546" y="1546"/>
                </a:moveTo>
                <a:lnTo>
                  <a:pt x="0" y="1546"/>
                </a:lnTo>
                <a:lnTo>
                  <a:pt x="0" y="0"/>
                </a:lnTo>
                <a:lnTo>
                  <a:pt x="238" y="0"/>
                </a:lnTo>
                <a:cubicBezTo>
                  <a:pt x="960" y="0"/>
                  <a:pt x="1546" y="586"/>
                  <a:pt x="1546" y="1308"/>
                </a:cubicBezTo>
                <a:lnTo>
                  <a:pt x="1546" y="154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0"/>
          <p:cNvSpPr txBox="1"/>
          <p:nvPr>
            <p:ph type="title"/>
          </p:nvPr>
        </p:nvSpPr>
        <p:spPr>
          <a:xfrm>
            <a:off x="1143000" y="539500"/>
            <a:ext cx="69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0" y="539499"/>
            <a:ext cx="713229" cy="4603999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4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4"/>
          <p:cNvSpPr/>
          <p:nvPr/>
        </p:nvSpPr>
        <p:spPr>
          <a:xfrm>
            <a:off x="7926400" y="-144580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8587430" y="4591703"/>
            <a:ext cx="556560" cy="556560"/>
          </a:xfrm>
          <a:custGeom>
            <a:rect b="b" l="l" r="r" t="t"/>
            <a:pathLst>
              <a:path extrusionOk="0" h="1546" w="1546">
                <a:moveTo>
                  <a:pt x="1546" y="1546"/>
                </a:moveTo>
                <a:lnTo>
                  <a:pt x="0" y="1546"/>
                </a:lnTo>
                <a:lnTo>
                  <a:pt x="0" y="0"/>
                </a:lnTo>
                <a:lnTo>
                  <a:pt x="238" y="0"/>
                </a:lnTo>
                <a:cubicBezTo>
                  <a:pt x="960" y="0"/>
                  <a:pt x="1546" y="586"/>
                  <a:pt x="1546" y="1308"/>
                </a:cubicBezTo>
                <a:lnTo>
                  <a:pt x="1546" y="154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4"/>
          <p:cNvSpPr txBox="1"/>
          <p:nvPr>
            <p:ph type="title"/>
          </p:nvPr>
        </p:nvSpPr>
        <p:spPr>
          <a:xfrm>
            <a:off x="1143000" y="539500"/>
            <a:ext cx="7281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" type="body"/>
          </p:nvPr>
        </p:nvSpPr>
        <p:spPr>
          <a:xfrm>
            <a:off x="1143000" y="1215750"/>
            <a:ext cx="7281000" cy="29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utfit Light"/>
              <a:buChar char="●"/>
              <a:defRPr sz="1200"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2">
  <p:cSld name="CUSTOM_21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1"/>
          <p:cNvSpPr/>
          <p:nvPr/>
        </p:nvSpPr>
        <p:spPr>
          <a:xfrm>
            <a:off x="0" y="539499"/>
            <a:ext cx="713229" cy="4603999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1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1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1"/>
          <p:cNvSpPr/>
          <p:nvPr/>
        </p:nvSpPr>
        <p:spPr>
          <a:xfrm>
            <a:off x="7926400" y="-144580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7" name="Google Shape;267;p31"/>
          <p:cNvSpPr/>
          <p:nvPr/>
        </p:nvSpPr>
        <p:spPr>
          <a:xfrm rot="-5400000">
            <a:off x="8216210" y="4499638"/>
            <a:ext cx="429120" cy="858600"/>
          </a:xfrm>
          <a:custGeom>
            <a:rect b="b" l="l" r="r" t="t"/>
            <a:pathLst>
              <a:path extrusionOk="0" h="2385" w="1192">
                <a:moveTo>
                  <a:pt x="0" y="2385"/>
                </a:moveTo>
                <a:cubicBezTo>
                  <a:pt x="658" y="2385"/>
                  <a:pt x="1192" y="1851"/>
                  <a:pt x="1192" y="1192"/>
                </a:cubicBezTo>
                <a:cubicBezTo>
                  <a:pt x="1192" y="534"/>
                  <a:pt x="658" y="0"/>
                  <a:pt x="0" y="0"/>
                </a:cubicBezTo>
                <a:lnTo>
                  <a:pt x="0" y="23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1"/>
          <p:cNvSpPr txBox="1"/>
          <p:nvPr>
            <p:ph type="title"/>
          </p:nvPr>
        </p:nvSpPr>
        <p:spPr>
          <a:xfrm>
            <a:off x="1143000" y="539500"/>
            <a:ext cx="728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2"/>
          <p:cNvSpPr/>
          <p:nvPr/>
        </p:nvSpPr>
        <p:spPr>
          <a:xfrm>
            <a:off x="8430775" y="0"/>
            <a:ext cx="713229" cy="5143500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2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32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32"/>
          <p:cNvSpPr/>
          <p:nvPr/>
        </p:nvSpPr>
        <p:spPr>
          <a:xfrm rot="-5400000">
            <a:off x="498660" y="4499638"/>
            <a:ext cx="429120" cy="858600"/>
          </a:xfrm>
          <a:custGeom>
            <a:rect b="b" l="l" r="r" t="t"/>
            <a:pathLst>
              <a:path extrusionOk="0" h="2385" w="1192">
                <a:moveTo>
                  <a:pt x="0" y="2385"/>
                </a:moveTo>
                <a:cubicBezTo>
                  <a:pt x="658" y="2385"/>
                  <a:pt x="1192" y="1851"/>
                  <a:pt x="1192" y="1192"/>
                </a:cubicBezTo>
                <a:cubicBezTo>
                  <a:pt x="1192" y="534"/>
                  <a:pt x="658" y="0"/>
                  <a:pt x="0" y="0"/>
                </a:cubicBezTo>
                <a:lnTo>
                  <a:pt x="0" y="23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32"/>
          <p:cNvSpPr/>
          <p:nvPr/>
        </p:nvSpPr>
        <p:spPr>
          <a:xfrm>
            <a:off x="-2552575" y="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5" name="Google Shape;275;p32"/>
          <p:cNvSpPr txBox="1"/>
          <p:nvPr>
            <p:ph idx="1" type="subTitle"/>
          </p:nvPr>
        </p:nvSpPr>
        <p:spPr>
          <a:xfrm>
            <a:off x="4062175" y="2376550"/>
            <a:ext cx="2640000" cy="10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32"/>
          <p:cNvSpPr txBox="1"/>
          <p:nvPr>
            <p:ph idx="2" type="subTitle"/>
          </p:nvPr>
        </p:nvSpPr>
        <p:spPr>
          <a:xfrm>
            <a:off x="720000" y="2376550"/>
            <a:ext cx="2640000" cy="10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32"/>
          <p:cNvSpPr txBox="1"/>
          <p:nvPr>
            <p:ph idx="3" type="subTitle"/>
          </p:nvPr>
        </p:nvSpPr>
        <p:spPr>
          <a:xfrm>
            <a:off x="720011" y="2001800"/>
            <a:ext cx="26400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8" name="Google Shape;278;p32"/>
          <p:cNvSpPr txBox="1"/>
          <p:nvPr>
            <p:ph idx="4" type="subTitle"/>
          </p:nvPr>
        </p:nvSpPr>
        <p:spPr>
          <a:xfrm>
            <a:off x="4062189" y="2001800"/>
            <a:ext cx="26400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9" name="Google Shape;279;p32"/>
          <p:cNvSpPr txBox="1"/>
          <p:nvPr>
            <p:ph type="title"/>
          </p:nvPr>
        </p:nvSpPr>
        <p:spPr>
          <a:xfrm>
            <a:off x="720000" y="539500"/>
            <a:ext cx="732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_1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3"/>
          <p:cNvSpPr/>
          <p:nvPr/>
        </p:nvSpPr>
        <p:spPr>
          <a:xfrm>
            <a:off x="0" y="539499"/>
            <a:ext cx="713229" cy="4603999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33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33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33"/>
          <p:cNvSpPr/>
          <p:nvPr/>
        </p:nvSpPr>
        <p:spPr>
          <a:xfrm flipH="1">
            <a:off x="8587430" y="4591703"/>
            <a:ext cx="556560" cy="556560"/>
          </a:xfrm>
          <a:custGeom>
            <a:rect b="b" l="l" r="r" t="t"/>
            <a:pathLst>
              <a:path extrusionOk="0" h="1546" w="1546">
                <a:moveTo>
                  <a:pt x="1546" y="1546"/>
                </a:moveTo>
                <a:lnTo>
                  <a:pt x="0" y="1546"/>
                </a:lnTo>
                <a:lnTo>
                  <a:pt x="0" y="0"/>
                </a:lnTo>
                <a:lnTo>
                  <a:pt x="238" y="0"/>
                </a:lnTo>
                <a:cubicBezTo>
                  <a:pt x="960" y="0"/>
                  <a:pt x="1546" y="586"/>
                  <a:pt x="1546" y="1308"/>
                </a:cubicBezTo>
                <a:lnTo>
                  <a:pt x="1546" y="154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3"/>
          <p:cNvSpPr/>
          <p:nvPr/>
        </p:nvSpPr>
        <p:spPr>
          <a:xfrm>
            <a:off x="7926400" y="-144580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6" name="Google Shape;286;p33"/>
          <p:cNvSpPr txBox="1"/>
          <p:nvPr>
            <p:ph idx="1" type="subTitle"/>
          </p:nvPr>
        </p:nvSpPr>
        <p:spPr>
          <a:xfrm>
            <a:off x="5176678" y="1888638"/>
            <a:ext cx="3254100" cy="19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33"/>
          <p:cNvSpPr txBox="1"/>
          <p:nvPr>
            <p:ph idx="2" type="subTitle"/>
          </p:nvPr>
        </p:nvSpPr>
        <p:spPr>
          <a:xfrm>
            <a:off x="1143000" y="1888638"/>
            <a:ext cx="3254100" cy="19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33"/>
          <p:cNvSpPr txBox="1"/>
          <p:nvPr>
            <p:ph type="title"/>
          </p:nvPr>
        </p:nvSpPr>
        <p:spPr>
          <a:xfrm>
            <a:off x="1143000" y="539500"/>
            <a:ext cx="69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4"/>
          <p:cNvSpPr/>
          <p:nvPr/>
        </p:nvSpPr>
        <p:spPr>
          <a:xfrm>
            <a:off x="0" y="539499"/>
            <a:ext cx="713229" cy="4603999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34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34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34"/>
          <p:cNvSpPr/>
          <p:nvPr/>
        </p:nvSpPr>
        <p:spPr>
          <a:xfrm>
            <a:off x="8102400" y="934975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4" name="Google Shape;294;p34"/>
          <p:cNvSpPr/>
          <p:nvPr/>
        </p:nvSpPr>
        <p:spPr>
          <a:xfrm>
            <a:off x="5" y="4591703"/>
            <a:ext cx="556560" cy="556560"/>
          </a:xfrm>
          <a:custGeom>
            <a:rect b="b" l="l" r="r" t="t"/>
            <a:pathLst>
              <a:path extrusionOk="0" h="1546" w="1546">
                <a:moveTo>
                  <a:pt x="1546" y="1546"/>
                </a:moveTo>
                <a:lnTo>
                  <a:pt x="0" y="1546"/>
                </a:lnTo>
                <a:lnTo>
                  <a:pt x="0" y="0"/>
                </a:lnTo>
                <a:lnTo>
                  <a:pt x="238" y="0"/>
                </a:lnTo>
                <a:cubicBezTo>
                  <a:pt x="960" y="0"/>
                  <a:pt x="1546" y="586"/>
                  <a:pt x="1546" y="1308"/>
                </a:cubicBezTo>
                <a:lnTo>
                  <a:pt x="1546" y="154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4"/>
          <p:cNvSpPr txBox="1"/>
          <p:nvPr>
            <p:ph idx="1" type="subTitle"/>
          </p:nvPr>
        </p:nvSpPr>
        <p:spPr>
          <a:xfrm>
            <a:off x="1143000" y="1904430"/>
            <a:ext cx="2647500" cy="8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34"/>
          <p:cNvSpPr txBox="1"/>
          <p:nvPr>
            <p:ph idx="2" type="subTitle"/>
          </p:nvPr>
        </p:nvSpPr>
        <p:spPr>
          <a:xfrm>
            <a:off x="4507876" y="2560980"/>
            <a:ext cx="2647500" cy="8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34"/>
          <p:cNvSpPr txBox="1"/>
          <p:nvPr>
            <p:ph idx="3" type="subTitle"/>
          </p:nvPr>
        </p:nvSpPr>
        <p:spPr>
          <a:xfrm>
            <a:off x="1143000" y="3209000"/>
            <a:ext cx="2647500" cy="8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34"/>
          <p:cNvSpPr txBox="1"/>
          <p:nvPr>
            <p:ph idx="4" type="subTitle"/>
          </p:nvPr>
        </p:nvSpPr>
        <p:spPr>
          <a:xfrm>
            <a:off x="1143000" y="1627875"/>
            <a:ext cx="2647500" cy="45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9" name="Google Shape;299;p34"/>
          <p:cNvSpPr txBox="1"/>
          <p:nvPr>
            <p:ph idx="5" type="subTitle"/>
          </p:nvPr>
        </p:nvSpPr>
        <p:spPr>
          <a:xfrm>
            <a:off x="4507880" y="2284425"/>
            <a:ext cx="2647500" cy="45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0" name="Google Shape;300;p34"/>
          <p:cNvSpPr txBox="1"/>
          <p:nvPr>
            <p:ph idx="6" type="subTitle"/>
          </p:nvPr>
        </p:nvSpPr>
        <p:spPr>
          <a:xfrm>
            <a:off x="1143000" y="2932445"/>
            <a:ext cx="2647500" cy="45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1" name="Google Shape;301;p34"/>
          <p:cNvSpPr txBox="1"/>
          <p:nvPr>
            <p:ph type="title"/>
          </p:nvPr>
        </p:nvSpPr>
        <p:spPr>
          <a:xfrm>
            <a:off x="1143000" y="539500"/>
            <a:ext cx="728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5"/>
          <p:cNvSpPr/>
          <p:nvPr/>
        </p:nvSpPr>
        <p:spPr>
          <a:xfrm>
            <a:off x="0" y="0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35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5"/>
          <p:cNvSpPr/>
          <p:nvPr/>
        </p:nvSpPr>
        <p:spPr>
          <a:xfrm>
            <a:off x="8430775" y="0"/>
            <a:ext cx="713229" cy="5143500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35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35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5"/>
          <p:cNvSpPr/>
          <p:nvPr/>
        </p:nvSpPr>
        <p:spPr>
          <a:xfrm rot="-5400000">
            <a:off x="6412585" y="4499638"/>
            <a:ext cx="429120" cy="858600"/>
          </a:xfrm>
          <a:custGeom>
            <a:rect b="b" l="l" r="r" t="t"/>
            <a:pathLst>
              <a:path extrusionOk="0" h="2385" w="1192">
                <a:moveTo>
                  <a:pt x="0" y="2385"/>
                </a:moveTo>
                <a:cubicBezTo>
                  <a:pt x="658" y="2385"/>
                  <a:pt x="1192" y="1851"/>
                  <a:pt x="1192" y="1192"/>
                </a:cubicBezTo>
                <a:cubicBezTo>
                  <a:pt x="1192" y="534"/>
                  <a:pt x="658" y="0"/>
                  <a:pt x="0" y="0"/>
                </a:cubicBezTo>
                <a:lnTo>
                  <a:pt x="0" y="23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5"/>
          <p:cNvSpPr/>
          <p:nvPr/>
        </p:nvSpPr>
        <p:spPr>
          <a:xfrm>
            <a:off x="5208900" y="-229700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0" name="Google Shape;310;p35"/>
          <p:cNvSpPr txBox="1"/>
          <p:nvPr>
            <p:ph idx="1" type="subTitle"/>
          </p:nvPr>
        </p:nvSpPr>
        <p:spPr>
          <a:xfrm>
            <a:off x="1143011" y="1903958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35"/>
          <p:cNvSpPr txBox="1"/>
          <p:nvPr>
            <p:ph idx="2" type="subTitle"/>
          </p:nvPr>
        </p:nvSpPr>
        <p:spPr>
          <a:xfrm>
            <a:off x="4507889" y="1903958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35"/>
          <p:cNvSpPr txBox="1"/>
          <p:nvPr>
            <p:ph idx="3" type="subTitle"/>
          </p:nvPr>
        </p:nvSpPr>
        <p:spPr>
          <a:xfrm>
            <a:off x="1143011" y="3205398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35"/>
          <p:cNvSpPr txBox="1"/>
          <p:nvPr>
            <p:ph idx="4" type="subTitle"/>
          </p:nvPr>
        </p:nvSpPr>
        <p:spPr>
          <a:xfrm>
            <a:off x="4507889" y="3205398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35"/>
          <p:cNvSpPr txBox="1"/>
          <p:nvPr>
            <p:ph idx="5" type="subTitle"/>
          </p:nvPr>
        </p:nvSpPr>
        <p:spPr>
          <a:xfrm>
            <a:off x="1143000" y="1668965"/>
            <a:ext cx="1978200" cy="41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5" name="Google Shape;315;p35"/>
          <p:cNvSpPr txBox="1"/>
          <p:nvPr>
            <p:ph idx="6" type="subTitle"/>
          </p:nvPr>
        </p:nvSpPr>
        <p:spPr>
          <a:xfrm>
            <a:off x="1143000" y="2970506"/>
            <a:ext cx="1978200" cy="41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6" name="Google Shape;316;p35"/>
          <p:cNvSpPr txBox="1"/>
          <p:nvPr>
            <p:ph idx="7" type="subTitle"/>
          </p:nvPr>
        </p:nvSpPr>
        <p:spPr>
          <a:xfrm>
            <a:off x="4507875" y="1668965"/>
            <a:ext cx="1978200" cy="41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7" name="Google Shape;317;p35"/>
          <p:cNvSpPr txBox="1"/>
          <p:nvPr>
            <p:ph idx="8" type="subTitle"/>
          </p:nvPr>
        </p:nvSpPr>
        <p:spPr>
          <a:xfrm>
            <a:off x="4507875" y="2970506"/>
            <a:ext cx="1978200" cy="41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8" name="Google Shape;318;p35"/>
          <p:cNvSpPr txBox="1"/>
          <p:nvPr>
            <p:ph type="title"/>
          </p:nvPr>
        </p:nvSpPr>
        <p:spPr>
          <a:xfrm>
            <a:off x="1143000" y="539500"/>
            <a:ext cx="69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6"/>
          <p:cNvSpPr/>
          <p:nvPr/>
        </p:nvSpPr>
        <p:spPr>
          <a:xfrm>
            <a:off x="8430775" y="0"/>
            <a:ext cx="713229" cy="5143500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6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6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6"/>
          <p:cNvSpPr/>
          <p:nvPr/>
        </p:nvSpPr>
        <p:spPr>
          <a:xfrm>
            <a:off x="167645" y="4597283"/>
            <a:ext cx="1091160" cy="545400"/>
          </a:xfrm>
          <a:custGeom>
            <a:rect b="b" l="l" r="r" t="t"/>
            <a:pathLst>
              <a:path extrusionOk="0" h="1515" w="3031">
                <a:moveTo>
                  <a:pt x="0" y="1515"/>
                </a:moveTo>
                <a:lnTo>
                  <a:pt x="1515" y="0"/>
                </a:lnTo>
                <a:lnTo>
                  <a:pt x="3031" y="1515"/>
                </a:lnTo>
                <a:lnTo>
                  <a:pt x="1515" y="1515"/>
                </a:lnTo>
                <a:lnTo>
                  <a:pt x="0" y="151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6"/>
          <p:cNvSpPr/>
          <p:nvPr/>
        </p:nvSpPr>
        <p:spPr>
          <a:xfrm>
            <a:off x="-2552575" y="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5" name="Google Shape;325;p36"/>
          <p:cNvSpPr txBox="1"/>
          <p:nvPr>
            <p:ph idx="1" type="subTitle"/>
          </p:nvPr>
        </p:nvSpPr>
        <p:spPr>
          <a:xfrm>
            <a:off x="713227" y="1898619"/>
            <a:ext cx="19860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36"/>
          <p:cNvSpPr txBox="1"/>
          <p:nvPr>
            <p:ph idx="2" type="subTitle"/>
          </p:nvPr>
        </p:nvSpPr>
        <p:spPr>
          <a:xfrm>
            <a:off x="3385800" y="1898619"/>
            <a:ext cx="19860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36"/>
          <p:cNvSpPr txBox="1"/>
          <p:nvPr>
            <p:ph idx="3" type="subTitle"/>
          </p:nvPr>
        </p:nvSpPr>
        <p:spPr>
          <a:xfrm>
            <a:off x="713227" y="3200867"/>
            <a:ext cx="19860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36"/>
          <p:cNvSpPr txBox="1"/>
          <p:nvPr>
            <p:ph idx="4" type="subTitle"/>
          </p:nvPr>
        </p:nvSpPr>
        <p:spPr>
          <a:xfrm>
            <a:off x="3385800" y="3200867"/>
            <a:ext cx="19860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36"/>
          <p:cNvSpPr txBox="1"/>
          <p:nvPr>
            <p:ph idx="5" type="subTitle"/>
          </p:nvPr>
        </p:nvSpPr>
        <p:spPr>
          <a:xfrm>
            <a:off x="6059273" y="1898619"/>
            <a:ext cx="19860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36"/>
          <p:cNvSpPr txBox="1"/>
          <p:nvPr>
            <p:ph idx="6" type="subTitle"/>
          </p:nvPr>
        </p:nvSpPr>
        <p:spPr>
          <a:xfrm>
            <a:off x="6059273" y="3200867"/>
            <a:ext cx="19860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36"/>
          <p:cNvSpPr txBox="1"/>
          <p:nvPr>
            <p:ph idx="7" type="subTitle"/>
          </p:nvPr>
        </p:nvSpPr>
        <p:spPr>
          <a:xfrm>
            <a:off x="714127" y="1592611"/>
            <a:ext cx="19842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2" name="Google Shape;332;p36"/>
          <p:cNvSpPr txBox="1"/>
          <p:nvPr>
            <p:ph idx="8" type="subTitle"/>
          </p:nvPr>
        </p:nvSpPr>
        <p:spPr>
          <a:xfrm>
            <a:off x="3386700" y="1592611"/>
            <a:ext cx="19842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3" name="Google Shape;333;p36"/>
          <p:cNvSpPr txBox="1"/>
          <p:nvPr>
            <p:ph idx="9" type="subTitle"/>
          </p:nvPr>
        </p:nvSpPr>
        <p:spPr>
          <a:xfrm>
            <a:off x="6060173" y="1592611"/>
            <a:ext cx="19842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4" name="Google Shape;334;p36"/>
          <p:cNvSpPr txBox="1"/>
          <p:nvPr>
            <p:ph idx="13" type="subTitle"/>
          </p:nvPr>
        </p:nvSpPr>
        <p:spPr>
          <a:xfrm>
            <a:off x="714127" y="2894835"/>
            <a:ext cx="19842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5" name="Google Shape;335;p36"/>
          <p:cNvSpPr txBox="1"/>
          <p:nvPr>
            <p:ph idx="14" type="subTitle"/>
          </p:nvPr>
        </p:nvSpPr>
        <p:spPr>
          <a:xfrm>
            <a:off x="3386700" y="2894835"/>
            <a:ext cx="19842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6" name="Google Shape;336;p36"/>
          <p:cNvSpPr txBox="1"/>
          <p:nvPr>
            <p:ph idx="15" type="subTitle"/>
          </p:nvPr>
        </p:nvSpPr>
        <p:spPr>
          <a:xfrm>
            <a:off x="6060173" y="2894835"/>
            <a:ext cx="19842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7" name="Google Shape;337;p36"/>
          <p:cNvSpPr txBox="1"/>
          <p:nvPr>
            <p:ph type="title"/>
          </p:nvPr>
        </p:nvSpPr>
        <p:spPr>
          <a:xfrm>
            <a:off x="720000" y="539500"/>
            <a:ext cx="732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7"/>
          <p:cNvSpPr/>
          <p:nvPr/>
        </p:nvSpPr>
        <p:spPr>
          <a:xfrm>
            <a:off x="8430775" y="0"/>
            <a:ext cx="713229" cy="5143500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7"/>
          <p:cNvSpPr/>
          <p:nvPr/>
        </p:nvSpPr>
        <p:spPr>
          <a:xfrm>
            <a:off x="0" y="539499"/>
            <a:ext cx="713229" cy="4603999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7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37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37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37"/>
          <p:cNvSpPr/>
          <p:nvPr/>
        </p:nvSpPr>
        <p:spPr>
          <a:xfrm rot="-5400000">
            <a:off x="1357735" y="4499638"/>
            <a:ext cx="429120" cy="858600"/>
          </a:xfrm>
          <a:custGeom>
            <a:rect b="b" l="l" r="r" t="t"/>
            <a:pathLst>
              <a:path extrusionOk="0" h="2385" w="1192">
                <a:moveTo>
                  <a:pt x="0" y="2385"/>
                </a:moveTo>
                <a:cubicBezTo>
                  <a:pt x="658" y="2385"/>
                  <a:pt x="1192" y="1851"/>
                  <a:pt x="1192" y="1192"/>
                </a:cubicBezTo>
                <a:cubicBezTo>
                  <a:pt x="1192" y="534"/>
                  <a:pt x="658" y="0"/>
                  <a:pt x="0" y="0"/>
                </a:cubicBezTo>
                <a:lnTo>
                  <a:pt x="0" y="23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37"/>
          <p:cNvSpPr/>
          <p:nvPr/>
        </p:nvSpPr>
        <p:spPr>
          <a:xfrm>
            <a:off x="5208763" y="-197385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6" name="Google Shape;346;p37"/>
          <p:cNvSpPr txBox="1"/>
          <p:nvPr>
            <p:ph hasCustomPrompt="1" type="title"/>
          </p:nvPr>
        </p:nvSpPr>
        <p:spPr>
          <a:xfrm>
            <a:off x="1143000" y="539500"/>
            <a:ext cx="40128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i="1" sz="35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7" name="Google Shape;347;p37"/>
          <p:cNvSpPr txBox="1"/>
          <p:nvPr>
            <p:ph idx="1" type="subTitle"/>
          </p:nvPr>
        </p:nvSpPr>
        <p:spPr>
          <a:xfrm>
            <a:off x="1143000" y="1228424"/>
            <a:ext cx="4012800" cy="5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8" name="Google Shape;348;p37"/>
          <p:cNvSpPr txBox="1"/>
          <p:nvPr>
            <p:ph hasCustomPrompt="1" idx="2" type="title"/>
          </p:nvPr>
        </p:nvSpPr>
        <p:spPr>
          <a:xfrm>
            <a:off x="2565600" y="1827237"/>
            <a:ext cx="40128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i="1" sz="35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9" name="Google Shape;349;p37"/>
          <p:cNvSpPr txBox="1"/>
          <p:nvPr>
            <p:ph idx="3" type="subTitle"/>
          </p:nvPr>
        </p:nvSpPr>
        <p:spPr>
          <a:xfrm>
            <a:off x="2565600" y="2516160"/>
            <a:ext cx="4012800" cy="5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0" name="Google Shape;350;p37"/>
          <p:cNvSpPr txBox="1"/>
          <p:nvPr>
            <p:ph hasCustomPrompt="1" idx="4" type="title"/>
          </p:nvPr>
        </p:nvSpPr>
        <p:spPr>
          <a:xfrm>
            <a:off x="4032475" y="3114949"/>
            <a:ext cx="40128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i="1" sz="35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1" name="Google Shape;351;p37"/>
          <p:cNvSpPr txBox="1"/>
          <p:nvPr>
            <p:ph idx="5" type="subTitle"/>
          </p:nvPr>
        </p:nvSpPr>
        <p:spPr>
          <a:xfrm>
            <a:off x="4032475" y="3803872"/>
            <a:ext cx="4012800" cy="5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8_1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8"/>
          <p:cNvSpPr/>
          <p:nvPr/>
        </p:nvSpPr>
        <p:spPr>
          <a:xfrm>
            <a:off x="8430775" y="0"/>
            <a:ext cx="713229" cy="5143500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38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8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8"/>
          <p:cNvSpPr/>
          <p:nvPr/>
        </p:nvSpPr>
        <p:spPr>
          <a:xfrm>
            <a:off x="-2552575" y="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7" name="Google Shape;357;p38"/>
          <p:cNvSpPr/>
          <p:nvPr/>
        </p:nvSpPr>
        <p:spPr>
          <a:xfrm>
            <a:off x="5406620" y="4597283"/>
            <a:ext cx="1091160" cy="545400"/>
          </a:xfrm>
          <a:custGeom>
            <a:rect b="b" l="l" r="r" t="t"/>
            <a:pathLst>
              <a:path extrusionOk="0" h="1515" w="3031">
                <a:moveTo>
                  <a:pt x="0" y="1515"/>
                </a:moveTo>
                <a:lnTo>
                  <a:pt x="1515" y="0"/>
                </a:lnTo>
                <a:lnTo>
                  <a:pt x="3031" y="1515"/>
                </a:lnTo>
                <a:lnTo>
                  <a:pt x="1515" y="1515"/>
                </a:lnTo>
                <a:lnTo>
                  <a:pt x="0" y="151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38"/>
          <p:cNvSpPr txBox="1"/>
          <p:nvPr>
            <p:ph idx="1" type="subTitle"/>
          </p:nvPr>
        </p:nvSpPr>
        <p:spPr>
          <a:xfrm>
            <a:off x="713225" y="3071350"/>
            <a:ext cx="1818900" cy="10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38"/>
          <p:cNvSpPr txBox="1"/>
          <p:nvPr>
            <p:ph idx="2" type="subTitle"/>
          </p:nvPr>
        </p:nvSpPr>
        <p:spPr>
          <a:xfrm>
            <a:off x="713225" y="2751150"/>
            <a:ext cx="1818900" cy="50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360" name="Google Shape;360;p38"/>
          <p:cNvSpPr txBox="1"/>
          <p:nvPr>
            <p:ph hasCustomPrompt="1" type="title"/>
          </p:nvPr>
        </p:nvSpPr>
        <p:spPr>
          <a:xfrm>
            <a:off x="3469800" y="1581150"/>
            <a:ext cx="1016700" cy="406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 sz="24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1" name="Google Shape;361;p38"/>
          <p:cNvSpPr txBox="1"/>
          <p:nvPr>
            <p:ph idx="3" type="subTitle"/>
          </p:nvPr>
        </p:nvSpPr>
        <p:spPr>
          <a:xfrm>
            <a:off x="3469800" y="3071350"/>
            <a:ext cx="1818900" cy="10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p38"/>
          <p:cNvSpPr txBox="1"/>
          <p:nvPr>
            <p:ph idx="4" type="subTitle"/>
          </p:nvPr>
        </p:nvSpPr>
        <p:spPr>
          <a:xfrm>
            <a:off x="3469800" y="2751150"/>
            <a:ext cx="1818900" cy="50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363" name="Google Shape;363;p38"/>
          <p:cNvSpPr txBox="1"/>
          <p:nvPr>
            <p:ph hasCustomPrompt="1" idx="5" type="title"/>
          </p:nvPr>
        </p:nvSpPr>
        <p:spPr>
          <a:xfrm>
            <a:off x="6219600" y="1581150"/>
            <a:ext cx="1016700" cy="406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 sz="24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4" name="Google Shape;364;p38"/>
          <p:cNvSpPr txBox="1"/>
          <p:nvPr>
            <p:ph idx="6" type="subTitle"/>
          </p:nvPr>
        </p:nvSpPr>
        <p:spPr>
          <a:xfrm>
            <a:off x="6226375" y="3071350"/>
            <a:ext cx="1818900" cy="10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38"/>
          <p:cNvSpPr txBox="1"/>
          <p:nvPr>
            <p:ph idx="7" type="subTitle"/>
          </p:nvPr>
        </p:nvSpPr>
        <p:spPr>
          <a:xfrm>
            <a:off x="6226375" y="2751150"/>
            <a:ext cx="1818900" cy="50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366" name="Google Shape;366;p38"/>
          <p:cNvSpPr txBox="1"/>
          <p:nvPr>
            <p:ph idx="8" type="title"/>
          </p:nvPr>
        </p:nvSpPr>
        <p:spPr>
          <a:xfrm>
            <a:off x="720000" y="539500"/>
            <a:ext cx="732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7" name="Google Shape;367;p38"/>
          <p:cNvSpPr txBox="1"/>
          <p:nvPr>
            <p:ph hasCustomPrompt="1" idx="9" type="title"/>
          </p:nvPr>
        </p:nvSpPr>
        <p:spPr>
          <a:xfrm>
            <a:off x="720000" y="1581150"/>
            <a:ext cx="1016700" cy="406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 sz="24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0" i="1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9"/>
          <p:cNvSpPr/>
          <p:nvPr/>
        </p:nvSpPr>
        <p:spPr>
          <a:xfrm>
            <a:off x="8430772" y="2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39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9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39"/>
          <p:cNvSpPr/>
          <p:nvPr/>
        </p:nvSpPr>
        <p:spPr>
          <a:xfrm>
            <a:off x="-1808300" y="217825"/>
            <a:ext cx="3647400" cy="36474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3" name="Google Shape;373;p39"/>
          <p:cNvSpPr/>
          <p:nvPr/>
        </p:nvSpPr>
        <p:spPr>
          <a:xfrm flipH="1">
            <a:off x="8714885" y="1670690"/>
            <a:ext cx="429120" cy="858600"/>
          </a:xfrm>
          <a:custGeom>
            <a:rect b="b" l="l" r="r" t="t"/>
            <a:pathLst>
              <a:path extrusionOk="0" h="2385" w="1192">
                <a:moveTo>
                  <a:pt x="0" y="2385"/>
                </a:moveTo>
                <a:cubicBezTo>
                  <a:pt x="658" y="2385"/>
                  <a:pt x="1192" y="1851"/>
                  <a:pt x="1192" y="1192"/>
                </a:cubicBezTo>
                <a:cubicBezTo>
                  <a:pt x="1192" y="534"/>
                  <a:pt x="658" y="0"/>
                  <a:pt x="0" y="0"/>
                </a:cubicBezTo>
                <a:lnTo>
                  <a:pt x="0" y="23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39"/>
          <p:cNvSpPr/>
          <p:nvPr/>
        </p:nvSpPr>
        <p:spPr>
          <a:xfrm>
            <a:off x="597423" y="4597283"/>
            <a:ext cx="1091160" cy="545400"/>
          </a:xfrm>
          <a:custGeom>
            <a:rect b="b" l="l" r="r" t="t"/>
            <a:pathLst>
              <a:path extrusionOk="0" h="1515" w="3031">
                <a:moveTo>
                  <a:pt x="0" y="1515"/>
                </a:moveTo>
                <a:lnTo>
                  <a:pt x="1515" y="0"/>
                </a:lnTo>
                <a:lnTo>
                  <a:pt x="3031" y="1515"/>
                </a:lnTo>
                <a:lnTo>
                  <a:pt x="1515" y="1515"/>
                </a:lnTo>
                <a:lnTo>
                  <a:pt x="0" y="151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39"/>
          <p:cNvSpPr txBox="1"/>
          <p:nvPr>
            <p:ph type="title"/>
          </p:nvPr>
        </p:nvSpPr>
        <p:spPr>
          <a:xfrm>
            <a:off x="3836510" y="539500"/>
            <a:ext cx="3691500" cy="10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76" name="Google Shape;376;p39"/>
          <p:cNvSpPr txBox="1"/>
          <p:nvPr>
            <p:ph idx="1" type="subTitle"/>
          </p:nvPr>
        </p:nvSpPr>
        <p:spPr>
          <a:xfrm>
            <a:off x="3836510" y="1703425"/>
            <a:ext cx="3691500" cy="105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39"/>
          <p:cNvSpPr txBox="1"/>
          <p:nvPr/>
        </p:nvSpPr>
        <p:spPr>
          <a:xfrm>
            <a:off x="3836500" y="2954900"/>
            <a:ext cx="36915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CREDITS:</a:t>
            </a:r>
            <a:r>
              <a:rPr lang="en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This presentation template was created by </a:t>
            </a:r>
            <a:r>
              <a:rPr b="1" lang="en" sz="1200" u="sng">
                <a:solidFill>
                  <a:schemeClr val="hlink"/>
                </a:solidFill>
                <a:latin typeface="Outfit"/>
                <a:ea typeface="Outfit"/>
                <a:cs typeface="Outfit"/>
                <a:sym typeface="Outfit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, and includes icons by </a:t>
            </a:r>
            <a:r>
              <a:rPr b="1" lang="en" sz="1200" u="sng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, and infographics &amp; images by </a:t>
            </a:r>
            <a:r>
              <a:rPr b="1" lang="en" sz="1200" u="sng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</a:t>
            </a:r>
            <a:endParaRPr b="1" sz="1200" u="sng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0"/>
          <p:cNvSpPr/>
          <p:nvPr/>
        </p:nvSpPr>
        <p:spPr>
          <a:xfrm>
            <a:off x="0" y="539499"/>
            <a:ext cx="713229" cy="4603999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40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40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40"/>
          <p:cNvSpPr/>
          <p:nvPr/>
        </p:nvSpPr>
        <p:spPr>
          <a:xfrm>
            <a:off x="8430775" y="-24440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3" name="Google Shape;383;p40"/>
          <p:cNvSpPr/>
          <p:nvPr/>
        </p:nvSpPr>
        <p:spPr>
          <a:xfrm flipH="1">
            <a:off x="8587430" y="4591703"/>
            <a:ext cx="556560" cy="556560"/>
          </a:xfrm>
          <a:custGeom>
            <a:rect b="b" l="l" r="r" t="t"/>
            <a:pathLst>
              <a:path extrusionOk="0" h="1546" w="1546">
                <a:moveTo>
                  <a:pt x="1546" y="1546"/>
                </a:moveTo>
                <a:lnTo>
                  <a:pt x="0" y="1546"/>
                </a:lnTo>
                <a:lnTo>
                  <a:pt x="0" y="0"/>
                </a:lnTo>
                <a:lnTo>
                  <a:pt x="238" y="0"/>
                </a:lnTo>
                <a:cubicBezTo>
                  <a:pt x="960" y="0"/>
                  <a:pt x="1546" y="586"/>
                  <a:pt x="1546" y="1308"/>
                </a:cubicBezTo>
                <a:lnTo>
                  <a:pt x="1546" y="154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>
            <a:off x="8430772" y="2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0" y="539499"/>
            <a:ext cx="713229" cy="4603999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5208900" y="-229700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" name="Google Shape;41;p5"/>
          <p:cNvSpPr/>
          <p:nvPr/>
        </p:nvSpPr>
        <p:spPr>
          <a:xfrm>
            <a:off x="5" y="4591703"/>
            <a:ext cx="556560" cy="556560"/>
          </a:xfrm>
          <a:custGeom>
            <a:rect b="b" l="l" r="r" t="t"/>
            <a:pathLst>
              <a:path extrusionOk="0" h="1546" w="1546">
                <a:moveTo>
                  <a:pt x="1546" y="1546"/>
                </a:moveTo>
                <a:lnTo>
                  <a:pt x="0" y="1546"/>
                </a:lnTo>
                <a:lnTo>
                  <a:pt x="0" y="0"/>
                </a:lnTo>
                <a:lnTo>
                  <a:pt x="238" y="0"/>
                </a:lnTo>
                <a:cubicBezTo>
                  <a:pt x="960" y="0"/>
                  <a:pt x="1546" y="586"/>
                  <a:pt x="1546" y="1308"/>
                </a:cubicBezTo>
                <a:lnTo>
                  <a:pt x="1546" y="154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5"/>
          <p:cNvSpPr txBox="1"/>
          <p:nvPr>
            <p:ph idx="1" type="subTitle"/>
          </p:nvPr>
        </p:nvSpPr>
        <p:spPr>
          <a:xfrm>
            <a:off x="5942408" y="3509977"/>
            <a:ext cx="2103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3" name="Google Shape;43;p5"/>
          <p:cNvSpPr txBox="1"/>
          <p:nvPr>
            <p:ph idx="2" type="subTitle"/>
          </p:nvPr>
        </p:nvSpPr>
        <p:spPr>
          <a:xfrm>
            <a:off x="2148664" y="3509976"/>
            <a:ext cx="2103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4" name="Google Shape;44;p5"/>
          <p:cNvSpPr txBox="1"/>
          <p:nvPr>
            <p:ph idx="3" type="subTitle"/>
          </p:nvPr>
        </p:nvSpPr>
        <p:spPr>
          <a:xfrm>
            <a:off x="5942400" y="3122525"/>
            <a:ext cx="21030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" name="Google Shape;45;p5"/>
          <p:cNvSpPr txBox="1"/>
          <p:nvPr>
            <p:ph idx="4" type="subTitle"/>
          </p:nvPr>
        </p:nvSpPr>
        <p:spPr>
          <a:xfrm>
            <a:off x="2148475" y="3122525"/>
            <a:ext cx="21030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" name="Google Shape;46;p5"/>
          <p:cNvSpPr txBox="1"/>
          <p:nvPr>
            <p:ph type="title"/>
          </p:nvPr>
        </p:nvSpPr>
        <p:spPr>
          <a:xfrm>
            <a:off x="1143000" y="539500"/>
            <a:ext cx="69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1"/>
          <p:cNvSpPr/>
          <p:nvPr/>
        </p:nvSpPr>
        <p:spPr>
          <a:xfrm>
            <a:off x="8430775" y="0"/>
            <a:ext cx="713229" cy="5143500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41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41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1"/>
          <p:cNvSpPr/>
          <p:nvPr/>
        </p:nvSpPr>
        <p:spPr>
          <a:xfrm rot="-5400000">
            <a:off x="4357435" y="4499638"/>
            <a:ext cx="429120" cy="858600"/>
          </a:xfrm>
          <a:custGeom>
            <a:rect b="b" l="l" r="r" t="t"/>
            <a:pathLst>
              <a:path extrusionOk="0" h="2385" w="1192">
                <a:moveTo>
                  <a:pt x="0" y="2385"/>
                </a:moveTo>
                <a:cubicBezTo>
                  <a:pt x="658" y="2385"/>
                  <a:pt x="1192" y="1851"/>
                  <a:pt x="1192" y="1192"/>
                </a:cubicBezTo>
                <a:cubicBezTo>
                  <a:pt x="1192" y="534"/>
                  <a:pt x="658" y="0"/>
                  <a:pt x="0" y="0"/>
                </a:cubicBezTo>
                <a:lnTo>
                  <a:pt x="0" y="23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1"/>
          <p:cNvSpPr/>
          <p:nvPr/>
        </p:nvSpPr>
        <p:spPr>
          <a:xfrm>
            <a:off x="-1705050" y="-1816750"/>
            <a:ext cx="3647400" cy="36474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/>
          <p:nvPr>
            <p:ph type="title"/>
          </p:nvPr>
        </p:nvSpPr>
        <p:spPr>
          <a:xfrm>
            <a:off x="720000" y="539500"/>
            <a:ext cx="732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9" name="Google Shape;49;p6"/>
          <p:cNvSpPr/>
          <p:nvPr/>
        </p:nvSpPr>
        <p:spPr>
          <a:xfrm>
            <a:off x="8430775" y="4775"/>
            <a:ext cx="713229" cy="5143500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6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5" y="4591703"/>
            <a:ext cx="556560" cy="556560"/>
          </a:xfrm>
          <a:custGeom>
            <a:rect b="b" l="l" r="r" t="t"/>
            <a:pathLst>
              <a:path extrusionOk="0" h="1546" w="1546">
                <a:moveTo>
                  <a:pt x="1546" y="1546"/>
                </a:moveTo>
                <a:lnTo>
                  <a:pt x="0" y="1546"/>
                </a:lnTo>
                <a:lnTo>
                  <a:pt x="0" y="0"/>
                </a:lnTo>
                <a:lnTo>
                  <a:pt x="238" y="0"/>
                </a:lnTo>
                <a:cubicBezTo>
                  <a:pt x="960" y="0"/>
                  <a:pt x="1546" y="586"/>
                  <a:pt x="1546" y="1308"/>
                </a:cubicBezTo>
                <a:lnTo>
                  <a:pt x="1546" y="154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-2552575" y="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/>
          <p:nvPr/>
        </p:nvSpPr>
        <p:spPr>
          <a:xfrm>
            <a:off x="0" y="0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7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7"/>
          <p:cNvSpPr/>
          <p:nvPr/>
        </p:nvSpPr>
        <p:spPr>
          <a:xfrm>
            <a:off x="8430775" y="0"/>
            <a:ext cx="713229" cy="5143500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7"/>
          <p:cNvSpPr/>
          <p:nvPr/>
        </p:nvSpPr>
        <p:spPr>
          <a:xfrm rot="-5400000">
            <a:off x="4306504" y="289975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7"/>
          <p:cNvSpPr/>
          <p:nvPr/>
        </p:nvSpPr>
        <p:spPr>
          <a:xfrm>
            <a:off x="4026420" y="4597283"/>
            <a:ext cx="1091160" cy="545400"/>
          </a:xfrm>
          <a:custGeom>
            <a:rect b="b" l="l" r="r" t="t"/>
            <a:pathLst>
              <a:path extrusionOk="0" h="1515" w="3031">
                <a:moveTo>
                  <a:pt x="0" y="1515"/>
                </a:moveTo>
                <a:lnTo>
                  <a:pt x="1515" y="0"/>
                </a:lnTo>
                <a:lnTo>
                  <a:pt x="3031" y="1515"/>
                </a:lnTo>
                <a:lnTo>
                  <a:pt x="1515" y="1515"/>
                </a:lnTo>
                <a:lnTo>
                  <a:pt x="0" y="151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7"/>
          <p:cNvSpPr/>
          <p:nvPr/>
        </p:nvSpPr>
        <p:spPr>
          <a:xfrm>
            <a:off x="5208900" y="-2297000"/>
            <a:ext cx="2836500" cy="28365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" name="Google Shape;62;p7"/>
          <p:cNvSpPr txBox="1"/>
          <p:nvPr>
            <p:ph idx="1" type="subTitle"/>
          </p:nvPr>
        </p:nvSpPr>
        <p:spPr>
          <a:xfrm>
            <a:off x="1143000" y="1700300"/>
            <a:ext cx="4907400" cy="21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63" name="Google Shape;63;p7"/>
          <p:cNvSpPr txBox="1"/>
          <p:nvPr>
            <p:ph type="title"/>
          </p:nvPr>
        </p:nvSpPr>
        <p:spPr>
          <a:xfrm>
            <a:off x="1143000" y="539500"/>
            <a:ext cx="69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0" y="0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8"/>
          <p:cNvSpPr/>
          <p:nvPr/>
        </p:nvSpPr>
        <p:spPr>
          <a:xfrm>
            <a:off x="8430772" y="2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8"/>
          <p:cNvSpPr/>
          <p:nvPr/>
        </p:nvSpPr>
        <p:spPr>
          <a:xfrm rot="-5400000">
            <a:off x="4306504" y="-4310262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8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8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8"/>
          <p:cNvSpPr/>
          <p:nvPr/>
        </p:nvSpPr>
        <p:spPr>
          <a:xfrm>
            <a:off x="4397875" y="3913425"/>
            <a:ext cx="3647400" cy="36474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" name="Google Shape;71;p8"/>
          <p:cNvSpPr/>
          <p:nvPr/>
        </p:nvSpPr>
        <p:spPr>
          <a:xfrm flipH="1" rot="-5400000">
            <a:off x="4357435" y="-218487"/>
            <a:ext cx="429120" cy="858600"/>
          </a:xfrm>
          <a:custGeom>
            <a:rect b="b" l="l" r="r" t="t"/>
            <a:pathLst>
              <a:path extrusionOk="0" h="2385" w="1192">
                <a:moveTo>
                  <a:pt x="0" y="2385"/>
                </a:moveTo>
                <a:cubicBezTo>
                  <a:pt x="658" y="2385"/>
                  <a:pt x="1192" y="1851"/>
                  <a:pt x="1192" y="1192"/>
                </a:cubicBezTo>
                <a:cubicBezTo>
                  <a:pt x="1192" y="534"/>
                  <a:pt x="658" y="0"/>
                  <a:pt x="0" y="0"/>
                </a:cubicBezTo>
                <a:lnTo>
                  <a:pt x="0" y="23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8"/>
          <p:cNvSpPr txBox="1"/>
          <p:nvPr>
            <p:ph type="title"/>
          </p:nvPr>
        </p:nvSpPr>
        <p:spPr>
          <a:xfrm>
            <a:off x="1143000" y="1574925"/>
            <a:ext cx="5607000" cy="209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/>
          <p:nvPr/>
        </p:nvSpPr>
        <p:spPr>
          <a:xfrm>
            <a:off x="0" y="0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9"/>
          <p:cNvSpPr/>
          <p:nvPr/>
        </p:nvSpPr>
        <p:spPr>
          <a:xfrm>
            <a:off x="8430772" y="2"/>
            <a:ext cx="713229" cy="5143497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9"/>
          <p:cNvSpPr/>
          <p:nvPr/>
        </p:nvSpPr>
        <p:spPr>
          <a:xfrm rot="-5400000">
            <a:off x="4306504" y="-4310262"/>
            <a:ext cx="547018" cy="9160025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9"/>
          <p:cNvSpPr/>
          <p:nvPr/>
        </p:nvSpPr>
        <p:spPr>
          <a:xfrm>
            <a:off x="0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9"/>
          <p:cNvSpPr/>
          <p:nvPr/>
        </p:nvSpPr>
        <p:spPr>
          <a:xfrm>
            <a:off x="8430775" y="0"/>
            <a:ext cx="713229" cy="539501"/>
          </a:xfrm>
          <a:custGeom>
            <a:rect b="b" l="l" r="r" t="t"/>
            <a:pathLst>
              <a:path extrusionOk="0" h="1167" w="3162">
                <a:moveTo>
                  <a:pt x="3162" y="1167"/>
                </a:moveTo>
                <a:lnTo>
                  <a:pt x="0" y="1167"/>
                </a:lnTo>
                <a:lnTo>
                  <a:pt x="0" y="0"/>
                </a:lnTo>
                <a:lnTo>
                  <a:pt x="3162" y="0"/>
                </a:lnTo>
                <a:lnTo>
                  <a:pt x="3162" y="11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2748300" y="3913425"/>
            <a:ext cx="3647400" cy="3647400"/>
          </a:xfrm>
          <a:prstGeom prst="donut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" name="Google Shape;80;p9"/>
          <p:cNvSpPr/>
          <p:nvPr/>
        </p:nvSpPr>
        <p:spPr>
          <a:xfrm rot="10800000">
            <a:off x="4034432" y="-2943"/>
            <a:ext cx="1091160" cy="545400"/>
          </a:xfrm>
          <a:custGeom>
            <a:rect b="b" l="l" r="r" t="t"/>
            <a:pathLst>
              <a:path extrusionOk="0" h="1515" w="3031">
                <a:moveTo>
                  <a:pt x="0" y="1515"/>
                </a:moveTo>
                <a:lnTo>
                  <a:pt x="1515" y="0"/>
                </a:lnTo>
                <a:lnTo>
                  <a:pt x="3031" y="1515"/>
                </a:lnTo>
                <a:lnTo>
                  <a:pt x="1515" y="1515"/>
                </a:lnTo>
                <a:lnTo>
                  <a:pt x="0" y="151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9"/>
          <p:cNvSpPr txBox="1"/>
          <p:nvPr>
            <p:ph type="title"/>
          </p:nvPr>
        </p:nvSpPr>
        <p:spPr>
          <a:xfrm>
            <a:off x="2135550" y="1274488"/>
            <a:ext cx="4872900" cy="116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2" name="Google Shape;82;p9"/>
          <p:cNvSpPr txBox="1"/>
          <p:nvPr>
            <p:ph idx="1" type="subTitle"/>
          </p:nvPr>
        </p:nvSpPr>
        <p:spPr>
          <a:xfrm>
            <a:off x="2135550" y="2435913"/>
            <a:ext cx="48729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/>
          <p:nvPr>
            <p:ph idx="2" type="pic"/>
          </p:nvPr>
        </p:nvSpPr>
        <p:spPr>
          <a:xfrm>
            <a:off x="-25" y="-13725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10"/>
          <p:cNvSpPr txBox="1"/>
          <p:nvPr>
            <p:ph type="title"/>
          </p:nvPr>
        </p:nvSpPr>
        <p:spPr>
          <a:xfrm>
            <a:off x="720000" y="3951125"/>
            <a:ext cx="7704000" cy="636000"/>
          </a:xfrm>
          <a:prstGeom prst="rect">
            <a:avLst/>
          </a:prstGeom>
          <a:solidFill>
            <a:schemeClr val="accent6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1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"/>
              <a:buNone/>
              <a:defRPr b="1" sz="3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"/>
              <a:buNone/>
              <a:defRPr b="1" sz="3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"/>
              <a:buNone/>
              <a:defRPr b="1" sz="3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"/>
              <a:buNone/>
              <a:defRPr b="1" sz="3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"/>
              <a:buNone/>
              <a:defRPr b="1" sz="3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"/>
              <a:buNone/>
              <a:defRPr b="1" sz="3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"/>
              <a:buNone/>
              <a:defRPr b="1" sz="3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"/>
              <a:buNone/>
              <a:defRPr b="1" sz="3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"/>
              <a:buNone/>
              <a:defRPr b="1" sz="3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●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○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■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●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○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■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●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○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■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2"/>
          <p:cNvSpPr txBox="1"/>
          <p:nvPr>
            <p:ph type="ctrTitle"/>
          </p:nvPr>
        </p:nvSpPr>
        <p:spPr>
          <a:xfrm>
            <a:off x="1206850" y="870850"/>
            <a:ext cx="6556500" cy="154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KSCB124 Dril VI</a:t>
            </a:r>
            <a:endParaRPr sz="4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(Group 1)  </a:t>
            </a:r>
            <a:endParaRPr b="0" i="1" sz="3900">
              <a:solidFill>
                <a:schemeClr val="accent3"/>
              </a:solidFill>
            </a:endParaRPr>
          </a:p>
        </p:txBody>
      </p:sp>
      <p:sp>
        <p:nvSpPr>
          <p:cNvPr id="395" name="Google Shape;395;p42"/>
          <p:cNvSpPr txBox="1"/>
          <p:nvPr/>
        </p:nvSpPr>
        <p:spPr>
          <a:xfrm>
            <a:off x="1183300" y="2675950"/>
            <a:ext cx="6603600" cy="8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Ms Bonnie Wong</a:t>
            </a:r>
            <a:endParaRPr sz="21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556248@muni.mail.cz</a:t>
            </a:r>
            <a:endParaRPr sz="21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4350" y="1351538"/>
            <a:ext cx="2543175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1"/>
          <p:cNvSpPr txBox="1"/>
          <p:nvPr>
            <p:ph idx="1" type="subTitle"/>
          </p:nvPr>
        </p:nvSpPr>
        <p:spPr>
          <a:xfrm>
            <a:off x="1190675" y="722675"/>
            <a:ext cx="1241400" cy="6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粤语</a:t>
            </a:r>
            <a:endParaRPr sz="2000"/>
          </a:p>
        </p:txBody>
      </p:sp>
      <p:pic>
        <p:nvPicPr>
          <p:cNvPr id="463" name="Google Shape;46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950" y="1180100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51"/>
          <p:cNvSpPr txBox="1"/>
          <p:nvPr/>
        </p:nvSpPr>
        <p:spPr>
          <a:xfrm>
            <a:off x="2869475" y="1585400"/>
            <a:ext cx="1241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普通话</a:t>
            </a:r>
            <a:endParaRPr sz="20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465" name="Google Shape;465;p51"/>
          <p:cNvPicPr preferRelativeResize="0"/>
          <p:nvPr/>
        </p:nvPicPr>
        <p:blipFill rotWithShape="1">
          <a:blip r:embed="rId5">
            <a:alphaModFix/>
          </a:blip>
          <a:srcRect b="0" l="10468" r="11002" t="0"/>
          <a:stretch/>
        </p:blipFill>
        <p:spPr>
          <a:xfrm>
            <a:off x="2241325" y="1994550"/>
            <a:ext cx="224405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1"/>
          <p:cNvSpPr txBox="1"/>
          <p:nvPr>
            <p:ph idx="1" type="subTitle"/>
          </p:nvPr>
        </p:nvSpPr>
        <p:spPr>
          <a:xfrm>
            <a:off x="5000213" y="961100"/>
            <a:ext cx="1241400" cy="6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英</a:t>
            </a:r>
            <a:r>
              <a:rPr lang="en" sz="2000"/>
              <a:t>语</a:t>
            </a:r>
            <a:endParaRPr sz="2000"/>
          </a:p>
        </p:txBody>
      </p:sp>
      <p:pic>
        <p:nvPicPr>
          <p:cNvPr id="467" name="Google Shape;467;p51"/>
          <p:cNvPicPr preferRelativeResize="0"/>
          <p:nvPr/>
        </p:nvPicPr>
        <p:blipFill rotWithShape="1">
          <a:blip r:embed="rId6">
            <a:alphaModFix/>
          </a:blip>
          <a:srcRect b="3629" l="-4090" r="4089" t="-3629"/>
          <a:stretch/>
        </p:blipFill>
        <p:spPr>
          <a:xfrm>
            <a:off x="6565450" y="1743813"/>
            <a:ext cx="2101675" cy="2101675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51"/>
          <p:cNvSpPr txBox="1"/>
          <p:nvPr>
            <p:ph idx="1" type="subTitle"/>
          </p:nvPr>
        </p:nvSpPr>
        <p:spPr>
          <a:xfrm>
            <a:off x="7130963" y="1453700"/>
            <a:ext cx="1241400" cy="6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德</a:t>
            </a:r>
            <a:r>
              <a:rPr lang="en" sz="2000"/>
              <a:t>语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2"/>
          <p:cNvSpPr txBox="1"/>
          <p:nvPr>
            <p:ph type="title"/>
          </p:nvPr>
        </p:nvSpPr>
        <p:spPr>
          <a:xfrm>
            <a:off x="1143000" y="539500"/>
            <a:ext cx="69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我喜欢......</a:t>
            </a:r>
            <a:endParaRPr/>
          </a:p>
        </p:txBody>
      </p:sp>
      <p:pic>
        <p:nvPicPr>
          <p:cNvPr id="474" name="Google Shape;474;p52"/>
          <p:cNvPicPr preferRelativeResize="0"/>
          <p:nvPr/>
        </p:nvPicPr>
        <p:blipFill rotWithShape="1">
          <a:blip r:embed="rId3">
            <a:alphaModFix/>
          </a:blip>
          <a:srcRect b="0" l="0" r="0" t="20792"/>
          <a:stretch/>
        </p:blipFill>
        <p:spPr>
          <a:xfrm>
            <a:off x="1628250" y="1186150"/>
            <a:ext cx="2772951" cy="295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4900" y="1186150"/>
            <a:ext cx="2990512" cy="295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3"/>
          <p:cNvSpPr txBox="1"/>
          <p:nvPr>
            <p:ph type="title"/>
          </p:nvPr>
        </p:nvSpPr>
        <p:spPr>
          <a:xfrm>
            <a:off x="1143000" y="539500"/>
            <a:ext cx="69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我喜欢......</a:t>
            </a:r>
            <a:endParaRPr/>
          </a:p>
        </p:txBody>
      </p:sp>
      <p:pic>
        <p:nvPicPr>
          <p:cNvPr id="481" name="Google Shape;48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750" y="1228150"/>
            <a:ext cx="3262225" cy="31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6775" y="1228150"/>
            <a:ext cx="2818251" cy="318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4"/>
          <p:cNvSpPr txBox="1"/>
          <p:nvPr>
            <p:ph type="title"/>
          </p:nvPr>
        </p:nvSpPr>
        <p:spPr>
          <a:xfrm>
            <a:off x="1143000" y="539500"/>
            <a:ext cx="69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轮到你们介绍自己</a:t>
            </a:r>
            <a:endParaRPr/>
          </a:p>
        </p:txBody>
      </p:sp>
      <p:sp>
        <p:nvSpPr>
          <p:cNvPr id="488" name="Google Shape;488;p54"/>
          <p:cNvSpPr txBox="1"/>
          <p:nvPr/>
        </p:nvSpPr>
        <p:spPr>
          <a:xfrm>
            <a:off x="1414725" y="1380225"/>
            <a:ext cx="5865900" cy="21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489" name="Google Shape;489;p54"/>
          <p:cNvSpPr txBox="1"/>
          <p:nvPr/>
        </p:nvSpPr>
        <p:spPr>
          <a:xfrm>
            <a:off x="1179275" y="1415150"/>
            <a:ext cx="3997200" cy="27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utfit"/>
              <a:buAutoNum type="arabicPeriod"/>
            </a:pPr>
            <a:r>
              <a:rPr lang="en" sz="2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你叫什麼名字？</a:t>
            </a:r>
            <a:endParaRPr sz="2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utfit"/>
              <a:buAutoNum type="arabicPeriod"/>
            </a:pPr>
            <a:r>
              <a:rPr lang="en" sz="2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你來自哪里？</a:t>
            </a:r>
            <a:endParaRPr sz="2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utfit"/>
              <a:buAutoNum type="arabicPeriod"/>
            </a:pPr>
            <a:r>
              <a:rPr lang="en" sz="2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你今年几岁？</a:t>
            </a:r>
            <a:endParaRPr sz="2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utfit"/>
              <a:buAutoNum type="arabicPeriod"/>
            </a:pPr>
            <a:r>
              <a:rPr lang="en" sz="2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你有什么爱好？</a:t>
            </a:r>
            <a:endParaRPr sz="2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utfit"/>
              <a:buAutoNum type="arabicPeriod"/>
            </a:pPr>
            <a:r>
              <a:rPr lang="en" sz="2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你会说什么语言？</a:t>
            </a:r>
            <a:endParaRPr sz="2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utfit"/>
              <a:buAutoNum type="arabicPeriod"/>
            </a:pPr>
            <a:r>
              <a:rPr lang="en" sz="2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你读什么科系？</a:t>
            </a:r>
            <a:endParaRPr sz="2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utfit"/>
              <a:buAutoNum type="arabicPeriod"/>
            </a:pPr>
            <a:r>
              <a:rPr lang="en" sz="2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你有什么梦想吗？</a:t>
            </a:r>
            <a:endParaRPr sz="2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490" name="Google Shape;49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4275" y="1226638"/>
            <a:ext cx="3661125" cy="248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5"/>
          <p:cNvSpPr txBox="1"/>
          <p:nvPr>
            <p:ph idx="1" type="subTitle"/>
          </p:nvPr>
        </p:nvSpPr>
        <p:spPr>
          <a:xfrm>
            <a:off x="1548150" y="1438625"/>
            <a:ext cx="6047700" cy="28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她/他叫_____________。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她/他来自_____________。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她/他今年_____岁。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她/他喜欢_____________。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她/他会说________、________和________。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她/他读_______________。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她/他的梦想是_______________。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496" name="Google Shape;496;p55"/>
          <p:cNvSpPr txBox="1"/>
          <p:nvPr>
            <p:ph type="title"/>
          </p:nvPr>
        </p:nvSpPr>
        <p:spPr>
          <a:xfrm>
            <a:off x="1143000" y="539500"/>
            <a:ext cx="69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记忆力大考验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6"/>
          <p:cNvSpPr txBox="1"/>
          <p:nvPr>
            <p:ph type="title"/>
          </p:nvPr>
        </p:nvSpPr>
        <p:spPr>
          <a:xfrm>
            <a:off x="2135550" y="1274488"/>
            <a:ext cx="4872900" cy="116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第一堂课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502" name="Google Shape;502;p56"/>
          <p:cNvSpPr txBox="1"/>
          <p:nvPr>
            <p:ph idx="1" type="subTitle"/>
          </p:nvPr>
        </p:nvSpPr>
        <p:spPr>
          <a:xfrm>
            <a:off x="2135550" y="2435933"/>
            <a:ext cx="48729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" sz="2400"/>
              <a:t>这门课的简单介绍</a:t>
            </a:r>
            <a:endParaRPr sz="24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" sz="2400"/>
              <a:t>分享寒假做什么</a:t>
            </a: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7"/>
          <p:cNvSpPr txBox="1"/>
          <p:nvPr>
            <p:ph type="title"/>
          </p:nvPr>
        </p:nvSpPr>
        <p:spPr>
          <a:xfrm>
            <a:off x="1143000" y="539500"/>
            <a:ext cx="69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KSCA007 Chinese II</a:t>
            </a:r>
            <a:endParaRPr/>
          </a:p>
        </p:txBody>
      </p:sp>
      <p:graphicFrame>
        <p:nvGraphicFramePr>
          <p:cNvPr id="508" name="Google Shape;508;p57"/>
          <p:cNvGraphicFramePr/>
          <p:nvPr/>
        </p:nvGraphicFramePr>
        <p:xfrm>
          <a:off x="1577950" y="1387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{F72D2ADA-899A-4C50-B33D-3D80D2415C40}</a:tableStyleId>
              </a:tblPr>
              <a:tblGrid>
                <a:gridCol w="1206500"/>
                <a:gridCol w="1206500"/>
                <a:gridCol w="1206500"/>
                <a:gridCol w="1206500"/>
                <a:gridCol w="1206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开始课堂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结束课堂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星期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时间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地点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21/02/2024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23/05/2024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星期三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星期四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18:00-19:4016:00-17:40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B2.24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B2.13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509" name="Google Shape;509;p57"/>
          <p:cNvSpPr txBox="1"/>
          <p:nvPr/>
        </p:nvSpPr>
        <p:spPr>
          <a:xfrm>
            <a:off x="1143000" y="2882775"/>
            <a:ext cx="7287900" cy="12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Outfit"/>
                <a:ea typeface="Outfit"/>
                <a:cs typeface="Outfit"/>
                <a:sym typeface="Outfit"/>
              </a:rPr>
              <a:t>02/05/2024（星期四）是我们最后一堂面授课</a:t>
            </a:r>
            <a:endParaRPr sz="1800">
              <a:solidFill>
                <a:srgbClr val="FF000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Outfit"/>
                <a:ea typeface="Outfit"/>
                <a:cs typeface="Outfit"/>
                <a:sym typeface="Outfit"/>
              </a:rPr>
              <a:t>08/05/2024（星期三）- 23/05/2024（星期四）会用MS Team上课</a:t>
            </a:r>
            <a:endParaRPr sz="1800">
              <a:solidFill>
                <a:srgbClr val="FF000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Outfit"/>
                <a:ea typeface="Outfit"/>
                <a:cs typeface="Outfit"/>
                <a:sym typeface="Outfit"/>
              </a:rPr>
              <a:t>时间一样！不用到课室！</a:t>
            </a:r>
            <a:endParaRPr sz="1800">
              <a:solidFill>
                <a:srgbClr val="FF000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Outfit"/>
                <a:ea typeface="Outfit"/>
                <a:cs typeface="Outfit"/>
                <a:sym typeface="Outfit"/>
              </a:rPr>
              <a:t>需要打开镜头！</a:t>
            </a:r>
            <a:endParaRPr sz="1800">
              <a:solidFill>
                <a:srgbClr val="FF000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8"/>
          <p:cNvSpPr txBox="1"/>
          <p:nvPr/>
        </p:nvSpPr>
        <p:spPr>
          <a:xfrm>
            <a:off x="1097175" y="676525"/>
            <a:ext cx="4895700" cy="10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Outfit"/>
                <a:ea typeface="Outfit"/>
                <a:cs typeface="Outfit"/>
                <a:sym typeface="Outfit"/>
              </a:rPr>
              <a:t>17/04/2024 - 18/04/2024 没课！专注复习！</a:t>
            </a:r>
            <a:endParaRPr sz="3000">
              <a:solidFill>
                <a:srgbClr val="FF000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515" name="Google Shape;51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3125" y="1309550"/>
            <a:ext cx="4063500" cy="301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9"/>
          <p:cNvSpPr txBox="1"/>
          <p:nvPr>
            <p:ph idx="1" type="subTitle"/>
          </p:nvPr>
        </p:nvSpPr>
        <p:spPr>
          <a:xfrm>
            <a:off x="1143000" y="1253600"/>
            <a:ext cx="6902400" cy="293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每堂课都会点名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请假请和</a:t>
            </a:r>
            <a:r>
              <a:rPr lang="en" sz="2300">
                <a:solidFill>
                  <a:srgbClr val="FF0000"/>
                </a:solidFill>
              </a:rPr>
              <a:t>你的科系的学习部门</a:t>
            </a:r>
            <a:r>
              <a:rPr lang="en" sz="2300"/>
              <a:t>联系，说明</a:t>
            </a:r>
            <a:r>
              <a:rPr lang="en" sz="2300">
                <a:solidFill>
                  <a:srgbClr val="FF0000"/>
                </a:solidFill>
              </a:rPr>
              <a:t>请假日期</a:t>
            </a:r>
            <a:r>
              <a:rPr lang="en" sz="2300"/>
              <a:t>和</a:t>
            </a:r>
            <a:r>
              <a:rPr lang="en" sz="2300">
                <a:solidFill>
                  <a:srgbClr val="FF0000"/>
                </a:solidFill>
              </a:rPr>
              <a:t>原因</a:t>
            </a:r>
            <a:endParaRPr sz="23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如果是请病假，请记得把医生开的病假单交给</a:t>
            </a:r>
            <a:r>
              <a:rPr lang="en" sz="2300">
                <a:solidFill>
                  <a:srgbClr val="FF0000"/>
                </a:solidFill>
              </a:rPr>
              <a:t>你的科系的学习部门</a:t>
            </a:r>
            <a:endParaRPr sz="2300">
              <a:solidFill>
                <a:srgbClr val="FF0000"/>
              </a:solidFill>
            </a:endParaRPr>
          </a:p>
        </p:txBody>
      </p:sp>
      <p:sp>
        <p:nvSpPr>
          <p:cNvPr id="521" name="Google Shape;521;p59"/>
          <p:cNvSpPr txBox="1"/>
          <p:nvPr>
            <p:ph type="title"/>
          </p:nvPr>
        </p:nvSpPr>
        <p:spPr>
          <a:xfrm>
            <a:off x="1143000" y="539500"/>
            <a:ext cx="69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出席：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0"/>
          <p:cNvSpPr txBox="1"/>
          <p:nvPr>
            <p:ph type="title"/>
          </p:nvPr>
        </p:nvSpPr>
        <p:spPr>
          <a:xfrm>
            <a:off x="1120800" y="344600"/>
            <a:ext cx="69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课堂目标：</a:t>
            </a:r>
            <a:endParaRPr/>
          </a:p>
        </p:txBody>
      </p:sp>
      <p:sp>
        <p:nvSpPr>
          <p:cNvPr id="527" name="Google Shape;527;p60"/>
          <p:cNvSpPr txBox="1"/>
          <p:nvPr/>
        </p:nvSpPr>
        <p:spPr>
          <a:xfrm>
            <a:off x="808500" y="917300"/>
            <a:ext cx="7622400" cy="38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课程结束时，学生应能够</a:t>
            </a:r>
            <a:endParaRPr sz="2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utfit"/>
              <a:buAutoNum type="arabicPeriod"/>
            </a:pPr>
            <a:r>
              <a:rPr lang="en" sz="2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理解工作、学习、休闲等方面经常遇到的熟悉问题的讲话要点</a:t>
            </a:r>
            <a:endParaRPr sz="2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utfit"/>
              <a:buAutoNum type="arabicPeriod"/>
            </a:pPr>
            <a:r>
              <a:rPr lang="en" sz="2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处理在使用该语言的地区旅行时可能出现的大多数情况</a:t>
            </a:r>
            <a:endParaRPr sz="2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utfit"/>
              <a:buAutoNum type="arabicPeriod"/>
            </a:pPr>
            <a:r>
              <a:rPr lang="en" sz="2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能就熟悉的、个人感兴趣的或与日常生活相关的话题进行无准备的对话</a:t>
            </a:r>
            <a:endParaRPr sz="2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utfit"/>
              <a:buAutoNum type="arabicPeriod"/>
            </a:pPr>
            <a:r>
              <a:rPr lang="en" sz="2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在急需的领域识别适量的字符成分和高频的字</a:t>
            </a:r>
            <a:endParaRPr sz="2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utfit"/>
              <a:buAutoNum type="arabicPeriod"/>
            </a:pPr>
            <a:r>
              <a:rPr lang="en" sz="2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在有关日常生活的描述性材料中识别关键事实和一些细节</a:t>
            </a:r>
            <a:endParaRPr sz="2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15500"/>
            <a:ext cx="1844150" cy="145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6550" y="1334973"/>
            <a:ext cx="4583526" cy="300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5200" y="1883522"/>
            <a:ext cx="1844150" cy="1520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5"/>
            <a:ext cx="9143998" cy="1443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7875" y="431675"/>
            <a:ext cx="6649525" cy="37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2"/>
          <p:cNvSpPr txBox="1"/>
          <p:nvPr>
            <p:ph type="title"/>
          </p:nvPr>
        </p:nvSpPr>
        <p:spPr>
          <a:xfrm>
            <a:off x="1143000" y="539500"/>
            <a:ext cx="69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课本：</a:t>
            </a:r>
            <a:endParaRPr/>
          </a:p>
        </p:txBody>
      </p:sp>
      <p:sp>
        <p:nvSpPr>
          <p:cNvPr id="538" name="Google Shape;538;p62"/>
          <p:cNvSpPr txBox="1"/>
          <p:nvPr/>
        </p:nvSpPr>
        <p:spPr>
          <a:xfrm>
            <a:off x="1408300" y="1568375"/>
            <a:ext cx="3612900" cy="21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HSK 标准教程4下</a:t>
            </a:r>
            <a:endParaRPr sz="1800"/>
          </a:p>
        </p:txBody>
      </p:sp>
      <p:pic>
        <p:nvPicPr>
          <p:cNvPr id="539" name="Google Shape;539;p62"/>
          <p:cNvPicPr preferRelativeResize="0"/>
          <p:nvPr/>
        </p:nvPicPr>
        <p:blipFill rotWithShape="1">
          <a:blip r:embed="rId3">
            <a:alphaModFix/>
          </a:blip>
          <a:srcRect b="5520" l="17192" r="16961" t="5297"/>
          <a:stretch/>
        </p:blipFill>
        <p:spPr>
          <a:xfrm>
            <a:off x="4502400" y="736900"/>
            <a:ext cx="2453850" cy="332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3"/>
          <p:cNvSpPr txBox="1"/>
          <p:nvPr>
            <p:ph type="title"/>
          </p:nvPr>
        </p:nvSpPr>
        <p:spPr>
          <a:xfrm>
            <a:off x="2162850" y="1669550"/>
            <a:ext cx="4818300" cy="14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行动</a:t>
            </a:r>
            <a:r>
              <a:rPr lang="en" sz="4000"/>
              <a:t>研究 </a:t>
            </a:r>
            <a:endParaRPr sz="4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Action research</a:t>
            </a:r>
            <a:endParaRPr sz="4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64"/>
          <p:cNvSpPr txBox="1"/>
          <p:nvPr/>
        </p:nvSpPr>
        <p:spPr>
          <a:xfrm>
            <a:off x="1419775" y="1815150"/>
            <a:ext cx="29295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我的寒假</a:t>
            </a:r>
            <a:endParaRPr sz="36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550" name="Google Shape;55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9250" y="797800"/>
            <a:ext cx="4489925" cy="2897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5918" y="1138050"/>
            <a:ext cx="2956707" cy="3942277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65"/>
          <p:cNvSpPr txBox="1"/>
          <p:nvPr/>
        </p:nvSpPr>
        <p:spPr>
          <a:xfrm>
            <a:off x="407725" y="401850"/>
            <a:ext cx="4175100" cy="7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我去了两</a:t>
            </a:r>
            <a:r>
              <a:rPr lang="en" sz="3700">
                <a:solidFill>
                  <a:srgbClr val="FF0000"/>
                </a:solidFill>
                <a:latin typeface="Outfit"/>
                <a:ea typeface="Outfit"/>
                <a:cs typeface="Outfit"/>
                <a:sym typeface="Outfit"/>
              </a:rPr>
              <a:t>次</a:t>
            </a:r>
            <a:r>
              <a:rPr lang="en" sz="3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旅行</a:t>
            </a:r>
            <a:endParaRPr sz="37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557" name="Google Shape;557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0975" y="401861"/>
            <a:ext cx="3479228" cy="3942273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65"/>
          <p:cNvSpPr txBox="1"/>
          <p:nvPr/>
        </p:nvSpPr>
        <p:spPr>
          <a:xfrm>
            <a:off x="407725" y="3738100"/>
            <a:ext cx="1293900" cy="7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日本🇯🇵</a:t>
            </a:r>
            <a:endParaRPr sz="28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59" name="Google Shape;559;p65"/>
          <p:cNvSpPr txBox="1"/>
          <p:nvPr/>
        </p:nvSpPr>
        <p:spPr>
          <a:xfrm>
            <a:off x="6077425" y="4344125"/>
            <a:ext cx="1293900" cy="7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台湾🇹🇼</a:t>
            </a:r>
            <a:endParaRPr sz="28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6"/>
          <p:cNvSpPr txBox="1"/>
          <p:nvPr/>
        </p:nvSpPr>
        <p:spPr>
          <a:xfrm>
            <a:off x="431325" y="341475"/>
            <a:ext cx="50502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我去了两</a:t>
            </a:r>
            <a:r>
              <a:rPr lang="en" sz="3700">
                <a:solidFill>
                  <a:srgbClr val="FF0000"/>
                </a:solidFill>
                <a:latin typeface="Outfit"/>
                <a:ea typeface="Outfit"/>
                <a:cs typeface="Outfit"/>
                <a:sym typeface="Outfit"/>
              </a:rPr>
              <a:t>次</a:t>
            </a:r>
            <a:r>
              <a:rPr lang="en" sz="3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迪士尼乐园</a:t>
            </a:r>
            <a:endParaRPr/>
          </a:p>
        </p:txBody>
      </p:sp>
      <p:pic>
        <p:nvPicPr>
          <p:cNvPr id="565" name="Google Shape;56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3025" y="963463"/>
            <a:ext cx="3084400" cy="404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6625" y="1262375"/>
            <a:ext cx="3216128" cy="37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7"/>
          <p:cNvSpPr txBox="1"/>
          <p:nvPr/>
        </p:nvSpPr>
        <p:spPr>
          <a:xfrm>
            <a:off x="449300" y="431325"/>
            <a:ext cx="42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我去了一</a:t>
            </a:r>
            <a:r>
              <a:rPr lang="en" sz="3700">
                <a:solidFill>
                  <a:srgbClr val="FF0000"/>
                </a:solidFill>
                <a:latin typeface="Outfit"/>
                <a:ea typeface="Outfit"/>
                <a:cs typeface="Outfit"/>
                <a:sym typeface="Outfit"/>
              </a:rPr>
              <a:t>次</a:t>
            </a:r>
            <a:r>
              <a:rPr lang="en" sz="3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咖啡厅</a:t>
            </a:r>
            <a:endParaRPr/>
          </a:p>
        </p:txBody>
      </p:sp>
      <p:pic>
        <p:nvPicPr>
          <p:cNvPr id="572" name="Google Shape;57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5100" y="152400"/>
            <a:ext cx="342030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8"/>
          <p:cNvSpPr txBox="1"/>
          <p:nvPr/>
        </p:nvSpPr>
        <p:spPr>
          <a:xfrm>
            <a:off x="377425" y="539500"/>
            <a:ext cx="43671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我</a:t>
            </a:r>
            <a:r>
              <a:rPr lang="en" sz="3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提前庆祝</a:t>
            </a:r>
            <a:r>
              <a:rPr lang="en" sz="3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了我的</a:t>
            </a:r>
            <a:r>
              <a:rPr lang="en" sz="3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生日</a:t>
            </a:r>
            <a:endParaRPr/>
          </a:p>
        </p:txBody>
      </p:sp>
      <p:pic>
        <p:nvPicPr>
          <p:cNvPr id="578" name="Google Shape;57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0975" y="152400"/>
            <a:ext cx="333550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69"/>
          <p:cNvPicPr preferRelativeResize="0"/>
          <p:nvPr/>
        </p:nvPicPr>
        <p:blipFill rotWithShape="1">
          <a:blip r:embed="rId3">
            <a:alphaModFix/>
          </a:blip>
          <a:srcRect b="18835" l="0" r="0" t="11709"/>
          <a:stretch/>
        </p:blipFill>
        <p:spPr>
          <a:xfrm>
            <a:off x="4564800" y="624225"/>
            <a:ext cx="3648250" cy="4172099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69"/>
          <p:cNvSpPr txBox="1"/>
          <p:nvPr/>
        </p:nvSpPr>
        <p:spPr>
          <a:xfrm>
            <a:off x="377425" y="539500"/>
            <a:ext cx="46548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我听了</a:t>
            </a:r>
            <a:r>
              <a:rPr lang="en" sz="3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一</a:t>
            </a:r>
            <a:r>
              <a:rPr lang="en" sz="3700">
                <a:solidFill>
                  <a:srgbClr val="FF0000"/>
                </a:solidFill>
                <a:latin typeface="Outfit"/>
                <a:ea typeface="Outfit"/>
                <a:cs typeface="Outfit"/>
                <a:sym typeface="Outfit"/>
              </a:rPr>
              <a:t>场</a:t>
            </a:r>
            <a:r>
              <a:rPr lang="en" sz="3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音乐会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0"/>
          <p:cNvSpPr txBox="1"/>
          <p:nvPr/>
        </p:nvSpPr>
        <p:spPr>
          <a:xfrm>
            <a:off x="377425" y="539500"/>
            <a:ext cx="46548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但是，我没过春节</a:t>
            </a:r>
            <a:endParaRPr/>
          </a:p>
        </p:txBody>
      </p:sp>
      <p:pic>
        <p:nvPicPr>
          <p:cNvPr id="590" name="Google Shape;59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5325" y="1500000"/>
            <a:ext cx="4285450" cy="239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700" y="2050752"/>
            <a:ext cx="3543625" cy="2208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4"/>
          <p:cNvSpPr txBox="1"/>
          <p:nvPr/>
        </p:nvSpPr>
        <p:spPr>
          <a:xfrm>
            <a:off x="1418075" y="619150"/>
            <a:ext cx="31434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导师</a:t>
            </a:r>
            <a:endParaRPr b="1" sz="33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409" name="Google Shape;409;p44"/>
          <p:cNvSpPr txBox="1"/>
          <p:nvPr/>
        </p:nvSpPr>
        <p:spPr>
          <a:xfrm>
            <a:off x="1495225" y="1368725"/>
            <a:ext cx="6694200" cy="29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Wong, </a:t>
            </a:r>
            <a:r>
              <a:rPr lang="en" sz="2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Lok Yiu Bonnie (王乐瑶）</a:t>
            </a:r>
            <a:endParaRPr sz="2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utfit"/>
              <a:buChar char="●"/>
            </a:pPr>
            <a:r>
              <a:rPr lang="en" sz="1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M.A in Teaching Chinese as a Foreign Language</a:t>
            </a:r>
            <a:endParaRPr sz="17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香港理工大学</a:t>
            </a:r>
            <a:endParaRPr sz="17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（Hong Kong Polytechnic Univeristy)</a:t>
            </a:r>
            <a:endParaRPr sz="17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utfit"/>
              <a:buChar char="●"/>
            </a:pPr>
            <a:r>
              <a:rPr lang="en" sz="1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B.A in German</a:t>
            </a:r>
            <a:endParaRPr sz="17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淡江大学</a:t>
            </a:r>
            <a:endParaRPr sz="17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（Tamkang University)</a:t>
            </a:r>
            <a:endParaRPr sz="17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71"/>
          <p:cNvSpPr txBox="1"/>
          <p:nvPr/>
        </p:nvSpPr>
        <p:spPr>
          <a:xfrm>
            <a:off x="934575" y="880950"/>
            <a:ext cx="46548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dk1"/>
                </a:solidFill>
                <a:highlight>
                  <a:srgbClr val="FFFF00"/>
                </a:highlight>
                <a:latin typeface="Outfit"/>
                <a:ea typeface="Outfit"/>
                <a:cs typeface="Outfit"/>
                <a:sym typeface="Outfit"/>
              </a:rPr>
              <a:t>你的</a:t>
            </a:r>
            <a:r>
              <a:rPr lang="en" sz="3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寒假</a:t>
            </a:r>
            <a:endParaRPr/>
          </a:p>
        </p:txBody>
      </p:sp>
      <p:sp>
        <p:nvSpPr>
          <p:cNvPr id="597" name="Google Shape;597;p71"/>
          <p:cNvSpPr txBox="1"/>
          <p:nvPr/>
        </p:nvSpPr>
        <p:spPr>
          <a:xfrm>
            <a:off x="713225" y="2012825"/>
            <a:ext cx="4600800" cy="21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utfit"/>
              <a:buAutoNum type="arabicPeriod"/>
            </a:pPr>
            <a:r>
              <a:rPr lang="en" sz="34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你</a:t>
            </a:r>
            <a:r>
              <a:rPr lang="en" sz="3400">
                <a:solidFill>
                  <a:srgbClr val="FF0000"/>
                </a:solidFill>
                <a:latin typeface="Outfit"/>
                <a:ea typeface="Outfit"/>
                <a:cs typeface="Outfit"/>
                <a:sym typeface="Outfit"/>
              </a:rPr>
              <a:t>完成</a:t>
            </a:r>
            <a:r>
              <a:rPr lang="en" sz="34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的事情</a:t>
            </a:r>
            <a:endParaRPr sz="34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utfit"/>
              <a:buAutoNum type="arabicPeriod"/>
            </a:pPr>
            <a:r>
              <a:rPr lang="en" sz="34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你</a:t>
            </a:r>
            <a:r>
              <a:rPr lang="en" sz="3400">
                <a:solidFill>
                  <a:srgbClr val="FF0000"/>
                </a:solidFill>
                <a:latin typeface="Outfit"/>
                <a:ea typeface="Outfit"/>
                <a:cs typeface="Outfit"/>
                <a:sym typeface="Outfit"/>
              </a:rPr>
              <a:t>没完成</a:t>
            </a:r>
            <a:r>
              <a:rPr lang="en" sz="34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的事情</a:t>
            </a:r>
            <a:endParaRPr sz="34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utfit"/>
              <a:buAutoNum type="arabicPeriod"/>
            </a:pPr>
            <a:r>
              <a:rPr lang="en" sz="34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你的</a:t>
            </a:r>
            <a:r>
              <a:rPr lang="en" sz="3400">
                <a:solidFill>
                  <a:srgbClr val="FF0000"/>
                </a:solidFill>
                <a:latin typeface="Outfit"/>
                <a:ea typeface="Outfit"/>
                <a:cs typeface="Outfit"/>
                <a:sym typeface="Outfit"/>
              </a:rPr>
              <a:t>感受</a:t>
            </a:r>
            <a:r>
              <a:rPr lang="en" sz="34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和</a:t>
            </a:r>
            <a:r>
              <a:rPr lang="en" sz="3400">
                <a:solidFill>
                  <a:srgbClr val="FF0000"/>
                </a:solidFill>
                <a:latin typeface="Outfit"/>
                <a:ea typeface="Outfit"/>
                <a:cs typeface="Outfit"/>
                <a:sym typeface="Outfit"/>
              </a:rPr>
              <a:t>心情</a:t>
            </a:r>
            <a:endParaRPr sz="3400">
              <a:solidFill>
                <a:srgbClr val="FF000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598" name="Google Shape;59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8100" y="1135237"/>
            <a:ext cx="4022676" cy="2595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2"/>
          <p:cNvSpPr txBox="1"/>
          <p:nvPr/>
        </p:nvSpPr>
        <p:spPr>
          <a:xfrm>
            <a:off x="713100" y="1601250"/>
            <a:ext cx="7717800" cy="19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你觉得汉语课上</a:t>
            </a:r>
            <a:r>
              <a:rPr lang="en" sz="4800">
                <a:solidFill>
                  <a:schemeClr val="dk1"/>
                </a:solidFill>
                <a:highlight>
                  <a:srgbClr val="FFFF00"/>
                </a:highlight>
                <a:latin typeface="Outfit"/>
                <a:ea typeface="Outfit"/>
                <a:cs typeface="Outfit"/>
                <a:sym typeface="Outfit"/>
              </a:rPr>
              <a:t>最难学</a:t>
            </a:r>
            <a:r>
              <a:rPr lang="en" sz="4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的部分是什么？</a:t>
            </a:r>
            <a:endParaRPr sz="48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04" name="Google Shape;604;p72"/>
          <p:cNvSpPr txBox="1"/>
          <p:nvPr/>
        </p:nvSpPr>
        <p:spPr>
          <a:xfrm>
            <a:off x="713100" y="539500"/>
            <a:ext cx="2120700" cy="1042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语法</a:t>
            </a:r>
            <a:endParaRPr sz="36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05" name="Google Shape;605;p72"/>
          <p:cNvSpPr txBox="1"/>
          <p:nvPr/>
        </p:nvSpPr>
        <p:spPr>
          <a:xfrm>
            <a:off x="3511650" y="539500"/>
            <a:ext cx="2120700" cy="1042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发音</a:t>
            </a:r>
            <a:endParaRPr sz="36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06" name="Google Shape;606;p72"/>
          <p:cNvSpPr txBox="1"/>
          <p:nvPr/>
        </p:nvSpPr>
        <p:spPr>
          <a:xfrm>
            <a:off x="5929950" y="539500"/>
            <a:ext cx="2120700" cy="1042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口语</a:t>
            </a:r>
            <a:endParaRPr sz="36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07" name="Google Shape;607;p72"/>
          <p:cNvSpPr txBox="1"/>
          <p:nvPr/>
        </p:nvSpPr>
        <p:spPr>
          <a:xfrm>
            <a:off x="713100" y="3561500"/>
            <a:ext cx="2120700" cy="1042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汉字</a:t>
            </a:r>
            <a:endParaRPr sz="36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08" name="Google Shape;608;p72"/>
          <p:cNvSpPr txBox="1"/>
          <p:nvPr/>
        </p:nvSpPr>
        <p:spPr>
          <a:xfrm>
            <a:off x="3511650" y="3561500"/>
            <a:ext cx="2120700" cy="1042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词汇</a:t>
            </a:r>
            <a:endParaRPr sz="36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09" name="Google Shape;609;p72"/>
          <p:cNvSpPr txBox="1"/>
          <p:nvPr/>
        </p:nvSpPr>
        <p:spPr>
          <a:xfrm>
            <a:off x="5929950" y="3561500"/>
            <a:ext cx="2120700" cy="1042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听力</a:t>
            </a:r>
            <a:endParaRPr sz="36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3"/>
          <p:cNvSpPr txBox="1"/>
          <p:nvPr/>
        </p:nvSpPr>
        <p:spPr>
          <a:xfrm>
            <a:off x="593075" y="682925"/>
            <a:ext cx="4025700" cy="13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听音乐</a:t>
            </a:r>
            <a:endParaRPr sz="50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615" name="Google Shape;61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225" y="1721050"/>
            <a:ext cx="3613725" cy="2457875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73"/>
          <p:cNvSpPr txBox="1"/>
          <p:nvPr/>
        </p:nvSpPr>
        <p:spPr>
          <a:xfrm>
            <a:off x="4403050" y="891475"/>
            <a:ext cx="4259400" cy="3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饶舌</a:t>
            </a:r>
            <a:endParaRPr sz="44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节奏感重的音乐</a:t>
            </a:r>
            <a:endParaRPr sz="44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4D5156"/>
                </a:solidFill>
                <a:highlight>
                  <a:srgbClr val="FFFFFF"/>
                </a:highlight>
              </a:rPr>
              <a:t>爵士</a:t>
            </a:r>
            <a:endParaRPr sz="44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17" name="Google Shape;617;p73"/>
          <p:cNvSpPr txBox="1"/>
          <p:nvPr/>
        </p:nvSpPr>
        <p:spPr>
          <a:xfrm>
            <a:off x="4403050" y="532025"/>
            <a:ext cx="1545600" cy="5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ráoshé </a:t>
            </a:r>
            <a:endParaRPr sz="26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18" name="Google Shape;618;p73"/>
          <p:cNvSpPr txBox="1"/>
          <p:nvPr/>
        </p:nvSpPr>
        <p:spPr>
          <a:xfrm>
            <a:off x="4726600" y="1834625"/>
            <a:ext cx="2130000" cy="5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jiēzòugǎn </a:t>
            </a:r>
            <a:endParaRPr sz="26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19" name="Google Shape;619;p73"/>
          <p:cNvSpPr txBox="1"/>
          <p:nvPr/>
        </p:nvSpPr>
        <p:spPr>
          <a:xfrm>
            <a:off x="4510925" y="3252900"/>
            <a:ext cx="10962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juéshì </a:t>
            </a:r>
            <a:endParaRPr sz="25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74"/>
          <p:cNvSpPr txBox="1"/>
          <p:nvPr/>
        </p:nvSpPr>
        <p:spPr>
          <a:xfrm>
            <a:off x="1887075" y="352247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D5156"/>
                </a:solidFill>
                <a:highlight>
                  <a:srgbClr val="FFFFFF"/>
                </a:highlight>
              </a:rPr>
              <a:t>高爾宣</a:t>
            </a:r>
            <a:endParaRPr sz="3000"/>
          </a:p>
        </p:txBody>
      </p:sp>
      <p:pic>
        <p:nvPicPr>
          <p:cNvPr id="625" name="Google Shape;62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4750" y="902350"/>
            <a:ext cx="2471475" cy="24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3525" y="828400"/>
            <a:ext cx="1879625" cy="26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74"/>
          <p:cNvSpPr txBox="1"/>
          <p:nvPr/>
        </p:nvSpPr>
        <p:spPr>
          <a:xfrm>
            <a:off x="5346250" y="360297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D5156"/>
                </a:solidFill>
                <a:highlight>
                  <a:srgbClr val="FFFFFF"/>
                </a:highlight>
              </a:rPr>
              <a:t>9m88</a:t>
            </a:r>
            <a:endParaRPr sz="30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5"/>
          <p:cNvSpPr txBox="1"/>
          <p:nvPr/>
        </p:nvSpPr>
        <p:spPr>
          <a:xfrm>
            <a:off x="808725" y="700900"/>
            <a:ext cx="4367100" cy="12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看剧</a:t>
            </a:r>
            <a:endParaRPr sz="50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633" name="Google Shape;63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725" y="1739325"/>
            <a:ext cx="4879675" cy="324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75"/>
          <p:cNvSpPr txBox="1"/>
          <p:nvPr/>
        </p:nvSpPr>
        <p:spPr>
          <a:xfrm>
            <a:off x="5822825" y="1383825"/>
            <a:ext cx="2498100" cy="14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古装剧</a:t>
            </a:r>
            <a:endParaRPr sz="60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宫斗剧</a:t>
            </a:r>
            <a:endParaRPr sz="60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35" name="Google Shape;635;p75"/>
          <p:cNvSpPr txBox="1"/>
          <p:nvPr/>
        </p:nvSpPr>
        <p:spPr>
          <a:xfrm>
            <a:off x="5903800" y="988450"/>
            <a:ext cx="20127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gǔzhuāng </a:t>
            </a:r>
            <a:endParaRPr sz="30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36" name="Google Shape;636;p75"/>
          <p:cNvSpPr txBox="1"/>
          <p:nvPr/>
        </p:nvSpPr>
        <p:spPr>
          <a:xfrm>
            <a:off x="5903800" y="2803725"/>
            <a:ext cx="20127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gōngdòu </a:t>
            </a:r>
            <a:r>
              <a:rPr lang="en" sz="3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</a:t>
            </a:r>
            <a:endParaRPr sz="30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225" y="957350"/>
            <a:ext cx="4789800" cy="26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3000" y="723850"/>
            <a:ext cx="2701375" cy="2995375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76"/>
          <p:cNvSpPr txBox="1"/>
          <p:nvPr/>
        </p:nvSpPr>
        <p:spPr>
          <a:xfrm>
            <a:off x="2338800" y="3639650"/>
            <a:ext cx="19551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</a:t>
            </a:r>
            <a:r>
              <a:rPr lang="en"/>
              <a:t>hēn</a:t>
            </a:r>
            <a:r>
              <a:rPr lang="en"/>
              <a:t>huán</a:t>
            </a:r>
            <a:r>
              <a:rPr lang="en"/>
              <a:t> zhuàn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甄嬛传</a:t>
            </a:r>
            <a:endParaRPr sz="3300"/>
          </a:p>
        </p:txBody>
      </p:sp>
      <p:sp>
        <p:nvSpPr>
          <p:cNvPr id="644" name="Google Shape;644;p76"/>
          <p:cNvSpPr txBox="1"/>
          <p:nvPr/>
        </p:nvSpPr>
        <p:spPr>
          <a:xfrm>
            <a:off x="6437900" y="3764650"/>
            <a:ext cx="19551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Rúyì </a:t>
            </a:r>
            <a:r>
              <a:rPr lang="en"/>
              <a:t>zhuàn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如懿</a:t>
            </a:r>
            <a:r>
              <a:rPr lang="en" sz="3300"/>
              <a:t>传</a:t>
            </a:r>
            <a:endParaRPr sz="3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45"/>
          <p:cNvPicPr preferRelativeResize="0"/>
          <p:nvPr/>
        </p:nvPicPr>
        <p:blipFill rotWithShape="1">
          <a:blip r:embed="rId3">
            <a:alphaModFix/>
          </a:blip>
          <a:srcRect b="0" l="27202" r="16255" t="21954"/>
          <a:stretch/>
        </p:blipFill>
        <p:spPr>
          <a:xfrm>
            <a:off x="4081700" y="903575"/>
            <a:ext cx="3436448" cy="3170124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5"/>
          <p:cNvSpPr txBox="1"/>
          <p:nvPr>
            <p:ph type="title"/>
          </p:nvPr>
        </p:nvSpPr>
        <p:spPr>
          <a:xfrm>
            <a:off x="1120800" y="330875"/>
            <a:ext cx="69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关于我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3050" y="358925"/>
            <a:ext cx="2428875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2525" y="143700"/>
            <a:ext cx="5454574" cy="4460299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6"/>
          <p:cNvSpPr txBox="1"/>
          <p:nvPr/>
        </p:nvSpPr>
        <p:spPr>
          <a:xfrm>
            <a:off x="1162425" y="2240925"/>
            <a:ext cx="23628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香港</a:t>
            </a:r>
            <a:endParaRPr sz="60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423" name="Google Shape;423;p46"/>
          <p:cNvSpPr/>
          <p:nvPr/>
        </p:nvSpPr>
        <p:spPr>
          <a:xfrm>
            <a:off x="7185400" y="4179200"/>
            <a:ext cx="139800" cy="7386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1125" y="1180225"/>
            <a:ext cx="3968225" cy="222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7"/>
          <p:cNvSpPr txBox="1"/>
          <p:nvPr/>
        </p:nvSpPr>
        <p:spPr>
          <a:xfrm>
            <a:off x="5247725" y="1180225"/>
            <a:ext cx="30552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我出生在香港。</a:t>
            </a:r>
            <a:endParaRPr sz="30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430" name="Google Shape;430;p47"/>
          <p:cNvSpPr txBox="1"/>
          <p:nvPr/>
        </p:nvSpPr>
        <p:spPr>
          <a:xfrm>
            <a:off x="5247725" y="2737425"/>
            <a:ext cx="34305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香港</a:t>
            </a:r>
            <a:r>
              <a:rPr lang="en" sz="3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是我的家乡</a:t>
            </a:r>
            <a:r>
              <a:rPr lang="en" sz="3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。</a:t>
            </a:r>
            <a:endParaRPr sz="30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8"/>
          <p:cNvSpPr txBox="1"/>
          <p:nvPr>
            <p:ph type="title"/>
          </p:nvPr>
        </p:nvSpPr>
        <p:spPr>
          <a:xfrm>
            <a:off x="1143000" y="539500"/>
            <a:ext cx="69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香港很</a:t>
            </a:r>
            <a:r>
              <a:rPr lang="en">
                <a:highlight>
                  <a:srgbClr val="FFFF00"/>
                </a:highlight>
              </a:rPr>
              <a:t>有名</a:t>
            </a:r>
            <a:r>
              <a:rPr lang="en"/>
              <a:t>，因为......</a:t>
            </a:r>
            <a:endParaRPr/>
          </a:p>
        </p:txBody>
      </p:sp>
      <p:pic>
        <p:nvPicPr>
          <p:cNvPr id="436" name="Google Shape;43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1425" y="1399538"/>
            <a:ext cx="1809750" cy="25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7525" y="1553425"/>
            <a:ext cx="3816125" cy="2216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8"/>
          <p:cNvSpPr txBox="1"/>
          <p:nvPr/>
        </p:nvSpPr>
        <p:spPr>
          <a:xfrm>
            <a:off x="2551975" y="4061600"/>
            <a:ext cx="18096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成龙</a:t>
            </a:r>
            <a:endParaRPr sz="30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439" name="Google Shape;439;p48"/>
          <p:cNvSpPr txBox="1"/>
          <p:nvPr/>
        </p:nvSpPr>
        <p:spPr>
          <a:xfrm>
            <a:off x="4711382" y="3923675"/>
            <a:ext cx="28128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国际金融中心</a:t>
            </a:r>
            <a:endParaRPr sz="30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9"/>
          <p:cNvSpPr txBox="1"/>
          <p:nvPr>
            <p:ph type="title"/>
          </p:nvPr>
        </p:nvSpPr>
        <p:spPr>
          <a:xfrm>
            <a:off x="1143000" y="539500"/>
            <a:ext cx="69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台湾是我第二个家，因为......</a:t>
            </a:r>
            <a:endParaRPr/>
          </a:p>
        </p:txBody>
      </p:sp>
      <p:pic>
        <p:nvPicPr>
          <p:cNvPr id="445" name="Google Shape;44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3450" y="1917227"/>
            <a:ext cx="2531125" cy="253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1400" y="1192725"/>
            <a:ext cx="2002050" cy="133227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9"/>
          <p:cNvSpPr txBox="1"/>
          <p:nvPr/>
        </p:nvSpPr>
        <p:spPr>
          <a:xfrm>
            <a:off x="5424575" y="1539825"/>
            <a:ext cx="2859600" cy="22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我在台湾上大学。</a:t>
            </a:r>
            <a:endParaRPr sz="24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我的专业是德文，副修法文。</a:t>
            </a:r>
            <a:endParaRPr sz="24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0"/>
          <p:cNvSpPr txBox="1"/>
          <p:nvPr>
            <p:ph type="title"/>
          </p:nvPr>
        </p:nvSpPr>
        <p:spPr>
          <a:xfrm>
            <a:off x="1143000" y="539500"/>
            <a:ext cx="69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台湾</a:t>
            </a:r>
            <a:r>
              <a:rPr lang="en"/>
              <a:t>很</a:t>
            </a:r>
            <a:r>
              <a:rPr lang="en">
                <a:highlight>
                  <a:srgbClr val="FFFF00"/>
                </a:highlight>
              </a:rPr>
              <a:t>有名</a:t>
            </a:r>
            <a:r>
              <a:rPr lang="en"/>
              <a:t>，因为......</a:t>
            </a:r>
            <a:endParaRPr/>
          </a:p>
        </p:txBody>
      </p:sp>
      <p:sp>
        <p:nvSpPr>
          <p:cNvPr id="453" name="Google Shape;453;p50"/>
          <p:cNvSpPr txBox="1"/>
          <p:nvPr/>
        </p:nvSpPr>
        <p:spPr>
          <a:xfrm>
            <a:off x="2138625" y="3845950"/>
            <a:ext cx="18096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珍珠奶茶</a:t>
            </a:r>
            <a:endParaRPr sz="30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454" name="Google Shape;45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775" y="1533453"/>
            <a:ext cx="2812800" cy="210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8950" y="1112200"/>
            <a:ext cx="2733750" cy="27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0"/>
          <p:cNvSpPr txBox="1"/>
          <p:nvPr/>
        </p:nvSpPr>
        <p:spPr>
          <a:xfrm>
            <a:off x="6103100" y="3939200"/>
            <a:ext cx="18096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夜市</a:t>
            </a:r>
            <a:endParaRPr sz="30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rench Linguistics - Bachelor of Arts in French by Slidesgo">
  <a:themeElements>
    <a:clrScheme name="Simple Light">
      <a:dk1>
        <a:srgbClr val="0D1F3B"/>
      </a:dk1>
      <a:lt1>
        <a:srgbClr val="193C74"/>
      </a:lt1>
      <a:dk2>
        <a:srgbClr val="3662A8"/>
      </a:dk2>
      <a:lt2>
        <a:srgbClr val="74A1E9"/>
      </a:lt2>
      <a:accent1>
        <a:srgbClr val="BED0EC"/>
      </a:accent1>
      <a:accent2>
        <a:srgbClr val="C9D7EC"/>
      </a:accent2>
      <a:accent3>
        <a:srgbClr val="830918"/>
      </a:accent3>
      <a:accent4>
        <a:srgbClr val="FFFFFF"/>
      </a:accent4>
      <a:accent5>
        <a:srgbClr val="FFFFFF"/>
      </a:accent5>
      <a:accent6>
        <a:srgbClr val="FFFFFF"/>
      </a:accent6>
      <a:hlink>
        <a:srgbClr val="0D1F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