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73" r:id="rId2"/>
    <p:sldId id="291" r:id="rId3"/>
    <p:sldId id="468" r:id="rId4"/>
    <p:sldId id="469" r:id="rId5"/>
    <p:sldId id="260" r:id="rId6"/>
    <p:sldId id="286" r:id="rId7"/>
    <p:sldId id="288" r:id="rId8"/>
    <p:sldId id="271" r:id="rId9"/>
    <p:sldId id="293" r:id="rId10"/>
    <p:sldId id="294" r:id="rId11"/>
    <p:sldId id="295" r:id="rId12"/>
    <p:sldId id="296" r:id="rId13"/>
    <p:sldId id="297" r:id="rId14"/>
    <p:sldId id="257" r:id="rId15"/>
    <p:sldId id="298" r:id="rId16"/>
    <p:sldId id="299" r:id="rId17"/>
    <p:sldId id="290" r:id="rId18"/>
    <p:sldId id="300" r:id="rId19"/>
    <p:sldId id="358" r:id="rId20"/>
    <p:sldId id="505" r:id="rId21"/>
    <p:sldId id="507" r:id="rId22"/>
    <p:sldId id="513" r:id="rId23"/>
    <p:sldId id="359" r:id="rId24"/>
    <p:sldId id="316" r:id="rId25"/>
    <p:sldId id="312" r:id="rId26"/>
    <p:sldId id="317" r:id="rId27"/>
    <p:sldId id="318" r:id="rId28"/>
    <p:sldId id="324" r:id="rId29"/>
    <p:sldId id="405" r:id="rId30"/>
    <p:sldId id="406" r:id="rId31"/>
    <p:sldId id="407" r:id="rId32"/>
    <p:sldId id="408" r:id="rId33"/>
    <p:sldId id="364" r:id="rId34"/>
    <p:sldId id="365" r:id="rId35"/>
    <p:sldId id="445" r:id="rId36"/>
    <p:sldId id="446" r:id="rId37"/>
    <p:sldId id="448" r:id="rId38"/>
    <p:sldId id="449" r:id="rId39"/>
    <p:sldId id="509" r:id="rId40"/>
    <p:sldId id="510" r:id="rId41"/>
    <p:sldId id="511" r:id="rId42"/>
    <p:sldId id="512" r:id="rId43"/>
    <p:sldId id="311" r:id="rId44"/>
    <p:sldId id="329" r:id="rId45"/>
    <p:sldId id="331" r:id="rId46"/>
    <p:sldId id="333" r:id="rId47"/>
    <p:sldId id="334" r:id="rId48"/>
    <p:sldId id="339" r:id="rId49"/>
    <p:sldId id="341" r:id="rId50"/>
    <p:sldId id="342" r:id="rId51"/>
    <p:sldId id="370" r:id="rId52"/>
    <p:sldId id="368" r:id="rId53"/>
    <p:sldId id="369" r:id="rId54"/>
    <p:sldId id="366" r:id="rId55"/>
    <p:sldId id="376" r:id="rId56"/>
    <p:sldId id="380" r:id="rId57"/>
    <p:sldId id="379" r:id="rId58"/>
    <p:sldId id="381" r:id="rId59"/>
    <p:sldId id="382" r:id="rId60"/>
    <p:sldId id="383" r:id="rId61"/>
    <p:sldId id="344" r:id="rId62"/>
    <p:sldId id="390" r:id="rId63"/>
    <p:sldId id="335" r:id="rId64"/>
    <p:sldId id="336" r:id="rId65"/>
    <p:sldId id="337" r:id="rId66"/>
    <p:sldId id="391" r:id="rId67"/>
    <p:sldId id="397" r:id="rId68"/>
    <p:sldId id="398" r:id="rId69"/>
    <p:sldId id="399" r:id="rId70"/>
    <p:sldId id="400" r:id="rId71"/>
    <p:sldId id="401" r:id="rId72"/>
    <p:sldId id="402" r:id="rId73"/>
    <p:sldId id="403" r:id="rId74"/>
    <p:sldId id="392" r:id="rId75"/>
    <p:sldId id="409" r:id="rId76"/>
    <p:sldId id="393" r:id="rId77"/>
    <p:sldId id="414" r:id="rId78"/>
    <p:sldId id="410" r:id="rId79"/>
    <p:sldId id="415" r:id="rId80"/>
    <p:sldId id="413" r:id="rId81"/>
    <p:sldId id="417" r:id="rId82"/>
    <p:sldId id="419" r:id="rId83"/>
    <p:sldId id="420" r:id="rId84"/>
    <p:sldId id="421" r:id="rId85"/>
    <p:sldId id="416" r:id="rId86"/>
    <p:sldId id="499" r:id="rId87"/>
    <p:sldId id="423" r:id="rId88"/>
    <p:sldId id="412" r:id="rId89"/>
    <p:sldId id="394" r:id="rId90"/>
    <p:sldId id="424" r:id="rId91"/>
    <p:sldId id="427" r:id="rId92"/>
    <p:sldId id="428" r:id="rId93"/>
    <p:sldId id="429" r:id="rId94"/>
    <p:sldId id="514" r:id="rId95"/>
    <p:sldId id="515" r:id="rId96"/>
    <p:sldId id="430" r:id="rId97"/>
    <p:sldId id="395" r:id="rId98"/>
    <p:sldId id="356" r:id="rId99"/>
    <p:sldId id="354" r:id="rId100"/>
    <p:sldId id="357" r:id="rId101"/>
    <p:sldId id="355" r:id="rId102"/>
    <p:sldId id="431" r:id="rId103"/>
    <p:sldId id="433" r:id="rId104"/>
    <p:sldId id="489" r:id="rId105"/>
    <p:sldId id="435" r:id="rId106"/>
    <p:sldId id="437" r:id="rId107"/>
    <p:sldId id="438" r:id="rId108"/>
    <p:sldId id="439" r:id="rId109"/>
    <p:sldId id="442" r:id="rId110"/>
    <p:sldId id="440" r:id="rId111"/>
    <p:sldId id="441" r:id="rId112"/>
    <p:sldId id="490" r:id="rId113"/>
    <p:sldId id="443" r:id="rId114"/>
    <p:sldId id="502" r:id="rId115"/>
    <p:sldId id="456" r:id="rId116"/>
    <p:sldId id="457" r:id="rId117"/>
    <p:sldId id="501" r:id="rId118"/>
    <p:sldId id="458" r:id="rId119"/>
    <p:sldId id="460" r:id="rId120"/>
    <p:sldId id="459" r:id="rId121"/>
    <p:sldId id="461" r:id="rId122"/>
    <p:sldId id="462" r:id="rId123"/>
    <p:sldId id="463" r:id="rId124"/>
    <p:sldId id="464" r:id="rId125"/>
    <p:sldId id="465" r:id="rId126"/>
    <p:sldId id="467" r:id="rId127"/>
    <p:sldId id="466" r:id="rId128"/>
    <p:sldId id="504" r:id="rId129"/>
    <p:sldId id="497" r:id="rId130"/>
    <p:sldId id="259" r:id="rId131"/>
    <p:sldId id="470" r:id="rId132"/>
    <p:sldId id="471" r:id="rId1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3" autoAdjust="0"/>
    <p:restoredTop sz="94620" autoAdjust="0"/>
  </p:normalViewPr>
  <p:slideViewPr>
    <p:cSldViewPr snapToGrid="0">
      <p:cViewPr varScale="1">
        <p:scale>
          <a:sx n="114" d="100"/>
          <a:sy n="114" d="100"/>
        </p:scale>
        <p:origin x="31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9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microsoft.com/office/2016/11/relationships/changesInfo" Target="changesInfos/changesInfo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jedlá Pavla" userId="54788780-3aa9-496c-a894-679709df4c3d" providerId="ADAL" clId="{4B1D9D32-65AB-4744-9E3A-09FE0FEDF505}"/>
    <pc:docChg chg="undo custSel addSld delSld modSld sldOrd">
      <pc:chgData name="Nejedlá Pavla" userId="54788780-3aa9-496c-a894-679709df4c3d" providerId="ADAL" clId="{4B1D9D32-65AB-4744-9E3A-09FE0FEDF505}" dt="2024-04-03T21:06:18.356" v="1105" actId="20577"/>
      <pc:docMkLst>
        <pc:docMk/>
      </pc:docMkLst>
      <pc:sldChg chg="addSp modSp mod">
        <pc:chgData name="Nejedlá Pavla" userId="54788780-3aa9-496c-a894-679709df4c3d" providerId="ADAL" clId="{4B1D9D32-65AB-4744-9E3A-09FE0FEDF505}" dt="2024-04-03T19:44:35.960" v="156" actId="20577"/>
        <pc:sldMkLst>
          <pc:docMk/>
          <pc:sldMk cId="3574193746" sldId="286"/>
        </pc:sldMkLst>
        <pc:spChg chg="add mod">
          <ac:chgData name="Nejedlá Pavla" userId="54788780-3aa9-496c-a894-679709df4c3d" providerId="ADAL" clId="{4B1D9D32-65AB-4744-9E3A-09FE0FEDF505}" dt="2024-04-03T19:44:35.960" v="156" actId="20577"/>
          <ac:spMkLst>
            <pc:docMk/>
            <pc:sldMk cId="3574193746" sldId="286"/>
            <ac:spMk id="2" creationId="{69DD61CC-B69D-E941-6905-E02FBD8E4238}"/>
          </ac:spMkLst>
        </pc:spChg>
      </pc:sldChg>
      <pc:sldChg chg="addSp modSp mod">
        <pc:chgData name="Nejedlá Pavla" userId="54788780-3aa9-496c-a894-679709df4c3d" providerId="ADAL" clId="{4B1D9D32-65AB-4744-9E3A-09FE0FEDF505}" dt="2024-04-03T20:35:26.203" v="713" actId="20577"/>
        <pc:sldMkLst>
          <pc:docMk/>
          <pc:sldMk cId="3110068510" sldId="358"/>
        </pc:sldMkLst>
        <pc:spChg chg="mod">
          <ac:chgData name="Nejedlá Pavla" userId="54788780-3aa9-496c-a894-679709df4c3d" providerId="ADAL" clId="{4B1D9D32-65AB-4744-9E3A-09FE0FEDF505}" dt="2024-04-03T20:17:39.177" v="578" actId="20577"/>
          <ac:spMkLst>
            <pc:docMk/>
            <pc:sldMk cId="3110068510" sldId="358"/>
            <ac:spMk id="2" creationId="{DB2ED191-9723-4FD5-B124-7DF92A55F7C8}"/>
          </ac:spMkLst>
        </pc:spChg>
        <pc:spChg chg="add mod">
          <ac:chgData name="Nejedlá Pavla" userId="54788780-3aa9-496c-a894-679709df4c3d" providerId="ADAL" clId="{4B1D9D32-65AB-4744-9E3A-09FE0FEDF505}" dt="2024-04-03T20:19:31.537" v="619" actId="1076"/>
          <ac:spMkLst>
            <pc:docMk/>
            <pc:sldMk cId="3110068510" sldId="358"/>
            <ac:spMk id="3" creationId="{6AD7F6C6-896C-8C41-A11A-3AC049C5F549}"/>
          </ac:spMkLst>
        </pc:spChg>
        <pc:spChg chg="mod">
          <ac:chgData name="Nejedlá Pavla" userId="54788780-3aa9-496c-a894-679709df4c3d" providerId="ADAL" clId="{4B1D9D32-65AB-4744-9E3A-09FE0FEDF505}" dt="2024-04-03T20:35:26.203" v="713" actId="20577"/>
          <ac:spMkLst>
            <pc:docMk/>
            <pc:sldMk cId="3110068510" sldId="358"/>
            <ac:spMk id="7" creationId="{A1012873-9ACE-4FBE-8305-0C66ABB1F15C}"/>
          </ac:spMkLst>
        </pc:spChg>
      </pc:sldChg>
      <pc:sldChg chg="addSp delSp modSp mod">
        <pc:chgData name="Nejedlá Pavla" userId="54788780-3aa9-496c-a894-679709df4c3d" providerId="ADAL" clId="{4B1D9D32-65AB-4744-9E3A-09FE0FEDF505}" dt="2024-04-03T20:14:37.248" v="512" actId="478"/>
        <pc:sldMkLst>
          <pc:docMk/>
          <pc:sldMk cId="4194409301" sldId="359"/>
        </pc:sldMkLst>
        <pc:spChg chg="add del">
          <ac:chgData name="Nejedlá Pavla" userId="54788780-3aa9-496c-a894-679709df4c3d" providerId="ADAL" clId="{4B1D9D32-65AB-4744-9E3A-09FE0FEDF505}" dt="2024-04-03T20:14:37.248" v="512" actId="478"/>
          <ac:spMkLst>
            <pc:docMk/>
            <pc:sldMk cId="4194409301" sldId="359"/>
            <ac:spMk id="2" creationId="{DB2ED191-9723-4FD5-B124-7DF92A55F7C8}"/>
          </ac:spMkLst>
        </pc:spChg>
        <pc:spChg chg="add del mod">
          <ac:chgData name="Nejedlá Pavla" userId="54788780-3aa9-496c-a894-679709df4c3d" providerId="ADAL" clId="{4B1D9D32-65AB-4744-9E3A-09FE0FEDF505}" dt="2024-04-03T20:14:37.248" v="512" actId="478"/>
          <ac:spMkLst>
            <pc:docMk/>
            <pc:sldMk cId="4194409301" sldId="359"/>
            <ac:spMk id="4" creationId="{5A69E0C7-5528-C418-A77A-6ADE7F7D8F9F}"/>
          </ac:spMkLst>
        </pc:spChg>
      </pc:sldChg>
      <pc:sldChg chg="del">
        <pc:chgData name="Nejedlá Pavla" userId="54788780-3aa9-496c-a894-679709df4c3d" providerId="ADAL" clId="{4B1D9D32-65AB-4744-9E3A-09FE0FEDF505}" dt="2024-04-03T20:14:13.106" v="510" actId="47"/>
        <pc:sldMkLst>
          <pc:docMk/>
          <pc:sldMk cId="225274257" sldId="360"/>
        </pc:sldMkLst>
      </pc:sldChg>
      <pc:sldChg chg="ord">
        <pc:chgData name="Nejedlá Pavla" userId="54788780-3aa9-496c-a894-679709df4c3d" providerId="ADAL" clId="{4B1D9D32-65AB-4744-9E3A-09FE0FEDF505}" dt="2024-04-03T18:02:01.096" v="107"/>
        <pc:sldMkLst>
          <pc:docMk/>
          <pc:sldMk cId="1053772428" sldId="370"/>
        </pc:sldMkLst>
      </pc:sldChg>
      <pc:sldChg chg="del">
        <pc:chgData name="Nejedlá Pavla" userId="54788780-3aa9-496c-a894-679709df4c3d" providerId="ADAL" clId="{4B1D9D32-65AB-4744-9E3A-09FE0FEDF505}" dt="2024-04-03T18:01:15.146" v="103" actId="47"/>
        <pc:sldMkLst>
          <pc:docMk/>
          <pc:sldMk cId="6612478" sldId="374"/>
        </pc:sldMkLst>
      </pc:sldChg>
      <pc:sldChg chg="del">
        <pc:chgData name="Nejedlá Pavla" userId="54788780-3aa9-496c-a894-679709df4c3d" providerId="ADAL" clId="{4B1D9D32-65AB-4744-9E3A-09FE0FEDF505}" dt="2024-04-03T18:01:18.657" v="104" actId="47"/>
        <pc:sldMkLst>
          <pc:docMk/>
          <pc:sldMk cId="1929287236" sldId="375"/>
        </pc:sldMkLst>
      </pc:sldChg>
      <pc:sldChg chg="modSp mod">
        <pc:chgData name="Nejedlá Pavla" userId="54788780-3aa9-496c-a894-679709df4c3d" providerId="ADAL" clId="{4B1D9D32-65AB-4744-9E3A-09FE0FEDF505}" dt="2024-04-03T20:47:36.920" v="974" actId="20577"/>
        <pc:sldMkLst>
          <pc:docMk/>
          <pc:sldMk cId="3554298043" sldId="395"/>
        </pc:sldMkLst>
        <pc:spChg chg="mod">
          <ac:chgData name="Nejedlá Pavla" userId="54788780-3aa9-496c-a894-679709df4c3d" providerId="ADAL" clId="{4B1D9D32-65AB-4744-9E3A-09FE0FEDF505}" dt="2024-04-03T20:47:36.920" v="974" actId="20577"/>
          <ac:spMkLst>
            <pc:docMk/>
            <pc:sldMk cId="3554298043" sldId="395"/>
            <ac:spMk id="7" creationId="{A1012873-9ACE-4FBE-8305-0C66ABB1F15C}"/>
          </ac:spMkLst>
        </pc:spChg>
      </pc:sldChg>
      <pc:sldChg chg="addSp modSp mod">
        <pc:chgData name="Nejedlá Pavla" userId="54788780-3aa9-496c-a894-679709df4c3d" providerId="ADAL" clId="{4B1D9D32-65AB-4744-9E3A-09FE0FEDF505}" dt="2024-04-03T20:38:20.308" v="762" actId="1076"/>
        <pc:sldMkLst>
          <pc:docMk/>
          <pc:sldMk cId="1683334266" sldId="397"/>
        </pc:sldMkLst>
        <pc:spChg chg="add mod">
          <ac:chgData name="Nejedlá Pavla" userId="54788780-3aa9-496c-a894-679709df4c3d" providerId="ADAL" clId="{4B1D9D32-65AB-4744-9E3A-09FE0FEDF505}" dt="2024-04-03T20:38:20.308" v="762" actId="1076"/>
          <ac:spMkLst>
            <pc:docMk/>
            <pc:sldMk cId="1683334266" sldId="397"/>
            <ac:spMk id="3" creationId="{9EFF18D1-43E2-522F-2E4A-D948FCBDB8EC}"/>
          </ac:spMkLst>
        </pc:spChg>
      </pc:sldChg>
      <pc:sldChg chg="addSp modSp mod">
        <pc:chgData name="Nejedlá Pavla" userId="54788780-3aa9-496c-a894-679709df4c3d" providerId="ADAL" clId="{4B1D9D32-65AB-4744-9E3A-09FE0FEDF505}" dt="2024-04-03T20:39:32.184" v="805" actId="1076"/>
        <pc:sldMkLst>
          <pc:docMk/>
          <pc:sldMk cId="2519253144" sldId="398"/>
        </pc:sldMkLst>
        <pc:spChg chg="add mod">
          <ac:chgData name="Nejedlá Pavla" userId="54788780-3aa9-496c-a894-679709df4c3d" providerId="ADAL" clId="{4B1D9D32-65AB-4744-9E3A-09FE0FEDF505}" dt="2024-04-03T20:39:32.184" v="805" actId="1076"/>
          <ac:spMkLst>
            <pc:docMk/>
            <pc:sldMk cId="2519253144" sldId="398"/>
            <ac:spMk id="3" creationId="{41281817-967F-0663-EE88-6312FDB1E50B}"/>
          </ac:spMkLst>
        </pc:spChg>
      </pc:sldChg>
      <pc:sldChg chg="addSp modSp mod">
        <pc:chgData name="Nejedlá Pavla" userId="54788780-3aa9-496c-a894-679709df4c3d" providerId="ADAL" clId="{4B1D9D32-65AB-4744-9E3A-09FE0FEDF505}" dt="2024-04-03T20:39:54.743" v="829" actId="20577"/>
        <pc:sldMkLst>
          <pc:docMk/>
          <pc:sldMk cId="2733472735" sldId="399"/>
        </pc:sldMkLst>
        <pc:spChg chg="add mod">
          <ac:chgData name="Nejedlá Pavla" userId="54788780-3aa9-496c-a894-679709df4c3d" providerId="ADAL" clId="{4B1D9D32-65AB-4744-9E3A-09FE0FEDF505}" dt="2024-04-03T20:39:54.743" v="829" actId="20577"/>
          <ac:spMkLst>
            <pc:docMk/>
            <pc:sldMk cId="2733472735" sldId="399"/>
            <ac:spMk id="3" creationId="{8ACC773D-61F1-3ACA-21F8-73F3DC673230}"/>
          </ac:spMkLst>
        </pc:spChg>
      </pc:sldChg>
      <pc:sldChg chg="addSp delSp modSp mod">
        <pc:chgData name="Nejedlá Pavla" userId="54788780-3aa9-496c-a894-679709df4c3d" providerId="ADAL" clId="{4B1D9D32-65AB-4744-9E3A-09FE0FEDF505}" dt="2024-04-03T20:40:35.898" v="862" actId="20577"/>
        <pc:sldMkLst>
          <pc:docMk/>
          <pc:sldMk cId="1192252124" sldId="400"/>
        </pc:sldMkLst>
        <pc:spChg chg="add del mod">
          <ac:chgData name="Nejedlá Pavla" userId="54788780-3aa9-496c-a894-679709df4c3d" providerId="ADAL" clId="{4B1D9D32-65AB-4744-9E3A-09FE0FEDF505}" dt="2024-04-03T20:40:17.078" v="832" actId="478"/>
          <ac:spMkLst>
            <pc:docMk/>
            <pc:sldMk cId="1192252124" sldId="400"/>
            <ac:spMk id="3" creationId="{CEC8DAB0-6AC6-053B-03B4-7AC60E13D3D4}"/>
          </ac:spMkLst>
        </pc:spChg>
        <pc:spChg chg="add mod">
          <ac:chgData name="Nejedlá Pavla" userId="54788780-3aa9-496c-a894-679709df4c3d" providerId="ADAL" clId="{4B1D9D32-65AB-4744-9E3A-09FE0FEDF505}" dt="2024-04-03T20:40:35.898" v="862" actId="20577"/>
          <ac:spMkLst>
            <pc:docMk/>
            <pc:sldMk cId="1192252124" sldId="400"/>
            <ac:spMk id="4" creationId="{25FD7A95-7DF7-846E-EB76-E33150763B47}"/>
          </ac:spMkLst>
        </pc:spChg>
      </pc:sldChg>
      <pc:sldChg chg="addSp modSp mod">
        <pc:chgData name="Nejedlá Pavla" userId="54788780-3aa9-496c-a894-679709df4c3d" providerId="ADAL" clId="{4B1D9D32-65AB-4744-9E3A-09FE0FEDF505}" dt="2024-04-03T20:41:57.144" v="895" actId="207"/>
        <pc:sldMkLst>
          <pc:docMk/>
          <pc:sldMk cId="1449434275" sldId="401"/>
        </pc:sldMkLst>
        <pc:spChg chg="add mod">
          <ac:chgData name="Nejedlá Pavla" userId="54788780-3aa9-496c-a894-679709df4c3d" providerId="ADAL" clId="{4B1D9D32-65AB-4744-9E3A-09FE0FEDF505}" dt="2024-04-03T20:41:57.144" v="895" actId="207"/>
          <ac:spMkLst>
            <pc:docMk/>
            <pc:sldMk cId="1449434275" sldId="401"/>
            <ac:spMk id="3" creationId="{AA9511EB-778C-97BE-B990-27DB8D267F51}"/>
          </ac:spMkLst>
        </pc:spChg>
      </pc:sldChg>
      <pc:sldChg chg="del">
        <pc:chgData name="Nejedlá Pavla" userId="54788780-3aa9-496c-a894-679709df4c3d" providerId="ADAL" clId="{4B1D9D32-65AB-4744-9E3A-09FE0FEDF505}" dt="2024-04-03T20:44:05.580" v="896" actId="47"/>
        <pc:sldMkLst>
          <pc:docMk/>
          <pc:sldMk cId="3763184188" sldId="411"/>
        </pc:sldMkLst>
      </pc:sldChg>
      <pc:sldChg chg="modSp mod">
        <pc:chgData name="Nejedlá Pavla" userId="54788780-3aa9-496c-a894-679709df4c3d" providerId="ADAL" clId="{4B1D9D32-65AB-4744-9E3A-09FE0FEDF505}" dt="2024-04-03T20:45:20.083" v="923" actId="5793"/>
        <pc:sldMkLst>
          <pc:docMk/>
          <pc:sldMk cId="2110280628" sldId="429"/>
        </pc:sldMkLst>
        <pc:spChg chg="mod">
          <ac:chgData name="Nejedlá Pavla" userId="54788780-3aa9-496c-a894-679709df4c3d" providerId="ADAL" clId="{4B1D9D32-65AB-4744-9E3A-09FE0FEDF505}" dt="2024-04-03T20:45:20.083" v="923" actId="5793"/>
          <ac:spMkLst>
            <pc:docMk/>
            <pc:sldMk cId="2110280628" sldId="429"/>
            <ac:spMk id="3" creationId="{C5AA40CA-5C3A-47FF-9DE7-D2F1288D8A8E}"/>
          </ac:spMkLst>
        </pc:spChg>
      </pc:sldChg>
      <pc:sldChg chg="modSp mod">
        <pc:chgData name="Nejedlá Pavla" userId="54788780-3aa9-496c-a894-679709df4c3d" providerId="ADAL" clId="{4B1D9D32-65AB-4744-9E3A-09FE0FEDF505}" dt="2024-04-03T21:06:18.356" v="1105" actId="20577"/>
        <pc:sldMkLst>
          <pc:docMk/>
          <pc:sldMk cId="2444610257" sldId="437"/>
        </pc:sldMkLst>
        <pc:spChg chg="mod">
          <ac:chgData name="Nejedlá Pavla" userId="54788780-3aa9-496c-a894-679709df4c3d" providerId="ADAL" clId="{4B1D9D32-65AB-4744-9E3A-09FE0FEDF505}" dt="2024-04-03T21:06:18.356" v="1105" actId="20577"/>
          <ac:spMkLst>
            <pc:docMk/>
            <pc:sldMk cId="2444610257" sldId="437"/>
            <ac:spMk id="2" creationId="{DB2ED191-9723-4FD5-B124-7DF92A55F7C8}"/>
          </ac:spMkLst>
        </pc:spChg>
      </pc:sldChg>
      <pc:sldChg chg="modSp mod">
        <pc:chgData name="Nejedlá Pavla" userId="54788780-3aa9-496c-a894-679709df4c3d" providerId="ADAL" clId="{4B1D9D32-65AB-4744-9E3A-09FE0FEDF505}" dt="2024-04-03T20:04:41.597" v="245" actId="20577"/>
        <pc:sldMkLst>
          <pc:docMk/>
          <pc:sldMk cId="3940463176" sldId="446"/>
        </pc:sldMkLst>
        <pc:spChg chg="mod">
          <ac:chgData name="Nejedlá Pavla" userId="54788780-3aa9-496c-a894-679709df4c3d" providerId="ADAL" clId="{4B1D9D32-65AB-4744-9E3A-09FE0FEDF505}" dt="2024-04-03T20:01:45.480" v="178" actId="20577"/>
          <ac:spMkLst>
            <pc:docMk/>
            <pc:sldMk cId="3940463176" sldId="446"/>
            <ac:spMk id="2" creationId="{DB2ED191-9723-4FD5-B124-7DF92A55F7C8}"/>
          </ac:spMkLst>
        </pc:spChg>
        <pc:spChg chg="mod">
          <ac:chgData name="Nejedlá Pavla" userId="54788780-3aa9-496c-a894-679709df4c3d" providerId="ADAL" clId="{4B1D9D32-65AB-4744-9E3A-09FE0FEDF505}" dt="2024-04-03T20:04:41.597" v="245" actId="20577"/>
          <ac:spMkLst>
            <pc:docMk/>
            <pc:sldMk cId="3940463176" sldId="446"/>
            <ac:spMk id="4" creationId="{01E42587-A0AA-4747-850C-6C1DAB1DD307}"/>
          </ac:spMkLst>
        </pc:spChg>
      </pc:sldChg>
      <pc:sldChg chg="modSp del mod">
        <pc:chgData name="Nejedlá Pavla" userId="54788780-3aa9-496c-a894-679709df4c3d" providerId="ADAL" clId="{4B1D9D32-65AB-4744-9E3A-09FE0FEDF505}" dt="2024-04-03T20:23:44.473" v="636" actId="47"/>
        <pc:sldMkLst>
          <pc:docMk/>
          <pc:sldMk cId="3595254497" sldId="451"/>
        </pc:sldMkLst>
        <pc:spChg chg="mod">
          <ac:chgData name="Nejedlá Pavla" userId="54788780-3aa9-496c-a894-679709df4c3d" providerId="ADAL" clId="{4B1D9D32-65AB-4744-9E3A-09FE0FEDF505}" dt="2024-04-03T20:06:24.641" v="256" actId="20577"/>
          <ac:spMkLst>
            <pc:docMk/>
            <pc:sldMk cId="3595254497" sldId="451"/>
            <ac:spMk id="2" creationId="{DB2ED191-9723-4FD5-B124-7DF92A55F7C8}"/>
          </ac:spMkLst>
        </pc:spChg>
      </pc:sldChg>
      <pc:sldChg chg="modSp del mod">
        <pc:chgData name="Nejedlá Pavla" userId="54788780-3aa9-496c-a894-679709df4c3d" providerId="ADAL" clId="{4B1D9D32-65AB-4744-9E3A-09FE0FEDF505}" dt="2024-04-03T20:24:36.898" v="643" actId="47"/>
        <pc:sldMkLst>
          <pc:docMk/>
          <pc:sldMk cId="591564677" sldId="453"/>
        </pc:sldMkLst>
        <pc:spChg chg="mod">
          <ac:chgData name="Nejedlá Pavla" userId="54788780-3aa9-496c-a894-679709df4c3d" providerId="ADAL" clId="{4B1D9D32-65AB-4744-9E3A-09FE0FEDF505}" dt="2024-04-03T20:06:30.523" v="267" actId="20577"/>
          <ac:spMkLst>
            <pc:docMk/>
            <pc:sldMk cId="591564677" sldId="453"/>
            <ac:spMk id="2" creationId="{DB2ED191-9723-4FD5-B124-7DF92A55F7C8}"/>
          </ac:spMkLst>
        </pc:spChg>
      </pc:sldChg>
      <pc:sldChg chg="modSp del mod">
        <pc:chgData name="Nejedlá Pavla" userId="54788780-3aa9-496c-a894-679709df4c3d" providerId="ADAL" clId="{4B1D9D32-65AB-4744-9E3A-09FE0FEDF505}" dt="2024-04-03T20:25:13.661" v="649" actId="47"/>
        <pc:sldMkLst>
          <pc:docMk/>
          <pc:sldMk cId="3362584281" sldId="454"/>
        </pc:sldMkLst>
        <pc:spChg chg="mod">
          <ac:chgData name="Nejedlá Pavla" userId="54788780-3aa9-496c-a894-679709df4c3d" providerId="ADAL" clId="{4B1D9D32-65AB-4744-9E3A-09FE0FEDF505}" dt="2024-04-03T20:06:39.148" v="278" actId="20577"/>
          <ac:spMkLst>
            <pc:docMk/>
            <pc:sldMk cId="3362584281" sldId="454"/>
            <ac:spMk id="2" creationId="{DB2ED191-9723-4FD5-B124-7DF92A55F7C8}"/>
          </ac:spMkLst>
        </pc:spChg>
      </pc:sldChg>
      <pc:sldChg chg="del">
        <pc:chgData name="Nejedlá Pavla" userId="54788780-3aa9-496c-a894-679709df4c3d" providerId="ADAL" clId="{4B1D9D32-65AB-4744-9E3A-09FE0FEDF505}" dt="2024-04-03T20:25:48.539" v="654" actId="47"/>
        <pc:sldMkLst>
          <pc:docMk/>
          <pc:sldMk cId="3669646671" sldId="455"/>
        </pc:sldMkLst>
      </pc:sldChg>
      <pc:sldChg chg="modSp mod">
        <pc:chgData name="Nejedlá Pavla" userId="54788780-3aa9-496c-a894-679709df4c3d" providerId="ADAL" clId="{4B1D9D32-65AB-4744-9E3A-09FE0FEDF505}" dt="2024-04-03T10:59:24.286" v="102" actId="20577"/>
        <pc:sldMkLst>
          <pc:docMk/>
          <pc:sldMk cId="3480649004" sldId="458"/>
        </pc:sldMkLst>
        <pc:spChg chg="mod">
          <ac:chgData name="Nejedlá Pavla" userId="54788780-3aa9-496c-a894-679709df4c3d" providerId="ADAL" clId="{4B1D9D32-65AB-4744-9E3A-09FE0FEDF505}" dt="2024-04-03T10:59:24.286" v="102" actId="20577"/>
          <ac:spMkLst>
            <pc:docMk/>
            <pc:sldMk cId="3480649004" sldId="458"/>
            <ac:spMk id="3" creationId="{601EBD73-D09E-4EDB-A6CC-5F0948F839DF}"/>
          </ac:spMkLst>
        </pc:spChg>
      </pc:sldChg>
      <pc:sldChg chg="del">
        <pc:chgData name="Nejedlá Pavla" userId="54788780-3aa9-496c-a894-679709df4c3d" providerId="ADAL" clId="{4B1D9D32-65AB-4744-9E3A-09FE0FEDF505}" dt="2024-04-03T19:47:01.234" v="157" actId="47"/>
        <pc:sldMkLst>
          <pc:docMk/>
          <pc:sldMk cId="1692112662" sldId="472"/>
        </pc:sldMkLst>
      </pc:sldChg>
      <pc:sldChg chg="del">
        <pc:chgData name="Nejedlá Pavla" userId="54788780-3aa9-496c-a894-679709df4c3d" providerId="ADAL" clId="{4B1D9D32-65AB-4744-9E3A-09FE0FEDF505}" dt="2024-04-03T19:47:04.718" v="158" actId="47"/>
        <pc:sldMkLst>
          <pc:docMk/>
          <pc:sldMk cId="2400108857" sldId="478"/>
        </pc:sldMkLst>
      </pc:sldChg>
      <pc:sldChg chg="del">
        <pc:chgData name="Nejedlá Pavla" userId="54788780-3aa9-496c-a894-679709df4c3d" providerId="ADAL" clId="{4B1D9D32-65AB-4744-9E3A-09FE0FEDF505}" dt="2024-04-03T19:47:22.632" v="163" actId="47"/>
        <pc:sldMkLst>
          <pc:docMk/>
          <pc:sldMk cId="2009875893" sldId="479"/>
        </pc:sldMkLst>
      </pc:sldChg>
      <pc:sldChg chg="del">
        <pc:chgData name="Nejedlá Pavla" userId="54788780-3aa9-496c-a894-679709df4c3d" providerId="ADAL" clId="{4B1D9D32-65AB-4744-9E3A-09FE0FEDF505}" dt="2024-04-03T19:47:12.086" v="159" actId="47"/>
        <pc:sldMkLst>
          <pc:docMk/>
          <pc:sldMk cId="729672261" sldId="480"/>
        </pc:sldMkLst>
      </pc:sldChg>
      <pc:sldChg chg="del">
        <pc:chgData name="Nejedlá Pavla" userId="54788780-3aa9-496c-a894-679709df4c3d" providerId="ADAL" clId="{4B1D9D32-65AB-4744-9E3A-09FE0FEDF505}" dt="2024-04-03T19:47:24.912" v="164" actId="47"/>
        <pc:sldMkLst>
          <pc:docMk/>
          <pc:sldMk cId="810680591" sldId="481"/>
        </pc:sldMkLst>
      </pc:sldChg>
      <pc:sldChg chg="del">
        <pc:chgData name="Nejedlá Pavla" userId="54788780-3aa9-496c-a894-679709df4c3d" providerId="ADAL" clId="{4B1D9D32-65AB-4744-9E3A-09FE0FEDF505}" dt="2024-04-03T19:47:28.108" v="166" actId="47"/>
        <pc:sldMkLst>
          <pc:docMk/>
          <pc:sldMk cId="3343639864" sldId="482"/>
        </pc:sldMkLst>
      </pc:sldChg>
      <pc:sldChg chg="del">
        <pc:chgData name="Nejedlá Pavla" userId="54788780-3aa9-496c-a894-679709df4c3d" providerId="ADAL" clId="{4B1D9D32-65AB-4744-9E3A-09FE0FEDF505}" dt="2024-04-03T19:47:18.173" v="161" actId="47"/>
        <pc:sldMkLst>
          <pc:docMk/>
          <pc:sldMk cId="2123610780" sldId="483"/>
        </pc:sldMkLst>
      </pc:sldChg>
      <pc:sldChg chg="del">
        <pc:chgData name="Nejedlá Pavla" userId="54788780-3aa9-496c-a894-679709df4c3d" providerId="ADAL" clId="{4B1D9D32-65AB-4744-9E3A-09FE0FEDF505}" dt="2024-04-03T19:47:26.531" v="165" actId="47"/>
        <pc:sldMkLst>
          <pc:docMk/>
          <pc:sldMk cId="382637912" sldId="484"/>
        </pc:sldMkLst>
      </pc:sldChg>
      <pc:sldChg chg="del">
        <pc:chgData name="Nejedlá Pavla" userId="54788780-3aa9-496c-a894-679709df4c3d" providerId="ADAL" clId="{4B1D9D32-65AB-4744-9E3A-09FE0FEDF505}" dt="2024-04-03T19:47:29.425" v="167" actId="47"/>
        <pc:sldMkLst>
          <pc:docMk/>
          <pc:sldMk cId="842509776" sldId="485"/>
        </pc:sldMkLst>
      </pc:sldChg>
      <pc:sldChg chg="del">
        <pc:chgData name="Nejedlá Pavla" userId="54788780-3aa9-496c-a894-679709df4c3d" providerId="ADAL" clId="{4B1D9D32-65AB-4744-9E3A-09FE0FEDF505}" dt="2024-04-03T20:14:11.658" v="509" actId="47"/>
        <pc:sldMkLst>
          <pc:docMk/>
          <pc:sldMk cId="4011307043" sldId="486"/>
        </pc:sldMkLst>
      </pc:sldChg>
      <pc:sldChg chg="del">
        <pc:chgData name="Nejedlá Pavla" userId="54788780-3aa9-496c-a894-679709df4c3d" providerId="ADAL" clId="{4B1D9D32-65AB-4744-9E3A-09FE0FEDF505}" dt="2024-04-03T18:01:37.449" v="105" actId="47"/>
        <pc:sldMkLst>
          <pc:docMk/>
          <pc:sldMk cId="1511572451" sldId="487"/>
        </pc:sldMkLst>
      </pc:sldChg>
      <pc:sldChg chg="modSp mod">
        <pc:chgData name="Nejedlá Pavla" userId="54788780-3aa9-496c-a894-679709df4c3d" providerId="ADAL" clId="{4B1D9D32-65AB-4744-9E3A-09FE0FEDF505}" dt="2024-04-03T21:02:05.597" v="1093" actId="5793"/>
        <pc:sldMkLst>
          <pc:docMk/>
          <pc:sldMk cId="1997103209" sldId="497"/>
        </pc:sldMkLst>
        <pc:spChg chg="mod">
          <ac:chgData name="Nejedlá Pavla" userId="54788780-3aa9-496c-a894-679709df4c3d" providerId="ADAL" clId="{4B1D9D32-65AB-4744-9E3A-09FE0FEDF505}" dt="2024-04-03T21:02:05.597" v="1093" actId="5793"/>
          <ac:spMkLst>
            <pc:docMk/>
            <pc:sldMk cId="1997103209" sldId="497"/>
            <ac:spMk id="2" creationId="{F7569BEA-E39C-4F5B-817E-30C6556511E9}"/>
          </ac:spMkLst>
        </pc:spChg>
      </pc:sldChg>
      <pc:sldChg chg="modSp mod">
        <pc:chgData name="Nejedlá Pavla" userId="54788780-3aa9-496c-a894-679709df4c3d" providerId="ADAL" clId="{4B1D9D32-65AB-4744-9E3A-09FE0FEDF505}" dt="2024-04-03T10:58:33.068" v="11" actId="1036"/>
        <pc:sldMkLst>
          <pc:docMk/>
          <pc:sldMk cId="4125941751" sldId="501"/>
        </pc:sldMkLst>
        <pc:spChg chg="mod">
          <ac:chgData name="Nejedlá Pavla" userId="54788780-3aa9-496c-a894-679709df4c3d" providerId="ADAL" clId="{4B1D9D32-65AB-4744-9E3A-09FE0FEDF505}" dt="2024-04-03T10:58:33.068" v="11" actId="1036"/>
          <ac:spMkLst>
            <pc:docMk/>
            <pc:sldMk cId="4125941751" sldId="501"/>
            <ac:spMk id="3" creationId="{601EBD73-D09E-4EDB-A6CC-5F0948F839DF}"/>
          </ac:spMkLst>
        </pc:spChg>
      </pc:sldChg>
      <pc:sldChg chg="modSp mod">
        <pc:chgData name="Nejedlá Pavla" userId="54788780-3aa9-496c-a894-679709df4c3d" providerId="ADAL" clId="{4B1D9D32-65AB-4744-9E3A-09FE0FEDF505}" dt="2024-04-03T20:53:34.186" v="987" actId="20577"/>
        <pc:sldMkLst>
          <pc:docMk/>
          <pc:sldMk cId="3876646984" sldId="502"/>
        </pc:sldMkLst>
        <pc:spChg chg="mod">
          <ac:chgData name="Nejedlá Pavla" userId="54788780-3aa9-496c-a894-679709df4c3d" providerId="ADAL" clId="{4B1D9D32-65AB-4744-9E3A-09FE0FEDF505}" dt="2024-04-03T20:53:34.186" v="987" actId="20577"/>
          <ac:spMkLst>
            <pc:docMk/>
            <pc:sldMk cId="3876646984" sldId="502"/>
            <ac:spMk id="3" creationId="{FBC4E126-5D3B-4F4E-8686-DD8F537661EB}"/>
          </ac:spMkLst>
        </pc:spChg>
      </pc:sldChg>
      <pc:sldChg chg="new del">
        <pc:chgData name="Nejedlá Pavla" userId="54788780-3aa9-496c-a894-679709df4c3d" providerId="ADAL" clId="{4B1D9D32-65AB-4744-9E3A-09FE0FEDF505}" dt="2024-04-03T19:47:20.732" v="162" actId="47"/>
        <pc:sldMkLst>
          <pc:docMk/>
          <pc:sldMk cId="2467062070" sldId="505"/>
        </pc:sldMkLst>
      </pc:sldChg>
      <pc:sldChg chg="addSp modSp add mod">
        <pc:chgData name="Nejedlá Pavla" userId="54788780-3aa9-496c-a894-679709df4c3d" providerId="ADAL" clId="{4B1D9D32-65AB-4744-9E3A-09FE0FEDF505}" dt="2024-04-03T20:35:22.059" v="712" actId="20577"/>
        <pc:sldMkLst>
          <pc:docMk/>
          <pc:sldMk cId="4060709381" sldId="505"/>
        </pc:sldMkLst>
        <pc:spChg chg="mod">
          <ac:chgData name="Nejedlá Pavla" userId="54788780-3aa9-496c-a894-679709df4c3d" providerId="ADAL" clId="{4B1D9D32-65AB-4744-9E3A-09FE0FEDF505}" dt="2024-04-03T20:18:14.362" v="592" actId="20577"/>
          <ac:spMkLst>
            <pc:docMk/>
            <pc:sldMk cId="4060709381" sldId="505"/>
            <ac:spMk id="2" creationId="{DB2ED191-9723-4FD5-B124-7DF92A55F7C8}"/>
          </ac:spMkLst>
        </pc:spChg>
        <pc:spChg chg="add mod">
          <ac:chgData name="Nejedlá Pavla" userId="54788780-3aa9-496c-a894-679709df4c3d" providerId="ADAL" clId="{4B1D9D32-65AB-4744-9E3A-09FE0FEDF505}" dt="2024-04-03T20:19:49.364" v="622" actId="20577"/>
          <ac:spMkLst>
            <pc:docMk/>
            <pc:sldMk cId="4060709381" sldId="505"/>
            <ac:spMk id="3" creationId="{106F249E-CC75-797D-3262-408642270F36}"/>
          </ac:spMkLst>
        </pc:spChg>
        <pc:spChg chg="mod">
          <ac:chgData name="Nejedlá Pavla" userId="54788780-3aa9-496c-a894-679709df4c3d" providerId="ADAL" clId="{4B1D9D32-65AB-4744-9E3A-09FE0FEDF505}" dt="2024-04-03T20:35:22.059" v="712" actId="20577"/>
          <ac:spMkLst>
            <pc:docMk/>
            <pc:sldMk cId="4060709381" sldId="505"/>
            <ac:spMk id="7" creationId="{A1012873-9ACE-4FBE-8305-0C66ABB1F15C}"/>
          </ac:spMkLst>
        </pc:spChg>
      </pc:sldChg>
      <pc:sldChg chg="modSp add del mod">
        <pc:chgData name="Nejedlá Pavla" userId="54788780-3aa9-496c-a894-679709df4c3d" providerId="ADAL" clId="{4B1D9D32-65AB-4744-9E3A-09FE0FEDF505}" dt="2024-04-03T20:18:26.419" v="594" actId="47"/>
        <pc:sldMkLst>
          <pc:docMk/>
          <pc:sldMk cId="185973490" sldId="506"/>
        </pc:sldMkLst>
        <pc:spChg chg="mod">
          <ac:chgData name="Nejedlá Pavla" userId="54788780-3aa9-496c-a894-679709df4c3d" providerId="ADAL" clId="{4B1D9D32-65AB-4744-9E3A-09FE0FEDF505}" dt="2024-04-03T20:17:59.534" v="582" actId="14100"/>
          <ac:spMkLst>
            <pc:docMk/>
            <pc:sldMk cId="185973490" sldId="506"/>
            <ac:spMk id="7" creationId="{A1012873-9ACE-4FBE-8305-0C66ABB1F15C}"/>
          </ac:spMkLst>
        </pc:spChg>
      </pc:sldChg>
      <pc:sldChg chg="addSp delSp modSp add mod">
        <pc:chgData name="Nejedlá Pavla" userId="54788780-3aa9-496c-a894-679709df4c3d" providerId="ADAL" clId="{4B1D9D32-65AB-4744-9E3A-09FE0FEDF505}" dt="2024-04-03T20:35:18.268" v="711" actId="20577"/>
        <pc:sldMkLst>
          <pc:docMk/>
          <pc:sldMk cId="1966233477" sldId="507"/>
        </pc:sldMkLst>
        <pc:spChg chg="add del mod">
          <ac:chgData name="Nejedlá Pavla" userId="54788780-3aa9-496c-a894-679709df4c3d" providerId="ADAL" clId="{4B1D9D32-65AB-4744-9E3A-09FE0FEDF505}" dt="2024-04-03T20:19:55.943" v="624" actId="478"/>
          <ac:spMkLst>
            <pc:docMk/>
            <pc:sldMk cId="1966233477" sldId="507"/>
            <ac:spMk id="3" creationId="{D93EF035-B870-6F78-CBB0-191BBF57E2BD}"/>
          </ac:spMkLst>
        </pc:spChg>
        <pc:spChg chg="add mod">
          <ac:chgData name="Nejedlá Pavla" userId="54788780-3aa9-496c-a894-679709df4c3d" providerId="ADAL" clId="{4B1D9D32-65AB-4744-9E3A-09FE0FEDF505}" dt="2024-04-03T20:20:02.239" v="627" actId="20577"/>
          <ac:spMkLst>
            <pc:docMk/>
            <pc:sldMk cId="1966233477" sldId="507"/>
            <ac:spMk id="4" creationId="{A21A16BB-A603-200A-7F49-3C6983AF5A42}"/>
          </ac:spMkLst>
        </pc:spChg>
        <pc:spChg chg="mod">
          <ac:chgData name="Nejedlá Pavla" userId="54788780-3aa9-496c-a894-679709df4c3d" providerId="ADAL" clId="{4B1D9D32-65AB-4744-9E3A-09FE0FEDF505}" dt="2024-04-03T20:35:18.268" v="711" actId="20577"/>
          <ac:spMkLst>
            <pc:docMk/>
            <pc:sldMk cId="1966233477" sldId="507"/>
            <ac:spMk id="7" creationId="{A1012873-9ACE-4FBE-8305-0C66ABB1F15C}"/>
          </ac:spMkLst>
        </pc:spChg>
      </pc:sldChg>
      <pc:sldChg chg="add del">
        <pc:chgData name="Nejedlá Pavla" userId="54788780-3aa9-496c-a894-679709df4c3d" providerId="ADAL" clId="{4B1D9D32-65AB-4744-9E3A-09FE0FEDF505}" dt="2024-04-03T20:23:57.829" v="637" actId="47"/>
        <pc:sldMkLst>
          <pc:docMk/>
          <pc:sldMk cId="1375590601" sldId="508"/>
        </pc:sldMkLst>
      </pc:sldChg>
      <pc:sldChg chg="modSp add mod ord">
        <pc:chgData name="Nejedlá Pavla" userId="54788780-3aa9-496c-a894-679709df4c3d" providerId="ADAL" clId="{4B1D9D32-65AB-4744-9E3A-09FE0FEDF505}" dt="2024-04-03T20:23:32.834" v="634" actId="5793"/>
        <pc:sldMkLst>
          <pc:docMk/>
          <pc:sldMk cId="384453144" sldId="509"/>
        </pc:sldMkLst>
        <pc:spChg chg="mod">
          <ac:chgData name="Nejedlá Pavla" userId="54788780-3aa9-496c-a894-679709df4c3d" providerId="ADAL" clId="{4B1D9D32-65AB-4744-9E3A-09FE0FEDF505}" dt="2024-04-03T20:23:32.834" v="634" actId="5793"/>
          <ac:spMkLst>
            <pc:docMk/>
            <pc:sldMk cId="384453144" sldId="509"/>
            <ac:spMk id="4" creationId="{01E42587-A0AA-4747-850C-6C1DAB1DD307}"/>
          </ac:spMkLst>
        </pc:spChg>
      </pc:sldChg>
      <pc:sldChg chg="modSp add mod">
        <pc:chgData name="Nejedlá Pavla" userId="54788780-3aa9-496c-a894-679709df4c3d" providerId="ADAL" clId="{4B1D9D32-65AB-4744-9E3A-09FE0FEDF505}" dt="2024-04-03T20:24:17.833" v="642" actId="6549"/>
        <pc:sldMkLst>
          <pc:docMk/>
          <pc:sldMk cId="811097457" sldId="510"/>
        </pc:sldMkLst>
        <pc:spChg chg="mod">
          <ac:chgData name="Nejedlá Pavla" userId="54788780-3aa9-496c-a894-679709df4c3d" providerId="ADAL" clId="{4B1D9D32-65AB-4744-9E3A-09FE0FEDF505}" dt="2024-04-03T20:24:17.833" v="642" actId="6549"/>
          <ac:spMkLst>
            <pc:docMk/>
            <pc:sldMk cId="811097457" sldId="510"/>
            <ac:spMk id="4" creationId="{01E42587-A0AA-4747-850C-6C1DAB1DD307}"/>
          </ac:spMkLst>
        </pc:spChg>
      </pc:sldChg>
      <pc:sldChg chg="modSp add mod">
        <pc:chgData name="Nejedlá Pavla" userId="54788780-3aa9-496c-a894-679709df4c3d" providerId="ADAL" clId="{4B1D9D32-65AB-4744-9E3A-09FE0FEDF505}" dt="2024-04-03T20:26:04.248" v="655" actId="6549"/>
        <pc:sldMkLst>
          <pc:docMk/>
          <pc:sldMk cId="3143486516" sldId="511"/>
        </pc:sldMkLst>
        <pc:spChg chg="mod">
          <ac:chgData name="Nejedlá Pavla" userId="54788780-3aa9-496c-a894-679709df4c3d" providerId="ADAL" clId="{4B1D9D32-65AB-4744-9E3A-09FE0FEDF505}" dt="2024-04-03T20:26:04.248" v="655" actId="6549"/>
          <ac:spMkLst>
            <pc:docMk/>
            <pc:sldMk cId="3143486516" sldId="511"/>
            <ac:spMk id="4" creationId="{01E42587-A0AA-4747-850C-6C1DAB1DD307}"/>
          </ac:spMkLst>
        </pc:spChg>
      </pc:sldChg>
      <pc:sldChg chg="modSp add mod">
        <pc:chgData name="Nejedlá Pavla" userId="54788780-3aa9-496c-a894-679709df4c3d" providerId="ADAL" clId="{4B1D9D32-65AB-4744-9E3A-09FE0FEDF505}" dt="2024-04-03T20:26:36.110" v="658" actId="6549"/>
        <pc:sldMkLst>
          <pc:docMk/>
          <pc:sldMk cId="2048819153" sldId="512"/>
        </pc:sldMkLst>
        <pc:spChg chg="mod">
          <ac:chgData name="Nejedlá Pavla" userId="54788780-3aa9-496c-a894-679709df4c3d" providerId="ADAL" clId="{4B1D9D32-65AB-4744-9E3A-09FE0FEDF505}" dt="2024-04-03T20:26:36.110" v="658" actId="6549"/>
          <ac:spMkLst>
            <pc:docMk/>
            <pc:sldMk cId="2048819153" sldId="512"/>
            <ac:spMk id="4" creationId="{01E42587-A0AA-4747-850C-6C1DAB1DD307}"/>
          </ac:spMkLst>
        </pc:spChg>
      </pc:sldChg>
      <pc:sldChg chg="modSp add mod">
        <pc:chgData name="Nejedlá Pavla" userId="54788780-3aa9-496c-a894-679709df4c3d" providerId="ADAL" clId="{4B1D9D32-65AB-4744-9E3A-09FE0FEDF505}" dt="2024-04-03T20:35:14.155" v="710" actId="20577"/>
        <pc:sldMkLst>
          <pc:docMk/>
          <pc:sldMk cId="2997844928" sldId="513"/>
        </pc:sldMkLst>
        <pc:spChg chg="mod">
          <ac:chgData name="Nejedlá Pavla" userId="54788780-3aa9-496c-a894-679709df4c3d" providerId="ADAL" clId="{4B1D9D32-65AB-4744-9E3A-09FE0FEDF505}" dt="2024-04-03T20:35:07.324" v="709" actId="20577"/>
          <ac:spMkLst>
            <pc:docMk/>
            <pc:sldMk cId="2997844928" sldId="513"/>
            <ac:spMk id="4" creationId="{A21A16BB-A603-200A-7F49-3C6983AF5A42}"/>
          </ac:spMkLst>
        </pc:spChg>
        <pc:spChg chg="mod">
          <ac:chgData name="Nejedlá Pavla" userId="54788780-3aa9-496c-a894-679709df4c3d" providerId="ADAL" clId="{4B1D9D32-65AB-4744-9E3A-09FE0FEDF505}" dt="2024-04-03T20:35:14.155" v="710" actId="20577"/>
          <ac:spMkLst>
            <pc:docMk/>
            <pc:sldMk cId="2997844928" sldId="513"/>
            <ac:spMk id="7" creationId="{A1012873-9ACE-4FBE-8305-0C66ABB1F15C}"/>
          </ac:spMkLst>
        </pc:spChg>
      </pc:sldChg>
      <pc:sldChg chg="modSp add mod">
        <pc:chgData name="Nejedlá Pavla" userId="54788780-3aa9-496c-a894-679709df4c3d" providerId="ADAL" clId="{4B1D9D32-65AB-4744-9E3A-09FE0FEDF505}" dt="2024-04-03T20:45:31.293" v="938" actId="5793"/>
        <pc:sldMkLst>
          <pc:docMk/>
          <pc:sldMk cId="1898762212" sldId="514"/>
        </pc:sldMkLst>
        <pc:spChg chg="mod">
          <ac:chgData name="Nejedlá Pavla" userId="54788780-3aa9-496c-a894-679709df4c3d" providerId="ADAL" clId="{4B1D9D32-65AB-4744-9E3A-09FE0FEDF505}" dt="2024-04-03T20:45:31.293" v="938" actId="5793"/>
          <ac:spMkLst>
            <pc:docMk/>
            <pc:sldMk cId="1898762212" sldId="514"/>
            <ac:spMk id="3" creationId="{C5AA40CA-5C3A-47FF-9DE7-D2F1288D8A8E}"/>
          </ac:spMkLst>
        </pc:spChg>
      </pc:sldChg>
      <pc:sldChg chg="add">
        <pc:chgData name="Nejedlá Pavla" userId="54788780-3aa9-496c-a894-679709df4c3d" providerId="ADAL" clId="{4B1D9D32-65AB-4744-9E3A-09FE0FEDF505}" dt="2024-04-03T20:45:24.354" v="924" actId="2890"/>
        <pc:sldMkLst>
          <pc:docMk/>
          <pc:sldMk cId="2074575167" sldId="5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6EA1-97A1-4771-9ADC-E52C255A3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3F9090-0E4A-4E98-BA78-2878442C0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6B6C7-C450-4748-B615-229A098F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0B06C3-718F-4A61-9646-5B093724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761439-7FE6-4983-9D36-8B61AE63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93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EA0A9-0C0D-4737-B523-2B0617125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C3077B-4F0B-4CB7-945B-47DF69A0F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67C0D4-B2D7-47E2-B142-2382F3F11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C47688-48B9-4F94-BC03-11248434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A6D526-C98E-429B-BCEA-264FE972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27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07A90CE-E853-495D-B969-DDB416572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FD7A3D-043E-444C-8BF9-49B7320AE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1BAD69-2939-4C21-BB26-D35440FA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888295-D383-4D82-BBFE-AEC2B257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FF8967-3184-41CF-BCB3-C679DF8D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03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12D6E-CF0F-4C73-A8D5-EB7B1F1D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548941-4A87-446F-8587-3AAFE7773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0EC932-99CB-4F50-AD74-7F4D55D5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54BD34-A0BD-4E17-8CB9-D3F67F91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6C9AA6-1207-41C6-9F59-1D0AE67B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51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0014F-7CBA-4B8D-A657-B96E9F80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139348-5961-4D52-A307-79504669D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6DF7D4-8FA5-4E3F-9C87-3D4D47A5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EF9EDB-5626-4B86-9310-82EA76CA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05FE02-3BEC-4034-921F-D0266CFF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56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D805D-2C0F-4849-AA8C-526FBEF8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7AE5C1-B6DE-406F-BB54-39EBAFBE18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E79CD0-2F8F-451D-BC45-DD766A249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F2034C-0EA5-41AA-B84E-831EDCF7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53C80C-176C-4755-8AC0-C4869DDE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E0632F-ADF3-421A-9AED-64094D9F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0C84B-AB2A-43F7-B341-3B4DB196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F3902E-3A2C-459C-9CBD-81FFBFCDB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4FD4BB-B876-4FC6-8891-3FF06F032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7A1F39-F9B7-47B1-9852-2075A9217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3673B8-6415-4F1B-8AD4-108913AB4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A5D9223-DC34-48AA-A4B4-4B29D486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F4CEA7C-7DA9-4715-9ACF-077C1F78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69A815-6518-4409-A266-385E9317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52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88A5F1-F8B5-48B6-AB14-A8D98B7C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AC1D7FB-6F9D-4EBC-947B-2288EB9E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BAC95D-8238-43DE-8E72-167531CC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009462-D825-4F79-9A5B-DFE57F62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10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F053C3-E329-45FD-8A45-7DE43BA5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C2C6B63-29FF-4673-9E41-541AEC7A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D89C7A-AA96-449D-94B7-56C47C62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021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FC612-1A81-4030-942E-CC0087262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E2DF6B-66C3-452F-977D-4720B42A8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427AAD-E200-401D-9A08-BF30B6B04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BEC7EA-7948-4C00-81B0-1EF38906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2E913E-920F-4D49-B901-06B37CDF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1F358D-4451-431B-B562-3EF3954D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92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D571A-9C37-4355-9093-7C4EB980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B8E08DF-805D-4883-B998-B371AA0FD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7A8F4B-5B30-43A9-BB9B-570BF5236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E2A499-20D7-423A-85A9-5C8448C2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7797D-BE54-4795-AF1D-CF3CDD63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521007-B0EE-4F87-B1F8-A13F333F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98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6C3BF22-C816-4383-A6D1-8A5189AF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9FF649-191A-45B6-9155-CFB54F40D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ACCA44-99EC-4CB0-8049-E7D61B919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7CA3-393C-4BDC-9C70-C9BD0D506508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584791-A76C-4444-82D4-75A86A956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43C197-9443-4D2B-9C1B-34C9EE03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81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29C4541-00C3-4AC8-8A34-EC9A0DD8F3AF}"/>
              </a:ext>
            </a:extLst>
          </p:cNvPr>
          <p:cNvSpPr txBox="1"/>
          <p:nvPr/>
        </p:nvSpPr>
        <p:spPr>
          <a:xfrm>
            <a:off x="1932496" y="1348033"/>
            <a:ext cx="8078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>
                <a:solidFill>
                  <a:schemeClr val="bg1"/>
                </a:solidFill>
              </a:rPr>
              <a:t>Jak se dělá kniha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F0E94B-AA35-44FA-B440-1ACADD20DB54}"/>
              </a:ext>
            </a:extLst>
          </p:cNvPr>
          <p:cNvSpPr txBox="1"/>
          <p:nvPr/>
        </p:nvSpPr>
        <p:spPr>
          <a:xfrm>
            <a:off x="4835951" y="4391983"/>
            <a:ext cx="22718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Mgr. Pavla Nejedlá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redaktorka literatury pro děti a mládež Host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1D084E8-11E6-422E-A6AD-09B87E56C614}"/>
              </a:ext>
            </a:extLst>
          </p:cNvPr>
          <p:cNvSpPr txBox="1"/>
          <p:nvPr/>
        </p:nvSpPr>
        <p:spPr>
          <a:xfrm>
            <a:off x="2036190" y="2507411"/>
            <a:ext cx="761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Od rukopisu ke knize</a:t>
            </a:r>
          </a:p>
        </p:txBody>
      </p:sp>
    </p:spTree>
    <p:extLst>
      <p:ext uri="{BB962C8B-B14F-4D97-AF65-F5344CB8AC3E}">
        <p14:creationId xmlns:p14="http://schemas.microsoft.com/office/powerpoint/2010/main" val="7053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BF7CA2-8395-48DE-BE79-F56BE39CA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b="17339"/>
          <a:stretch/>
        </p:blipFill>
        <p:spPr>
          <a:xfrm>
            <a:off x="838200" y="1892983"/>
            <a:ext cx="10600749" cy="49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923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Sazba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9E4D40-C434-438D-B44B-DBB3F55EC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69" y="0"/>
            <a:ext cx="9187663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2136D7-61AC-47B4-90E4-AFF2E0B94522}"/>
              </a:ext>
            </a:extLst>
          </p:cNvPr>
          <p:cNvSpPr txBox="1"/>
          <p:nvPr/>
        </p:nvSpPr>
        <p:spPr>
          <a:xfrm>
            <a:off x="838200" y="3919555"/>
            <a:ext cx="207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Na praporek</a:t>
            </a:r>
          </a:p>
        </p:txBody>
      </p:sp>
    </p:spTree>
    <p:extLst>
      <p:ext uri="{BB962C8B-B14F-4D97-AF65-F5344CB8AC3E}">
        <p14:creationId xmlns:p14="http://schemas.microsoft.com/office/powerpoint/2010/main" val="34838239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Korektury sazby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AEA1DD-7F6E-466F-AFD8-8B368F9D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 r="10033" b="5088"/>
          <a:stretch/>
        </p:blipFill>
        <p:spPr>
          <a:xfrm>
            <a:off x="9548037" y="365125"/>
            <a:ext cx="2414783" cy="34873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A06CA4-B5F0-4285-9E96-6545BEC92A23}"/>
              </a:ext>
            </a:extLst>
          </p:cNvPr>
          <p:cNvSpPr txBox="1"/>
          <p:nvPr/>
        </p:nvSpPr>
        <p:spPr>
          <a:xfrm>
            <a:off x="342900" y="1814428"/>
            <a:ext cx="87344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Řeka		</a:t>
            </a:r>
            <a:r>
              <a:rPr lang="cs-CZ" sz="2800" dirty="0">
                <a:solidFill>
                  <a:schemeClr val="bg1"/>
                </a:solidFill>
              </a:rPr>
              <a:t>nevhodné rozložení mezer pod sebou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Sirotek	</a:t>
            </a:r>
            <a:r>
              <a:rPr lang="cs-CZ" sz="2800" dirty="0">
                <a:solidFill>
                  <a:schemeClr val="bg1"/>
                </a:solidFill>
              </a:rPr>
              <a:t>osamocený řádek na začátku stránky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Vdova		</a:t>
            </a:r>
            <a:r>
              <a:rPr lang="cs-CZ" sz="2800" dirty="0">
                <a:solidFill>
                  <a:schemeClr val="bg1"/>
                </a:solidFill>
              </a:rPr>
              <a:t>osamocený řádek </a:t>
            </a:r>
          </a:p>
          <a:p>
            <a:pPr lvl="5"/>
            <a:r>
              <a:rPr lang="cs-CZ" sz="2800" dirty="0">
                <a:solidFill>
                  <a:schemeClr val="bg1"/>
                </a:solidFill>
              </a:rPr>
              <a:t>	na konci stránky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A4D74E-8163-4E27-880D-3E578F26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59" y="4224481"/>
            <a:ext cx="5992061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86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3FD655A-845A-4539-9C89-DF828E2DD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"/>
            <a:ext cx="12192000" cy="67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759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Příprava tiráží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857F15-4B3F-49BF-BCE9-F7072CB7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7553"/>
            <a:ext cx="9594968" cy="44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49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Přední tiráž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537F44-424B-4E3E-921E-49562E63A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51" y="-14996"/>
            <a:ext cx="6465549" cy="687299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B50731-BC58-457C-A8D6-C335EC4749FD}"/>
              </a:ext>
            </a:extLst>
          </p:cNvPr>
          <p:cNvSpPr txBox="1"/>
          <p:nvPr/>
        </p:nvSpPr>
        <p:spPr>
          <a:xfrm>
            <a:off x="334165" y="2663511"/>
            <a:ext cx="51878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Autorská tiráž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Copyrightová stránka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Na stránce proti hlavnímu titulu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Povinně obsahuje ISBN, copyrightové záznamy, poděkování sponzorům v případě grantu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772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Zadní tiráž (technická)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1B4C51-3A4B-4A00-8935-FCF2A3AFCB74}"/>
              </a:ext>
            </a:extLst>
          </p:cNvPr>
          <p:cNvSpPr txBox="1"/>
          <p:nvPr/>
        </p:nvSpPr>
        <p:spPr>
          <a:xfrm>
            <a:off x="838200" y="2510085"/>
            <a:ext cx="111278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Povinné údaje: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autor, titul, překladatel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jméno a adresa nakladatele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jméno a adresa tiskárny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rok prvního vydání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u překladů původní název díla a jméno původního nakladatele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ISBN</a:t>
            </a:r>
          </a:p>
        </p:txBody>
      </p:sp>
    </p:spTree>
    <p:extLst>
      <p:ext uri="{BB962C8B-B14F-4D97-AF65-F5344CB8AC3E}">
        <p14:creationId xmlns:p14="http://schemas.microsoft.com/office/powerpoint/2010/main" val="34797194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Zadní tiráž (technická)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1B4C51-3A4B-4A00-8935-FCF2A3AFCB74}"/>
              </a:ext>
            </a:extLst>
          </p:cNvPr>
          <p:cNvSpPr txBox="1"/>
          <p:nvPr/>
        </p:nvSpPr>
        <p:spPr>
          <a:xfrm>
            <a:off x="838200" y="2533836"/>
            <a:ext cx="11127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Nepovinné údaje: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 typografické úpravy, editor, autor doslovu atd.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Jméno odpovědného redaktora, výtvarného a technického redaktora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Počet stránek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Pořadové číslo knihy v nakladatelství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Edice, číslo v edici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Vydání, doporučená cena…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102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7479FA2-D50F-4DDA-9CFD-8AB56D44A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52" y="0"/>
            <a:ext cx="4938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14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1B4C51-3A4B-4A00-8935-FCF2A3AFCB74}"/>
              </a:ext>
            </a:extLst>
          </p:cNvPr>
          <p:cNvSpPr txBox="1"/>
          <p:nvPr/>
        </p:nvSpPr>
        <p:spPr>
          <a:xfrm>
            <a:off x="695696" y="4140985"/>
            <a:ext cx="111278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Systém jednoznačného označování knih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Třináctimístný číselný identifikátor každé knihy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Přiděluje jej Národní agentura ISBN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Generuje se podle něj čárový kód – usnadňuje prodej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DE1218-84AD-4B30-A3E9-43F489F0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13" y="1706167"/>
            <a:ext cx="4214230" cy="23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046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463DD02-79B4-452F-9BA6-50C86B46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71" y="3145893"/>
            <a:ext cx="7937938" cy="1099834"/>
          </a:xfrm>
          <a:prstGeom prst="rect">
            <a:avLst/>
          </a:prstGeom>
        </p:spPr>
      </p:pic>
      <p:sp>
        <p:nvSpPr>
          <p:cNvPr id="29" name="Ovál 28">
            <a:extLst>
              <a:ext uri="{FF2B5EF4-FFF2-40B4-BE49-F238E27FC236}">
                <a16:creationId xmlns:a16="http://schemas.microsoft.com/office/drawing/2014/main" id="{4FE48394-B762-4E5E-803A-105ADB971038}"/>
              </a:ext>
            </a:extLst>
          </p:cNvPr>
          <p:cNvSpPr/>
          <p:nvPr/>
        </p:nvSpPr>
        <p:spPr>
          <a:xfrm>
            <a:off x="3891783" y="3356851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8A2D30E6-8783-4B87-BCFC-38779387759F}"/>
              </a:ext>
            </a:extLst>
          </p:cNvPr>
          <p:cNvSpPr/>
          <p:nvPr/>
        </p:nvSpPr>
        <p:spPr>
          <a:xfrm>
            <a:off x="5120592" y="3353866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A6626337-2A7C-4A39-A338-89B15A256B11}"/>
              </a:ext>
            </a:extLst>
          </p:cNvPr>
          <p:cNvSpPr/>
          <p:nvPr/>
        </p:nvSpPr>
        <p:spPr>
          <a:xfrm>
            <a:off x="5925893" y="3250744"/>
            <a:ext cx="1570957" cy="86900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4D0ED62A-EF7B-4007-BE76-A22325CDA944}"/>
              </a:ext>
            </a:extLst>
          </p:cNvPr>
          <p:cNvSpPr/>
          <p:nvPr/>
        </p:nvSpPr>
        <p:spPr>
          <a:xfrm>
            <a:off x="7583957" y="3390389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FF57374-4037-48AC-8676-8BF3C65E202B}"/>
              </a:ext>
            </a:extLst>
          </p:cNvPr>
          <p:cNvSpPr/>
          <p:nvPr/>
        </p:nvSpPr>
        <p:spPr>
          <a:xfrm>
            <a:off x="8656879" y="3378514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85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5EAE25-BE53-4398-9F1A-D7D0F8D75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r="17547" b="50543"/>
          <a:stretch/>
        </p:blipFill>
        <p:spPr>
          <a:xfrm>
            <a:off x="0" y="2101503"/>
            <a:ext cx="12192000" cy="39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01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B9F42A-A312-4188-815B-8409EB28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0" y="1576129"/>
            <a:ext cx="9934608" cy="49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56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BE796B-CFAF-4E94-8EEF-0B1E4F33E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8528"/>
            <a:ext cx="10515600" cy="49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27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26FBA7-C567-4866-9627-D13A2A6DD8BC}"/>
              </a:ext>
            </a:extLst>
          </p:cNvPr>
          <p:cNvSpPr txBox="1"/>
          <p:nvPr/>
        </p:nvSpPr>
        <p:spPr>
          <a:xfrm>
            <a:off x="796158" y="2566833"/>
            <a:ext cx="107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kniha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CAC1B2C-7A31-405F-9988-83CBAFF3E8AD}"/>
              </a:ext>
            </a:extLst>
          </p:cNvPr>
          <p:cNvSpPr txBox="1"/>
          <p:nvPr/>
        </p:nvSpPr>
        <p:spPr>
          <a:xfrm>
            <a:off x="2451536" y="2585545"/>
            <a:ext cx="67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ČR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9A1409-7080-40FD-87C7-CDDA53B0FBE0}"/>
              </a:ext>
            </a:extLst>
          </p:cNvPr>
          <p:cNvSpPr txBox="1"/>
          <p:nvPr/>
        </p:nvSpPr>
        <p:spPr>
          <a:xfrm>
            <a:off x="3473671" y="2585545"/>
            <a:ext cx="107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Host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0E9A2A-5D50-4852-98E3-419648B6216F}"/>
              </a:ext>
            </a:extLst>
          </p:cNvPr>
          <p:cNvSpPr txBox="1"/>
          <p:nvPr/>
        </p:nvSpPr>
        <p:spPr>
          <a:xfrm>
            <a:off x="5545160" y="2585545"/>
            <a:ext cx="309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Co se skrývá v moři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6079C8-D6CC-4ADD-8076-80D02107AA46}"/>
              </a:ext>
            </a:extLst>
          </p:cNvPr>
          <p:cNvSpPr txBox="1"/>
          <p:nvPr/>
        </p:nvSpPr>
        <p:spPr>
          <a:xfrm>
            <a:off x="8794535" y="2566833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Kontrolní součet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463DD02-79B4-452F-9BA6-50C86B46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96" y="4617396"/>
            <a:ext cx="7937938" cy="1099834"/>
          </a:xfrm>
          <a:prstGeom prst="rect">
            <a:avLst/>
          </a:prstGeom>
        </p:spPr>
      </p:pic>
      <p:sp>
        <p:nvSpPr>
          <p:cNvPr id="29" name="Ovál 28">
            <a:extLst>
              <a:ext uri="{FF2B5EF4-FFF2-40B4-BE49-F238E27FC236}">
                <a16:creationId xmlns:a16="http://schemas.microsoft.com/office/drawing/2014/main" id="{4FE48394-B762-4E5E-803A-105ADB971038}"/>
              </a:ext>
            </a:extLst>
          </p:cNvPr>
          <p:cNvSpPr/>
          <p:nvPr/>
        </p:nvSpPr>
        <p:spPr>
          <a:xfrm>
            <a:off x="4224292" y="4808483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8A2D30E6-8783-4B87-BCFC-38779387759F}"/>
              </a:ext>
            </a:extLst>
          </p:cNvPr>
          <p:cNvSpPr/>
          <p:nvPr/>
        </p:nvSpPr>
        <p:spPr>
          <a:xfrm>
            <a:off x="5484266" y="4808483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1E1879DA-D326-4C7E-80E1-4D2286E0F5C1}"/>
              </a:ext>
            </a:extLst>
          </p:cNvPr>
          <p:cNvCxnSpPr>
            <a:cxnSpLocks/>
          </p:cNvCxnSpPr>
          <p:nvPr/>
        </p:nvCxnSpPr>
        <p:spPr>
          <a:xfrm flipH="1" flipV="1">
            <a:off x="1655379" y="3090053"/>
            <a:ext cx="2850077" cy="175624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E20EBF5B-C4A3-4699-890C-71673B987187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2790495" y="3108765"/>
            <a:ext cx="2921784" cy="173753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ál 36">
            <a:extLst>
              <a:ext uri="{FF2B5EF4-FFF2-40B4-BE49-F238E27FC236}">
                <a16:creationId xmlns:a16="http://schemas.microsoft.com/office/drawing/2014/main" id="{A6626337-2A7C-4A39-A338-89B15A256B11}"/>
              </a:ext>
            </a:extLst>
          </p:cNvPr>
          <p:cNvSpPr/>
          <p:nvPr/>
        </p:nvSpPr>
        <p:spPr>
          <a:xfrm>
            <a:off x="6248740" y="4712939"/>
            <a:ext cx="1570957" cy="86900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4D0ED62A-EF7B-4007-BE76-A22325CDA944}"/>
              </a:ext>
            </a:extLst>
          </p:cNvPr>
          <p:cNvSpPr/>
          <p:nvPr/>
        </p:nvSpPr>
        <p:spPr>
          <a:xfrm>
            <a:off x="7919993" y="4803228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FF57374-4037-48AC-8676-8BF3C65E202B}"/>
              </a:ext>
            </a:extLst>
          </p:cNvPr>
          <p:cNvSpPr/>
          <p:nvPr/>
        </p:nvSpPr>
        <p:spPr>
          <a:xfrm>
            <a:off x="8992915" y="4818397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35B620FA-1E93-45A9-AE60-60E5FA763042}"/>
              </a:ext>
            </a:extLst>
          </p:cNvPr>
          <p:cNvCxnSpPr>
            <a:cxnSpLocks/>
          </p:cNvCxnSpPr>
          <p:nvPr/>
        </p:nvCxnSpPr>
        <p:spPr>
          <a:xfrm flipH="1" flipV="1">
            <a:off x="4335517" y="3042745"/>
            <a:ext cx="2404934" cy="167019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B7DD1384-3BE4-498F-A283-AB6C1FCC8F74}"/>
              </a:ext>
            </a:extLst>
          </p:cNvPr>
          <p:cNvCxnSpPr>
            <a:cxnSpLocks/>
            <a:stCxn id="38" idx="0"/>
            <a:endCxn id="9" idx="2"/>
          </p:cNvCxnSpPr>
          <p:nvPr/>
        </p:nvCxnSpPr>
        <p:spPr>
          <a:xfrm flipH="1" flipV="1">
            <a:off x="7092675" y="3108765"/>
            <a:ext cx="1363779" cy="169446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9CB643CB-EC4C-4E12-A14D-4DD63626B65E}"/>
              </a:ext>
            </a:extLst>
          </p:cNvPr>
          <p:cNvCxnSpPr>
            <a:cxnSpLocks/>
          </p:cNvCxnSpPr>
          <p:nvPr/>
        </p:nvCxnSpPr>
        <p:spPr>
          <a:xfrm flipV="1">
            <a:off x="9463377" y="3013222"/>
            <a:ext cx="500427" cy="180517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1458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1E9ADB-B34D-4E98-BA11-3A79F7C0A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60"/>
            <a:ext cx="12192000" cy="64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98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Tisk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C4E126-5D3B-4F4E-8686-DD8F537661EB}"/>
              </a:ext>
            </a:extLst>
          </p:cNvPr>
          <p:cNvSpPr txBox="1"/>
          <p:nvPr/>
        </p:nvSpPr>
        <p:spPr>
          <a:xfrm>
            <a:off x="600692" y="1915504"/>
            <a:ext cx="1123900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Imprimatur</a:t>
            </a:r>
            <a:r>
              <a:rPr lang="cs-CZ" sz="3200" dirty="0">
                <a:solidFill>
                  <a:schemeClr val="bg1"/>
                </a:solidFill>
              </a:rPr>
              <a:t> 		</a:t>
            </a:r>
            <a:r>
              <a:rPr lang="cs-CZ" sz="2800" dirty="0">
                <a:solidFill>
                  <a:schemeClr val="bg1"/>
                </a:solidFill>
              </a:rPr>
              <a:t>„Ať se tiskne“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Tiskové podklady</a:t>
            </a:r>
            <a:r>
              <a:rPr lang="cs-CZ" sz="3200" dirty="0">
                <a:solidFill>
                  <a:schemeClr val="bg1"/>
                </a:solidFill>
              </a:rPr>
              <a:t>	</a:t>
            </a:r>
            <a:r>
              <a:rPr lang="cs-CZ" sz="2800" dirty="0">
                <a:solidFill>
                  <a:schemeClr val="bg1"/>
                </a:solidFill>
              </a:rPr>
              <a:t>soubory, které se pošlou do tiskárny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Nátisk</a:t>
            </a:r>
            <a:r>
              <a:rPr lang="cs-CZ" sz="3200" dirty="0">
                <a:solidFill>
                  <a:schemeClr val="bg1"/>
                </a:solidFill>
              </a:rPr>
              <a:t> 			</a:t>
            </a:r>
            <a:r>
              <a:rPr lang="cs-CZ" sz="2800" dirty="0">
                <a:solidFill>
                  <a:schemeClr val="bg1"/>
                </a:solidFill>
              </a:rPr>
              <a:t>zkušební tisk u složitějších technologií</a:t>
            </a:r>
            <a:r>
              <a:rPr lang="cs-CZ" sz="3200" dirty="0">
                <a:solidFill>
                  <a:schemeClr val="bg1"/>
                </a:solidFill>
              </a:rPr>
              <a:t>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Vývěsní archy</a:t>
            </a:r>
            <a:r>
              <a:rPr lang="cs-CZ" sz="3200" dirty="0">
                <a:solidFill>
                  <a:schemeClr val="bg1"/>
                </a:solidFill>
              </a:rPr>
              <a:t>	</a:t>
            </a:r>
            <a:r>
              <a:rPr lang="cs-CZ" sz="2800" dirty="0">
                <a:solidFill>
                  <a:schemeClr val="bg1"/>
                </a:solidFill>
              </a:rPr>
              <a:t>před svázáním knihy posílá tiskárna nakladateli ke 					kontrole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Tisk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Signální výtisky</a:t>
            </a:r>
            <a:r>
              <a:rPr lang="cs-CZ" sz="3200" dirty="0">
                <a:solidFill>
                  <a:schemeClr val="bg1"/>
                </a:solidFill>
              </a:rPr>
              <a:t>	</a:t>
            </a:r>
            <a:r>
              <a:rPr lang="cs-CZ" sz="2800" dirty="0">
                <a:solidFill>
                  <a:schemeClr val="bg1"/>
                </a:solidFill>
              </a:rPr>
              <a:t>první vytištěné a svázané výtisky, které zašle 					tiskárna nakladateli před dodávkou celého nákladu</a:t>
            </a:r>
          </a:p>
        </p:txBody>
      </p:sp>
    </p:spTree>
    <p:extLst>
      <p:ext uri="{BB962C8B-B14F-4D97-AF65-F5344CB8AC3E}">
        <p14:creationId xmlns:p14="http://schemas.microsoft.com/office/powerpoint/2010/main" val="38766469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26B980-1C34-4282-AB18-876BA8819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35" y="623496"/>
            <a:ext cx="6182588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24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030681"/>
            <a:ext cx="103562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Knižní blok 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Svázané a oříznuté </a:t>
            </a:r>
          </a:p>
          <a:p>
            <a:r>
              <a:rPr lang="cs-CZ" sz="2800" dirty="0">
                <a:solidFill>
                  <a:schemeClr val="bg1"/>
                </a:solidFill>
              </a:rPr>
              <a:t>stránky bez desek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9E94D0-06F7-4A81-B4FF-CB5252CEB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19" y="688528"/>
            <a:ext cx="5281020" cy="56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514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1223158" y="1696704"/>
            <a:ext cx="10356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Tiskový arch 		</a:t>
            </a:r>
            <a:r>
              <a:rPr lang="cs-CZ" sz="3200" dirty="0">
                <a:solidFill>
                  <a:schemeClr val="bg1"/>
                </a:solidFill>
              </a:rPr>
              <a:t>16 stránek na 1 arch</a:t>
            </a:r>
          </a:p>
          <a:p>
            <a:r>
              <a:rPr lang="cs-CZ" sz="3200" b="1" dirty="0">
                <a:solidFill>
                  <a:schemeClr val="bg1"/>
                </a:solidFill>
              </a:rPr>
              <a:t>				</a:t>
            </a:r>
            <a:r>
              <a:rPr lang="cs-CZ" sz="3200" dirty="0">
                <a:solidFill>
                  <a:schemeClr val="bg1"/>
                </a:solidFill>
              </a:rPr>
              <a:t>počet stránek dělitelný 8</a:t>
            </a:r>
          </a:p>
          <a:p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9827226-77DC-4D86-BFD9-E21DADD90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266" y="2927513"/>
            <a:ext cx="9075467" cy="35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417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030681"/>
            <a:ext cx="1035627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Předsádky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Dvojlist z tužšího papíru, pomocí nějž se knižní blok vlepuje do desek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Přední a zadní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Můžou být potištěné vzorem, mapou či jinak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Falešné předsádky nejsou technicky vzato předsádky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064900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553813-799D-4A4E-BE24-75D3C8B8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r="573"/>
          <a:stretch/>
        </p:blipFill>
        <p:spPr>
          <a:xfrm>
            <a:off x="7645" y="0"/>
            <a:ext cx="1218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8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417E17-2C59-4144-850E-F5194FA85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b="38059"/>
          <a:stretch/>
        </p:blipFill>
        <p:spPr>
          <a:xfrm>
            <a:off x="1506855" y="1718840"/>
            <a:ext cx="9012701" cy="51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14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A22903-8008-4ADA-A85A-3718059A5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9"/>
          <a:stretch/>
        </p:blipFill>
        <p:spPr>
          <a:xfrm>
            <a:off x="0" y="5205"/>
            <a:ext cx="6096000" cy="68527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683FF04-0843-45B7-A59A-B7D671DF2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23430"/>
          <a:stretch/>
        </p:blipFill>
        <p:spPr>
          <a:xfrm>
            <a:off x="6095999" y="-15759"/>
            <a:ext cx="6096001" cy="68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92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3562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Signet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První lichá stránka</a:t>
            </a:r>
          </a:p>
          <a:p>
            <a:r>
              <a:rPr lang="cs-CZ" sz="2800" dirty="0">
                <a:solidFill>
                  <a:schemeClr val="bg1"/>
                </a:solidFill>
              </a:rPr>
              <a:t>se znakem nakladatelství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51E272-FF01-4284-90BE-CB282E81D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66" y="0"/>
            <a:ext cx="554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55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489351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Patitul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Před vlastním titulním listem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Zdvojení informací pro případ vytržení z desek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V knize být nemusí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Pomalejší vstup do knihy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B1F531-3032-4408-B87D-D87432194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16723" y="0"/>
            <a:ext cx="5873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02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489351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Hlavní titul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Název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Nakladatel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Rok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Na liché straně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BF7FCD-9A36-4142-9F81-3C6B8B68E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7"/>
          <a:stretch/>
        </p:blipFill>
        <p:spPr>
          <a:xfrm>
            <a:off x="6632044" y="0"/>
            <a:ext cx="5560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57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Vakát </a:t>
            </a:r>
            <a:r>
              <a:rPr lang="cs-CZ" sz="3600" dirty="0">
                <a:solidFill>
                  <a:schemeClr val="bg1"/>
                </a:solidFill>
              </a:rPr>
              <a:t>		prázdná stránka kdekoliv v knize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Kapitálek	</a:t>
            </a:r>
            <a:r>
              <a:rPr lang="cs-CZ" sz="3600" dirty="0">
                <a:solidFill>
                  <a:schemeClr val="bg1"/>
                </a:solidFill>
              </a:rPr>
              <a:t>původně proužek plátna, na nějž se</a:t>
            </a:r>
          </a:p>
          <a:p>
            <a:r>
              <a:rPr lang="cs-CZ" sz="3600" dirty="0">
                <a:solidFill>
                  <a:schemeClr val="bg1"/>
                </a:solidFill>
              </a:rPr>
              <a:t>			přišívaly archy, dnes ozdobný proužek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Stužka</a:t>
            </a:r>
            <a:r>
              <a:rPr lang="cs-CZ" sz="3600" dirty="0">
                <a:solidFill>
                  <a:schemeClr val="bg1"/>
                </a:solidFill>
              </a:rPr>
              <a:t> 	záložka vlepená do hřbetu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83444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Obálka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Tenčí karton, do nějž je vlepen knižní blok měkkých vazeb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67700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65994" y="2120949"/>
            <a:ext cx="10515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Potah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dirty="0">
                <a:solidFill>
                  <a:schemeClr val="bg1"/>
                </a:solidFill>
              </a:rPr>
              <a:t> 	Barevný polep desek pevných vazeb.</a:t>
            </a:r>
          </a:p>
          <a:p>
            <a:r>
              <a:rPr lang="cs-CZ" sz="2800" dirty="0">
                <a:solidFill>
                  <a:schemeClr val="bg1"/>
                </a:solidFill>
              </a:rPr>
              <a:t>		V případě, že má kniha ještě přebal, může být i černobílý.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3600" b="1" dirty="0">
                <a:solidFill>
                  <a:schemeClr val="bg1"/>
                </a:solidFill>
              </a:rPr>
              <a:t>Přebal</a:t>
            </a:r>
            <a:r>
              <a:rPr lang="cs-CZ" sz="2800" dirty="0">
                <a:solidFill>
                  <a:schemeClr val="bg1"/>
                </a:solidFill>
              </a:rPr>
              <a:t>	Barevný krycí list papíru, který se navléká na potažené 			desky. Trhá se a ztrácí se.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3600" b="1" dirty="0">
                <a:solidFill>
                  <a:schemeClr val="bg1"/>
                </a:solidFill>
              </a:rPr>
              <a:t>Klopy</a:t>
            </a:r>
            <a:r>
              <a:rPr lang="cs-CZ" sz="2800" dirty="0">
                <a:solidFill>
                  <a:schemeClr val="bg1"/>
                </a:solidFill>
              </a:rPr>
              <a:t>	Přesah přebalu</a:t>
            </a:r>
          </a:p>
        </p:txBody>
      </p:sp>
    </p:spTree>
    <p:extLst>
      <p:ext uri="{BB962C8B-B14F-4D97-AF65-F5344CB8AC3E}">
        <p14:creationId xmlns:p14="http://schemas.microsoft.com/office/powerpoint/2010/main" val="27149870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51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Desky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Kartonová </a:t>
            </a:r>
          </a:p>
          <a:p>
            <a:r>
              <a:rPr lang="cs-CZ" sz="2800" dirty="0">
                <a:solidFill>
                  <a:schemeClr val="bg1"/>
                </a:solidFill>
              </a:rPr>
              <a:t>ochrana knih </a:t>
            </a:r>
          </a:p>
          <a:p>
            <a:r>
              <a:rPr lang="cs-CZ" sz="2800" dirty="0">
                <a:solidFill>
                  <a:schemeClr val="bg1"/>
                </a:solidFill>
              </a:rPr>
              <a:t>s pevnou </a:t>
            </a:r>
          </a:p>
          <a:p>
            <a:r>
              <a:rPr lang="cs-CZ" sz="2800" dirty="0">
                <a:solidFill>
                  <a:schemeClr val="bg1"/>
                </a:solidFill>
              </a:rPr>
              <a:t>vazbou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8277AF-196F-4DEC-8CA5-6FDF2F75D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2120949"/>
            <a:ext cx="83153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990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chemeClr val="bg1"/>
                </a:solidFill>
              </a:rPr>
              <a:t>Povinnosti nakladatele </a:t>
            </a:r>
          </a:p>
          <a:p>
            <a:r>
              <a:rPr lang="cs-CZ" sz="3600" b="1" dirty="0">
                <a:solidFill>
                  <a:schemeClr val="bg1"/>
                </a:solidFill>
              </a:rPr>
              <a:t>po vydání knihy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09E807-F39F-44C9-BFE4-0857726D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79" y="0"/>
            <a:ext cx="7018421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8706EB-D0E9-44C7-B0B9-67E9FDCF503C}"/>
              </a:ext>
            </a:extLst>
          </p:cNvPr>
          <p:cNvSpPr txBox="1"/>
          <p:nvPr/>
        </p:nvSpPr>
        <p:spPr>
          <a:xfrm>
            <a:off x="522890" y="5254988"/>
            <a:ext cx="336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Katalogizační záznam v Národní knihovně</a:t>
            </a:r>
          </a:p>
        </p:txBody>
      </p:sp>
    </p:spTree>
    <p:extLst>
      <p:ext uri="{BB962C8B-B14F-4D97-AF65-F5344CB8AC3E}">
        <p14:creationId xmlns:p14="http://schemas.microsoft.com/office/powerpoint/2010/main" val="11632534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Povinnosti nakladatele po vydání knihy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569BEA-E39C-4F5B-817E-30C6556511E9}"/>
              </a:ext>
            </a:extLst>
          </p:cNvPr>
          <p:cNvSpPr txBox="1"/>
          <p:nvPr/>
        </p:nvSpPr>
        <p:spPr>
          <a:xfrm>
            <a:off x="1068779" y="2375065"/>
            <a:ext cx="10343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Povinné výtisky 		</a:t>
            </a:r>
            <a:r>
              <a:rPr lang="cs-CZ" sz="2800" dirty="0">
                <a:solidFill>
                  <a:schemeClr val="bg1"/>
                </a:solidFill>
              </a:rPr>
              <a:t>2 NK, 1 MZK, 1 VKO + 1 pro příslušnou 					regionální knihovnu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Ohlašovací povinnost 	</a:t>
            </a:r>
            <a:r>
              <a:rPr lang="cs-CZ" sz="2800" dirty="0">
                <a:solidFill>
                  <a:schemeClr val="bg1"/>
                </a:solidFill>
              </a:rPr>
              <a:t>ohlásit vydání knihy vybraným  cca 18 					knihovnám stanoveným zákonem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Autorské výtisky		</a:t>
            </a:r>
            <a:r>
              <a:rPr lang="cs-CZ" sz="2800" dirty="0">
                <a:solidFill>
                  <a:schemeClr val="bg1"/>
                </a:solidFill>
              </a:rPr>
              <a:t>počet stanoven smlouvou (autor, ilustrátor,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				</a:t>
            </a:r>
            <a:r>
              <a:rPr lang="cs-CZ" sz="2800" dirty="0">
                <a:solidFill>
                  <a:schemeClr val="bg1"/>
                </a:solidFill>
              </a:rPr>
              <a:t>zastupující zahraniční agentura)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Recenzní výtisky		</a:t>
            </a:r>
            <a:r>
              <a:rPr lang="cs-CZ" sz="2800" dirty="0">
                <a:solidFill>
                  <a:schemeClr val="bg1"/>
                </a:solidFill>
              </a:rPr>
              <a:t>novinářům, blogerům, </a:t>
            </a:r>
            <a:r>
              <a:rPr lang="cs-CZ" sz="2800" dirty="0" err="1">
                <a:solidFill>
                  <a:schemeClr val="bg1"/>
                </a:solidFill>
              </a:rPr>
              <a:t>instagramerům</a:t>
            </a:r>
            <a:r>
              <a:rPr lang="cs-CZ" sz="2800" dirty="0">
                <a:solidFill>
                  <a:schemeClr val="bg1"/>
                </a:solidFill>
              </a:rPr>
              <a:t>…</a:t>
            </a:r>
            <a:endParaRPr lang="cs-CZ" sz="2800" b="1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3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E12928-B587-4A66-9949-F01884752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b="13072"/>
          <a:stretch/>
        </p:blipFill>
        <p:spPr>
          <a:xfrm>
            <a:off x="1183332" y="1655013"/>
            <a:ext cx="9825336" cy="525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5365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8554FA8-3E3A-451D-8334-C950B263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 b="71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0105C6A-B68F-4E11-B131-39B633F3EFA9}"/>
              </a:ext>
            </a:extLst>
          </p:cNvPr>
          <p:cNvSpPr txBox="1"/>
          <p:nvPr/>
        </p:nvSpPr>
        <p:spPr>
          <a:xfrm>
            <a:off x="7330966" y="5963243"/>
            <a:ext cx="4619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Díky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2634703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Použité ilustrace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16F345-8994-4E03-9EC9-08891C3A8F2B}"/>
              </a:ext>
            </a:extLst>
          </p:cNvPr>
          <p:cNvSpPr txBox="1"/>
          <p:nvPr/>
        </p:nvSpPr>
        <p:spPr>
          <a:xfrm>
            <a:off x="1693225" y="2337891"/>
            <a:ext cx="9873342" cy="41549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©Andrés </a:t>
            </a:r>
            <a:r>
              <a:rPr lang="cs-CZ" sz="2400" dirty="0" err="1">
                <a:solidFill>
                  <a:schemeClr val="bg1"/>
                </a:solidFill>
              </a:rPr>
              <a:t>Lozano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©Liliana </a:t>
            </a:r>
            <a:r>
              <a:rPr lang="cs-CZ" sz="2400" dirty="0" err="1">
                <a:solidFill>
                  <a:schemeClr val="bg1"/>
                </a:solidFill>
              </a:rPr>
              <a:t>Fortunyová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</a:t>
            </a:r>
            <a:r>
              <a:rPr lang="cs-CZ" sz="2400" dirty="0" err="1">
                <a:solidFill>
                  <a:schemeClr val="bg1"/>
                </a:solidFill>
              </a:rPr>
              <a:t>Aina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Bestardová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©Johan </a:t>
            </a:r>
            <a:r>
              <a:rPr lang="cs-CZ" sz="2400" dirty="0" err="1">
                <a:solidFill>
                  <a:schemeClr val="bg1"/>
                </a:solidFill>
              </a:rPr>
              <a:t>Troïanowski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©Zuzana </a:t>
            </a:r>
            <a:r>
              <a:rPr lang="cs-CZ" sz="2400" dirty="0" err="1">
                <a:solidFill>
                  <a:schemeClr val="bg1"/>
                </a:solidFill>
              </a:rPr>
              <a:t>Čupová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©Oksana Bula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©Marianne </a:t>
            </a:r>
            <a:r>
              <a:rPr lang="cs-CZ" sz="2400" dirty="0" err="1">
                <a:solidFill>
                  <a:schemeClr val="bg1"/>
                </a:solidFill>
              </a:rPr>
              <a:t>Dubucová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©Kari </a:t>
            </a:r>
            <a:r>
              <a:rPr lang="cs-CZ" sz="2400" dirty="0" err="1">
                <a:solidFill>
                  <a:schemeClr val="bg1"/>
                </a:solidFill>
              </a:rPr>
              <a:t>Staiová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©Rob </a:t>
            </a:r>
            <a:r>
              <a:rPr lang="cs-CZ" sz="2400" dirty="0" err="1">
                <a:solidFill>
                  <a:schemeClr val="bg1"/>
                </a:solidFill>
              </a:rPr>
              <a:t>Biddulph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©Veronika Zacharová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©Marta </a:t>
            </a:r>
            <a:r>
              <a:rPr lang="cs-CZ" sz="2400" dirty="0" err="1">
                <a:solidFill>
                  <a:schemeClr val="bg1"/>
                </a:solidFill>
              </a:rPr>
              <a:t>Kurczewska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©Emilia </a:t>
            </a:r>
            <a:r>
              <a:rPr lang="cs-CZ" sz="2400" dirty="0" err="1">
                <a:solidFill>
                  <a:schemeClr val="bg1"/>
                </a:solidFill>
              </a:rPr>
              <a:t>Dziubaková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©Eliška Chytková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©Enrique Lorenzo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12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Zdroje a užitečné odkazy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75E6E6-FC71-4664-BC97-331CE3C66137}"/>
              </a:ext>
            </a:extLst>
          </p:cNvPr>
          <p:cNvSpPr txBox="1"/>
          <p:nvPr/>
        </p:nvSpPr>
        <p:spPr>
          <a:xfrm>
            <a:off x="838200" y="1476117"/>
            <a:ext cx="104314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Pistorius</a:t>
            </a:r>
            <a:r>
              <a:rPr lang="cs-CZ" sz="2000" dirty="0">
                <a:solidFill>
                  <a:schemeClr val="bg1"/>
                </a:solidFill>
              </a:rPr>
              <a:t>, Vladimír: </a:t>
            </a:r>
            <a:r>
              <a:rPr lang="cs-CZ" sz="2000" i="1" dirty="0">
                <a:solidFill>
                  <a:schemeClr val="bg1"/>
                </a:solidFill>
              </a:rPr>
              <a:t>Jak se dělá kniha</a:t>
            </a:r>
            <a:r>
              <a:rPr lang="cs-CZ" sz="2000" dirty="0">
                <a:solidFill>
                  <a:schemeClr val="bg1"/>
                </a:solidFill>
              </a:rPr>
              <a:t>. Příbram: </a:t>
            </a:r>
            <a:r>
              <a:rPr lang="cs-CZ" sz="2000" dirty="0" err="1">
                <a:solidFill>
                  <a:schemeClr val="bg1"/>
                </a:solidFill>
              </a:rPr>
              <a:t>Pistorius</a:t>
            </a:r>
            <a:r>
              <a:rPr lang="cs-CZ" sz="2000" dirty="0">
                <a:solidFill>
                  <a:schemeClr val="bg1"/>
                </a:solidFill>
              </a:rPr>
              <a:t> &amp; Olšanská, 2011.</a:t>
            </a:r>
          </a:p>
          <a:p>
            <a:r>
              <a:rPr lang="cs-CZ" sz="2000" dirty="0">
                <a:solidFill>
                  <a:schemeClr val="bg1"/>
                </a:solidFill>
              </a:rPr>
              <a:t>Pecina, Martin: </a:t>
            </a:r>
            <a:r>
              <a:rPr lang="cs-CZ" sz="2000" i="1" dirty="0">
                <a:solidFill>
                  <a:schemeClr val="bg1"/>
                </a:solidFill>
              </a:rPr>
              <a:t>Knihy a typografie</a:t>
            </a:r>
            <a:r>
              <a:rPr lang="cs-CZ" sz="2000" dirty="0">
                <a:solidFill>
                  <a:schemeClr val="bg1"/>
                </a:solidFill>
              </a:rPr>
              <a:t>. Brno: Host, 2011.</a:t>
            </a:r>
          </a:p>
          <a:p>
            <a:r>
              <a:rPr lang="cs-CZ" sz="2000" dirty="0">
                <a:solidFill>
                  <a:schemeClr val="bg1"/>
                </a:solidFill>
              </a:rPr>
              <a:t>Blažek, Filip: </a:t>
            </a:r>
            <a:r>
              <a:rPr lang="cs-CZ" sz="2000" dirty="0" err="1">
                <a:solidFill>
                  <a:schemeClr val="bg1"/>
                </a:solidFill>
              </a:rPr>
              <a:t>Typokniha</a:t>
            </a:r>
            <a:r>
              <a:rPr lang="cs-CZ" sz="2000" dirty="0">
                <a:solidFill>
                  <a:schemeClr val="bg1"/>
                </a:solidFill>
              </a:rPr>
              <a:t>. Průvodce tvorbou tiskovin. Praha: UMPRUM, 2020.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https://typokniha.cz/navody-postupy-odkazy/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https://www.gymkren.cz/wp-content/uploads/typograficky-tahak.pdf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https://karolinum.cz/files/twb0-navod%20Korektorske_znacky.pdf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https://cs.wikipedia.org/wiki/CMYK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https://vydaniknihy.cz/udelejte-ze-sve-knihy-sperk-knizni-doplnky/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https://www.tiskovyexpress.cz/jak-vydat/jak-pripravit-knihu/vytiskni-vydej-vlastni-knihu/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https://www.cdsm.cz/rozmery-a-formaty-papiru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https://prirucka.ujc.cas.cz/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https://www.korpus.cz/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https://www.databazeknih.cz/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https://www.iliteratura.cz/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https://text.nkp.cz/katalogy-a-db/katalogy-nk-cr</a:t>
            </a:r>
          </a:p>
        </p:txBody>
      </p:sp>
    </p:spTree>
    <p:extLst>
      <p:ext uri="{BB962C8B-B14F-4D97-AF65-F5344CB8AC3E}">
        <p14:creationId xmlns:p14="http://schemas.microsoft.com/office/powerpoint/2010/main" val="2348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455B7-108B-43E5-A8BD-1A4E49AB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Ediční plán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8534AE-0FB5-4D85-96AD-66D1BA79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43" y="588415"/>
            <a:ext cx="1762125" cy="26003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12CFDB-331D-4A38-967A-88AAAC9F4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17" y="3707360"/>
            <a:ext cx="1781175" cy="256222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848F573-583B-4208-8DB8-6106357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21" y="588415"/>
            <a:ext cx="3841282" cy="568420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9D6010E-6DE4-4D26-939A-4469C4412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7221"/>
            <a:ext cx="3194688" cy="45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1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4EBA7D-7F86-44CC-8272-C98C797D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7" y="-362"/>
            <a:ext cx="9584928" cy="68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4EBA7D-7F86-44CC-8272-C98C797D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7" y="-362"/>
            <a:ext cx="9584928" cy="6858362"/>
          </a:xfrm>
          <a:prstGeom prst="rect">
            <a:avLst/>
          </a:prstGeom>
        </p:spPr>
      </p:pic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E07FDD94-DDA6-4C5D-877C-A6EE273E2E57}"/>
              </a:ext>
            </a:extLst>
          </p:cNvPr>
          <p:cNvSpPr/>
          <p:nvPr/>
        </p:nvSpPr>
        <p:spPr>
          <a:xfrm>
            <a:off x="10599176" y="34722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09E4A1D-F9CA-4C01-A8A1-50B9B3AF9C07}"/>
              </a:ext>
            </a:extLst>
          </p:cNvPr>
          <p:cNvSpPr/>
          <p:nvPr/>
        </p:nvSpPr>
        <p:spPr>
          <a:xfrm>
            <a:off x="8763990" y="237507"/>
            <a:ext cx="1747705" cy="704058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64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6AE67819-6B53-45D4-9E1A-03ACA0BF5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62" y="1223527"/>
            <a:ext cx="4079915" cy="529752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A6429F0-C46A-49BF-99B4-22329D8D4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b="1462"/>
          <a:stretch/>
        </p:blipFill>
        <p:spPr>
          <a:xfrm>
            <a:off x="6723125" y="1223527"/>
            <a:ext cx="4079915" cy="5297529"/>
          </a:xfrm>
          <a:prstGeom prst="rect">
            <a:avLst/>
          </a:prstGeom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E575D2FF-CF72-4320-B67D-8D34131706B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solidFill>
                  <a:schemeClr val="bg1"/>
                </a:solidFill>
              </a:rPr>
              <a:t>Makroredakce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4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7B0B24-8A3A-4831-BFD5-252A5A4AC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8" t="4758" r="-1" b="46443"/>
          <a:stretch/>
        </p:blipFill>
        <p:spPr>
          <a:xfrm>
            <a:off x="5215313" y="461372"/>
            <a:ext cx="6421607" cy="59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64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Kolik má knížka redaktorů?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1125094" y="1853059"/>
            <a:ext cx="5661600" cy="206210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ODPOVĚDNÝ REDAKTOR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AD7F6C6-896C-8C41-A11A-3AC049C5F549}"/>
              </a:ext>
            </a:extLst>
          </p:cNvPr>
          <p:cNvSpPr txBox="1"/>
          <p:nvPr/>
        </p:nvSpPr>
        <p:spPr>
          <a:xfrm>
            <a:off x="8833607" y="2459504"/>
            <a:ext cx="1325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006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0A211-2507-4DA5-9EAE-5C243ED0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 jako nedobytná pevnost?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190912-6A34-44C7-A811-AEB02F3D1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9" y="1690688"/>
            <a:ext cx="6336496" cy="48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2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Kolik má knížka redaktorů?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1125094" y="1853059"/>
            <a:ext cx="5619655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ODPOVĚDNÝ REDAKTOR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JAZYKOVÝ REDAKTOR	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pPr algn="ctr"/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06F249E-CC75-797D-3262-408642270F36}"/>
              </a:ext>
            </a:extLst>
          </p:cNvPr>
          <p:cNvSpPr txBox="1"/>
          <p:nvPr/>
        </p:nvSpPr>
        <p:spPr>
          <a:xfrm>
            <a:off x="8833607" y="2459504"/>
            <a:ext cx="1325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0709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Kolik má knížka redaktorů?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1125094" y="1853059"/>
            <a:ext cx="5619655" cy="40318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ODPOVĚDNÝ REDAKTOR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KOREKTOR	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pPr algn="ctr"/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1A16BB-A603-200A-7F49-3C6983AF5A42}"/>
              </a:ext>
            </a:extLst>
          </p:cNvPr>
          <p:cNvSpPr txBox="1"/>
          <p:nvPr/>
        </p:nvSpPr>
        <p:spPr>
          <a:xfrm>
            <a:off x="8833607" y="2459504"/>
            <a:ext cx="1325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6233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Kolik má knížka redaktorů?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1125094" y="1853059"/>
            <a:ext cx="5619655" cy="50167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ODPOVĚDNÝ REDAKTOR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KOREKTOR	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>
                <a:solidFill>
                  <a:schemeClr val="bg1"/>
                </a:solidFill>
              </a:rPr>
              <a:t>TECHNICKÝ REDAKTOR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pPr algn="ctr"/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1A16BB-A603-200A-7F49-3C6983AF5A42}"/>
              </a:ext>
            </a:extLst>
          </p:cNvPr>
          <p:cNvSpPr txBox="1"/>
          <p:nvPr/>
        </p:nvSpPr>
        <p:spPr>
          <a:xfrm>
            <a:off x="8833607" y="2459504"/>
            <a:ext cx="1325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7844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12000" dirty="0">
                <a:solidFill>
                  <a:schemeClr val="bg1"/>
                </a:solidFill>
              </a:rPr>
              <a:t>?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12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4409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6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68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07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33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63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5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Šipka: dolů 1">
            <a:extLst>
              <a:ext uri="{FF2B5EF4-FFF2-40B4-BE49-F238E27FC236}">
                <a16:creationId xmlns:a16="http://schemas.microsoft.com/office/drawing/2014/main" id="{BBB01B3B-DC30-45E9-A553-C8F78B0863CF}"/>
              </a:ext>
            </a:extLst>
          </p:cNvPr>
          <p:cNvSpPr/>
          <p:nvPr/>
        </p:nvSpPr>
        <p:spPr>
          <a:xfrm>
            <a:off x="3020990" y="1504708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F80145C-0930-4509-8D93-BA9881BEC133}"/>
              </a:ext>
            </a:extLst>
          </p:cNvPr>
          <p:cNvSpPr txBox="1"/>
          <p:nvPr/>
        </p:nvSpPr>
        <p:spPr>
          <a:xfrm>
            <a:off x="808558" y="2951946"/>
            <a:ext cx="4424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Původní český rukopis</a:t>
            </a:r>
          </a:p>
          <a:p>
            <a:pPr algn="ctr"/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64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jednotlivými články výroby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46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jednotlivými články výroby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Hlídání termínů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01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39939A-4E55-43A2-A744-F9B3B665D3E0}"/>
              </a:ext>
            </a:extLst>
          </p:cNvPr>
          <p:cNvSpPr txBox="1"/>
          <p:nvPr/>
        </p:nvSpPr>
        <p:spPr>
          <a:xfrm>
            <a:off x="322729" y="2272553"/>
            <a:ext cx="11672047" cy="455509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jednotlivými články výroby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Hlídání termínů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Většinou interní zaměstnanec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70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B90FBE-B522-46B8-A601-D11BF877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98" y="-1"/>
            <a:ext cx="5221243" cy="68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5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B90FBE-B522-46B8-A601-D11BF877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98" y="-1"/>
            <a:ext cx="5221243" cy="68535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7F54B9-FECC-4EA4-B670-B8F8CEEE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26" y="1442216"/>
            <a:ext cx="3439005" cy="5439534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DCB0537-566C-42C1-8294-9B44E1F70744}"/>
              </a:ext>
            </a:extLst>
          </p:cNvPr>
          <p:cNvCxnSpPr>
            <a:cxnSpLocks/>
          </p:cNvCxnSpPr>
          <p:nvPr/>
        </p:nvCxnSpPr>
        <p:spPr>
          <a:xfrm flipH="1">
            <a:off x="4370119" y="5498275"/>
            <a:ext cx="2244437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24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92101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jazykového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Slovník spisovného jazyka českého, Akademický slovník cizích slov, Příruční slovník jazyka českého, Český národní korpus)</a:t>
            </a:r>
          </a:p>
        </p:txBody>
      </p:sp>
    </p:spTree>
    <p:extLst>
      <p:ext uri="{BB962C8B-B14F-4D97-AF65-F5344CB8AC3E}">
        <p14:creationId xmlns:p14="http://schemas.microsoft.com/office/powerpoint/2010/main" val="3940463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0F0C2-047C-4A37-A407-F0A08809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https://prirucka.ujc.cas.cz/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494C6-3DB8-43D9-9056-CA335513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" y="2123425"/>
            <a:ext cx="12194416" cy="47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48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0F0C2-047C-4A37-A407-F0A08809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https://www.korpus.cz/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A8F6C4-FC5F-466A-BC70-8B40B0E53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85949"/>
            <a:ext cx="10934700" cy="53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94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jazykového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Slovník spisovného jazyka českého, Akademický slovník cizích slov, Příruční slovník jazyka českého, Český národní korpus)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Šipka: dolů 1">
            <a:extLst>
              <a:ext uri="{FF2B5EF4-FFF2-40B4-BE49-F238E27FC236}">
                <a16:creationId xmlns:a16="http://schemas.microsoft.com/office/drawing/2014/main" id="{BBB01B3B-DC30-45E9-A553-C8F78B0863CF}"/>
              </a:ext>
            </a:extLst>
          </p:cNvPr>
          <p:cNvSpPr/>
          <p:nvPr/>
        </p:nvSpPr>
        <p:spPr>
          <a:xfrm>
            <a:off x="3020990" y="1504708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F80145C-0930-4509-8D93-BA9881BEC133}"/>
              </a:ext>
            </a:extLst>
          </p:cNvPr>
          <p:cNvSpPr txBox="1"/>
          <p:nvPr/>
        </p:nvSpPr>
        <p:spPr>
          <a:xfrm>
            <a:off x="808558" y="2951946"/>
            <a:ext cx="4424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Původní český rukopis</a:t>
            </a:r>
          </a:p>
          <a:p>
            <a:pPr algn="ctr"/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BE0A3F9-EDEB-4803-BDAE-A6126ADF28E5}"/>
              </a:ext>
            </a:extLst>
          </p:cNvPr>
          <p:cNvSpPr txBox="1"/>
          <p:nvPr/>
        </p:nvSpPr>
        <p:spPr>
          <a:xfrm>
            <a:off x="6708234" y="2951946"/>
            <a:ext cx="3787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Zahraniční akvizice</a:t>
            </a:r>
          </a:p>
          <a:p>
            <a:pPr algn="ctr"/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F701CCEB-C91E-4D71-820F-C624391F5583}"/>
              </a:ext>
            </a:extLst>
          </p:cNvPr>
          <p:cNvSpPr/>
          <p:nvPr/>
        </p:nvSpPr>
        <p:spPr>
          <a:xfrm>
            <a:off x="8117134" y="1504708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6747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jazykového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Slovník spisovného jazyka českého, Akademický slovník cizích slov, Příruční slovník jazyka českého, Český národní korpus)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redakčních zásad nakladatelství (manuál)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97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jazykového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Slovník spisovného jazyka českého, Akademický slovník cizích slov, Příruční slovník jazyka českého, Český národní korpus)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redakčních zásad nakladatelství (manuál)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jazyka originálu – </a:t>
            </a:r>
            <a:r>
              <a:rPr lang="cs-CZ" sz="2800" b="1" dirty="0">
                <a:solidFill>
                  <a:schemeClr val="bg1"/>
                </a:solidFill>
              </a:rPr>
              <a:t>kolace</a:t>
            </a:r>
            <a:r>
              <a:rPr lang="cs-CZ" sz="2800" dirty="0">
                <a:solidFill>
                  <a:schemeClr val="bg1"/>
                </a:solidFill>
              </a:rPr>
              <a:t> (porovnání překladu a originálu)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86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jazykového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Slovník spisovného jazyka českého, Akademický slovník cizích slov, Příruční slovník jazyka českého, Český národní korpus)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redakčních zásad nakladatelství (manuál)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jazyka originálu – </a:t>
            </a:r>
            <a:r>
              <a:rPr lang="cs-CZ" sz="2800" b="1" dirty="0">
                <a:solidFill>
                  <a:schemeClr val="bg1"/>
                </a:solidFill>
              </a:rPr>
              <a:t>kolace</a:t>
            </a:r>
            <a:r>
              <a:rPr lang="cs-CZ" sz="2800" dirty="0">
                <a:solidFill>
                  <a:schemeClr val="bg1"/>
                </a:solidFill>
              </a:rPr>
              <a:t> (porovnání překladu a originálu)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Diplomatické jednání</a:t>
            </a:r>
          </a:p>
        </p:txBody>
      </p:sp>
    </p:spTree>
    <p:extLst>
      <p:ext uri="{BB962C8B-B14F-4D97-AF65-F5344CB8AC3E}">
        <p14:creationId xmlns:p14="http://schemas.microsoft.com/office/powerpoint/2010/main" val="2048819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3C0C7B-B8EF-4BB5-B838-9AA7491FA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23203"/>
          <a:stretch/>
        </p:blipFill>
        <p:spPr>
          <a:xfrm>
            <a:off x="5878882" y="0"/>
            <a:ext cx="631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2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5560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1AB11E-D63D-4AB6-9E40-7E5DF12AA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r="5805" b="4040"/>
          <a:stretch/>
        </p:blipFill>
        <p:spPr>
          <a:xfrm>
            <a:off x="4863737" y="0"/>
            <a:ext cx="732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2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651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93B7918-35D7-426B-B395-1E7CF9358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1" t="4824" r="1051" b="32061"/>
          <a:stretch/>
        </p:blipFill>
        <p:spPr>
          <a:xfrm>
            <a:off x="4495059" y="1"/>
            <a:ext cx="7696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4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Výběr ilustrátora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EDAF17-57CE-43F5-AD68-9E51DEA3D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3" r="844"/>
          <a:stretch/>
        </p:blipFill>
        <p:spPr>
          <a:xfrm>
            <a:off x="0" y="1900053"/>
            <a:ext cx="12206024" cy="49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85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Skici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D94712-231A-4AB4-8897-2AA9D8FB9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6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54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10772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3200" dirty="0">
              <a:solidFill>
                <a:schemeClr val="bg1"/>
              </a:solidFill>
            </a:endParaRPr>
          </a:p>
          <a:p>
            <a:pPr algn="ctr"/>
            <a:endParaRPr lang="cs-CZ" sz="32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74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7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BEF3DEC3-97D0-498E-81DD-BFB6EA78B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5" y="4975376"/>
            <a:ext cx="3153215" cy="80021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33A7946-0BCB-41CC-8E1C-CC2ED3EE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3" y="1873849"/>
            <a:ext cx="2715004" cy="229584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827F032-6706-4BA0-9536-D61CB3823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64" y="3772492"/>
            <a:ext cx="6887536" cy="185763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8CACA51-5890-43E8-9EB9-A6E1B9BC8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45" y="1922896"/>
            <a:ext cx="6563641" cy="943107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E17C79C0-E920-4B74-A4A9-ECE5E931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Zaslání rukopisu do nakladatelství</a:t>
            </a:r>
          </a:p>
        </p:txBody>
      </p:sp>
    </p:spTree>
    <p:extLst>
      <p:ext uri="{BB962C8B-B14F-4D97-AF65-F5344CB8AC3E}">
        <p14:creationId xmlns:p14="http://schemas.microsoft.com/office/powerpoint/2010/main" val="4117601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22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Formát papíru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66C7A14-49CE-4F1C-849E-1FAEE5D27DD6}"/>
              </a:ext>
            </a:extLst>
          </p:cNvPr>
          <p:cNvSpPr txBox="1"/>
          <p:nvPr/>
        </p:nvSpPr>
        <p:spPr>
          <a:xfrm>
            <a:off x="1781504" y="1841242"/>
            <a:ext cx="74413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/>
              <a:t>Poměr velikostí stran papíru u řady A: 1:4,142 (</a:t>
            </a:r>
            <a:r>
              <a:rPr lang="cs-CZ" sz="3200" dirty="0">
                <a:effectLst/>
                <a:ea typeface="Calibri" panose="020F0502020204030204" pitchFamily="34" charset="0"/>
              </a:rPr>
              <a:t>1:√2)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/>
              <a:t>Základní formát A0 – plocha 1 </a:t>
            </a:r>
            <a:r>
              <a:rPr lang="cs-CZ" sz="3200" b="0" i="0" dirty="0">
                <a:effectLst/>
              </a:rPr>
              <a:t>m²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/>
              <a:t>Poměr velikostí stran papíru u řady B je dán </a:t>
            </a:r>
            <a:r>
              <a:rPr lang="cs-CZ" sz="3200" dirty="0">
                <a:effectLst/>
                <a:ea typeface="Calibri" panose="020F0502020204030204" pitchFamily="34" charset="0"/>
              </a:rPr>
              <a:t>geometrickým průměrem rozměrů stejného a nejbližšího většího formátu řady A</a:t>
            </a:r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53772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92BF46-A17A-4D3D-A343-20536AC55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" y="0"/>
            <a:ext cx="1196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3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3F1081-42BB-4C24-961C-81195AA0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" y="0"/>
            <a:ext cx="1196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2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1FABB1-0E25-4009-8E9F-39096789A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27"/>
            <a:ext cx="12192000" cy="64451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DCAA49-B2FD-47C4-973E-24A76F7C60CD}"/>
              </a:ext>
            </a:extLst>
          </p:cNvPr>
          <p:cNvSpPr txBox="1"/>
          <p:nvPr/>
        </p:nvSpPr>
        <p:spPr>
          <a:xfrm>
            <a:off x="1864425" y="1881847"/>
            <a:ext cx="280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šířka x výška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6FF126D-A33A-4913-9C22-BFAB2B8F74DC}"/>
              </a:ext>
            </a:extLst>
          </p:cNvPr>
          <p:cNvSpPr/>
          <p:nvPr/>
        </p:nvSpPr>
        <p:spPr>
          <a:xfrm>
            <a:off x="1375221" y="102790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834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538609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2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7D4869-2300-436D-AF23-7BFB1B682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16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D4587C-6C3D-4A5D-BC75-C036C997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88" y="1690688"/>
            <a:ext cx="8960623" cy="44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452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152750-2797-4469-8496-278D51069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5" y="2314008"/>
            <a:ext cx="9219489" cy="22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9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D2AF6C-894D-4908-86E7-148D8983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4" y="1848197"/>
            <a:ext cx="9347351" cy="316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52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940250-CF08-42C1-9385-AF646E5D9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141476"/>
            <a:ext cx="5852160" cy="457504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9DD61CC-B69D-E941-6905-E02FBD8E4238}"/>
              </a:ext>
            </a:extLst>
          </p:cNvPr>
          <p:cNvSpPr txBox="1"/>
          <p:nvPr/>
        </p:nvSpPr>
        <p:spPr>
          <a:xfrm>
            <a:off x="838200" y="2098178"/>
            <a:ext cx="1686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Ozveme se Vám za dva měsíce…</a:t>
            </a:r>
          </a:p>
        </p:txBody>
      </p:sp>
    </p:spTree>
    <p:extLst>
      <p:ext uri="{BB962C8B-B14F-4D97-AF65-F5344CB8AC3E}">
        <p14:creationId xmlns:p14="http://schemas.microsoft.com/office/powerpoint/2010/main" val="3574193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826E5F-B599-4548-A642-7C583DF1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9" y="2526735"/>
            <a:ext cx="10341341" cy="18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481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20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10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Tvorba makety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EA498-B201-4DEE-B8CE-F2AA867C0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-79"/>
          <a:stretch/>
        </p:blipFill>
        <p:spPr>
          <a:xfrm>
            <a:off x="551792" y="0"/>
            <a:ext cx="11185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93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Tvorba makety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3F043D-B89E-4D7A-BDB5-C8C0D14E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7" y="0"/>
            <a:ext cx="11146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33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Tvorba makety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F3C060-C586-47EF-9499-FB7DE5F07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2439" b="-2439"/>
          <a:stretch/>
        </p:blipFill>
        <p:spPr>
          <a:xfrm>
            <a:off x="495951" y="0"/>
            <a:ext cx="11200097" cy="70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62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82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801245-B9AE-40A2-8913-07AF10BD9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2102915" y="0"/>
            <a:ext cx="10094604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EFF18D1-43E2-522F-2E4A-D948FCBDB8EC}"/>
              </a:ext>
            </a:extLst>
          </p:cNvPr>
          <p:cNvSpPr txBox="1"/>
          <p:nvPr/>
        </p:nvSpPr>
        <p:spPr>
          <a:xfrm>
            <a:off x="2678809" y="5908100"/>
            <a:ext cx="283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Prvotní nápad</a:t>
            </a:r>
          </a:p>
        </p:txBody>
      </p:sp>
    </p:spTree>
    <p:extLst>
      <p:ext uri="{BB962C8B-B14F-4D97-AF65-F5344CB8AC3E}">
        <p14:creationId xmlns:p14="http://schemas.microsoft.com/office/powerpoint/2010/main" val="1683334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FFE24F-1659-46CC-B405-3B06F4658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10" y="1850928"/>
            <a:ext cx="4056888" cy="40111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90DF08-3E24-4CB8-9DD3-6B679EA5D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06" y="1850928"/>
            <a:ext cx="4056888" cy="401116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1281817-967F-0663-EE88-6312FDB1E50B}"/>
              </a:ext>
            </a:extLst>
          </p:cNvPr>
          <p:cNvSpPr txBox="1"/>
          <p:nvPr/>
        </p:nvSpPr>
        <p:spPr>
          <a:xfrm>
            <a:off x="6532851" y="735518"/>
            <a:ext cx="482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Výběr ústředního motivu</a:t>
            </a:r>
          </a:p>
        </p:txBody>
      </p:sp>
    </p:spTree>
    <p:extLst>
      <p:ext uri="{BB962C8B-B14F-4D97-AF65-F5344CB8AC3E}">
        <p14:creationId xmlns:p14="http://schemas.microsoft.com/office/powerpoint/2010/main" val="2519253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4A11D7-9F4A-45CE-8368-2B37447E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52" y="1498447"/>
            <a:ext cx="4063533" cy="48548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EFB2DF-888F-44FB-AB9B-A29DC07B9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60" y="1498447"/>
            <a:ext cx="4295726" cy="48548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ACC773D-61F1-3ACA-21F8-73F3DC673230}"/>
              </a:ext>
            </a:extLst>
          </p:cNvPr>
          <p:cNvSpPr txBox="1"/>
          <p:nvPr/>
        </p:nvSpPr>
        <p:spPr>
          <a:xfrm>
            <a:off x="7670258" y="639399"/>
            <a:ext cx="283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Barevnost</a:t>
            </a:r>
          </a:p>
        </p:txBody>
      </p:sp>
    </p:spTree>
    <p:extLst>
      <p:ext uri="{BB962C8B-B14F-4D97-AF65-F5344CB8AC3E}">
        <p14:creationId xmlns:p14="http://schemas.microsoft.com/office/powerpoint/2010/main" val="2733472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D45AA8-F6CE-4EE0-B237-5E298A68F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23" y="2063187"/>
            <a:ext cx="6074273" cy="2731626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5DA242A-3F8F-4185-8BDB-8D0D2667D78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Výběr rukopisu</a:t>
            </a:r>
          </a:p>
        </p:txBody>
      </p:sp>
    </p:spTree>
    <p:extLst>
      <p:ext uri="{BB962C8B-B14F-4D97-AF65-F5344CB8AC3E}">
        <p14:creationId xmlns:p14="http://schemas.microsoft.com/office/powerpoint/2010/main" val="26601073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45B6F5-31C8-4628-87A7-18C83344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91" y="0"/>
            <a:ext cx="5736818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5FD7A95-7DF7-846E-EB76-E33150763B47}"/>
              </a:ext>
            </a:extLst>
          </p:cNvPr>
          <p:cNvSpPr txBox="1"/>
          <p:nvPr/>
        </p:nvSpPr>
        <p:spPr>
          <a:xfrm>
            <a:off x="9230611" y="735518"/>
            <a:ext cx="283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Rozložení textů</a:t>
            </a:r>
          </a:p>
        </p:txBody>
      </p:sp>
    </p:spTree>
    <p:extLst>
      <p:ext uri="{BB962C8B-B14F-4D97-AF65-F5344CB8AC3E}">
        <p14:creationId xmlns:p14="http://schemas.microsoft.com/office/powerpoint/2010/main" val="11922521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Obálka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DC90CE-5889-4D2A-9706-40492AE76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2193" r="1504" b="2412"/>
          <a:stretch/>
        </p:blipFill>
        <p:spPr>
          <a:xfrm>
            <a:off x="585944" y="-1"/>
            <a:ext cx="11064773" cy="68580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9511EB-778C-97BE-B990-27DB8D267F51}"/>
              </a:ext>
            </a:extLst>
          </p:cNvPr>
          <p:cNvSpPr txBox="1"/>
          <p:nvPr/>
        </p:nvSpPr>
        <p:spPr>
          <a:xfrm>
            <a:off x="2062270" y="874705"/>
            <a:ext cx="283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Přesný </a:t>
            </a:r>
            <a:r>
              <a:rPr lang="cs-CZ" sz="3200" dirty="0" err="1">
                <a:solidFill>
                  <a:schemeClr val="bg1"/>
                </a:solidFill>
              </a:rPr>
              <a:t>rozkres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42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3121F-484E-4EF6-9C7F-3E55480D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b="27825"/>
          <a:stretch/>
        </p:blipFill>
        <p:spPr>
          <a:xfrm>
            <a:off x="3231934" y="-1"/>
            <a:ext cx="528636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178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BD4F85-75F2-4D65-84CC-041E90DA5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39" y="0"/>
            <a:ext cx="556386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A9E629D-3F44-460C-8179-87394B96A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9" y="1869445"/>
            <a:ext cx="3699363" cy="41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29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58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Papír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0603F5-1E74-4304-9125-8AFC86E648E1}"/>
              </a:ext>
            </a:extLst>
          </p:cNvPr>
          <p:cNvSpPr txBox="1"/>
          <p:nvPr/>
        </p:nvSpPr>
        <p:spPr>
          <a:xfrm>
            <a:off x="1040524" y="2222938"/>
            <a:ext cx="10360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Druh		</a:t>
            </a:r>
            <a:r>
              <a:rPr lang="cs-CZ" sz="3200" dirty="0"/>
              <a:t>lesklá/matná křída, bezdřevý ofsetový papír, 			speciální papíry (např. </a:t>
            </a:r>
            <a:r>
              <a:rPr lang="cs-CZ" sz="3200" dirty="0" err="1"/>
              <a:t>Munken</a:t>
            </a:r>
            <a:r>
              <a:rPr lang="cs-CZ" sz="32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Gramáž		</a:t>
            </a:r>
            <a:r>
              <a:rPr lang="cs-CZ" sz="3200" dirty="0"/>
              <a:t>váha 1 m² papíru A0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Volumen	</a:t>
            </a:r>
            <a:r>
              <a:rPr lang="cs-CZ" sz="3200" dirty="0"/>
              <a:t>poměr tloušťky papíru a jeho hmotnosti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Bělost </a:t>
            </a:r>
            <a:r>
              <a:rPr lang="cs-CZ" sz="3200" dirty="0"/>
              <a:t>aj.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839867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07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Tisk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821703-738D-4F87-BD3A-E09BF2A03156}"/>
              </a:ext>
            </a:extLst>
          </p:cNvPr>
          <p:cNvSpPr txBox="1"/>
          <p:nvPr/>
        </p:nvSpPr>
        <p:spPr>
          <a:xfrm>
            <a:off x="885496" y="2349062"/>
            <a:ext cx="10292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Černobílý</a:t>
            </a:r>
            <a:r>
              <a:rPr lang="cs-CZ" sz="3600" dirty="0"/>
              <a:t> 	běžná beletrie, knihy pro starší děti s 				černobílými ilustracemi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628854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C41ED6-3AD1-43C0-8993-A9D7727F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"/>
          <a:stretch/>
        </p:blipFill>
        <p:spPr>
          <a:xfrm>
            <a:off x="776105" y="0"/>
            <a:ext cx="10639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384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Tisk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821703-738D-4F87-BD3A-E09BF2A03156}"/>
              </a:ext>
            </a:extLst>
          </p:cNvPr>
          <p:cNvSpPr txBox="1"/>
          <p:nvPr/>
        </p:nvSpPr>
        <p:spPr>
          <a:xfrm>
            <a:off x="885496" y="2349062"/>
            <a:ext cx="10292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Barevný		</a:t>
            </a:r>
            <a:r>
              <a:rPr lang="cs-CZ" sz="3600" dirty="0"/>
              <a:t>knihy pro menší děti (digitální, tisk 				přímými barvami nebo soutisk 4 					barvami, tzv. CMYK)</a:t>
            </a:r>
            <a:endParaRPr lang="cs-CZ" sz="3600" b="1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5242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63B79B5-607C-400D-8F32-622DCAE943D4}"/>
              </a:ext>
            </a:extLst>
          </p:cNvPr>
          <p:cNvSpPr txBox="1"/>
          <p:nvPr/>
        </p:nvSpPr>
        <p:spPr>
          <a:xfrm>
            <a:off x="536027" y="740979"/>
            <a:ext cx="3121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Nakladatelství </a:t>
            </a:r>
          </a:p>
          <a:p>
            <a:pPr algn="ctr"/>
            <a:r>
              <a:rPr lang="cs-CZ" sz="4000" dirty="0"/>
              <a:t>jako továrna</a:t>
            </a:r>
          </a:p>
        </p:txBody>
      </p:sp>
    </p:spTree>
    <p:extLst>
      <p:ext uri="{BB962C8B-B14F-4D97-AF65-F5344CB8AC3E}">
        <p14:creationId xmlns:p14="http://schemas.microsoft.com/office/powerpoint/2010/main" val="16037650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94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</p:spTree>
    <p:extLst>
      <p:ext uri="{BB962C8B-B14F-4D97-AF65-F5344CB8AC3E}">
        <p14:creationId xmlns:p14="http://schemas.microsoft.com/office/powerpoint/2010/main" val="1342102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8FDA28-A951-4A8F-B422-753CCE222E1E}"/>
              </a:ext>
            </a:extLst>
          </p:cNvPr>
          <p:cNvSpPr txBox="1"/>
          <p:nvPr/>
        </p:nvSpPr>
        <p:spPr>
          <a:xfrm>
            <a:off x="9732579" y="1450426"/>
            <a:ext cx="2338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M</a:t>
            </a:r>
            <a:r>
              <a:rPr lang="cs-CZ" sz="4000" dirty="0"/>
              <a:t>AGENTA</a:t>
            </a:r>
          </a:p>
          <a:p>
            <a:r>
              <a:rPr lang="cs-CZ" sz="2800" dirty="0"/>
              <a:t>purpurová</a:t>
            </a:r>
          </a:p>
        </p:txBody>
      </p:sp>
    </p:spTree>
    <p:extLst>
      <p:ext uri="{BB962C8B-B14F-4D97-AF65-F5344CB8AC3E}">
        <p14:creationId xmlns:p14="http://schemas.microsoft.com/office/powerpoint/2010/main" val="9825293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8FDA28-A951-4A8F-B422-753CCE222E1E}"/>
              </a:ext>
            </a:extLst>
          </p:cNvPr>
          <p:cNvSpPr txBox="1"/>
          <p:nvPr/>
        </p:nvSpPr>
        <p:spPr>
          <a:xfrm>
            <a:off x="9732579" y="1450426"/>
            <a:ext cx="2338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M</a:t>
            </a:r>
            <a:r>
              <a:rPr lang="cs-CZ" sz="4000" dirty="0"/>
              <a:t>AGENTA</a:t>
            </a:r>
          </a:p>
          <a:p>
            <a:r>
              <a:rPr lang="cs-CZ" sz="2800" dirty="0"/>
              <a:t>purpurová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B15109-4DA6-47A5-86B8-F7CFF8255F83}"/>
              </a:ext>
            </a:extLst>
          </p:cNvPr>
          <p:cNvSpPr txBox="1"/>
          <p:nvPr/>
        </p:nvSpPr>
        <p:spPr>
          <a:xfrm>
            <a:off x="425669" y="4855779"/>
            <a:ext cx="19128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Y</a:t>
            </a:r>
            <a:r>
              <a:rPr lang="cs-CZ" sz="4000" dirty="0"/>
              <a:t>ELLOW</a:t>
            </a:r>
          </a:p>
          <a:p>
            <a:r>
              <a:rPr lang="cs-CZ" sz="2800" dirty="0"/>
              <a:t>žlutá</a:t>
            </a:r>
          </a:p>
        </p:txBody>
      </p:sp>
    </p:spTree>
    <p:extLst>
      <p:ext uri="{BB962C8B-B14F-4D97-AF65-F5344CB8AC3E}">
        <p14:creationId xmlns:p14="http://schemas.microsoft.com/office/powerpoint/2010/main" val="42115115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8FDA28-A951-4A8F-B422-753CCE222E1E}"/>
              </a:ext>
            </a:extLst>
          </p:cNvPr>
          <p:cNvSpPr txBox="1"/>
          <p:nvPr/>
        </p:nvSpPr>
        <p:spPr>
          <a:xfrm>
            <a:off x="9732579" y="1450427"/>
            <a:ext cx="2338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M</a:t>
            </a:r>
            <a:r>
              <a:rPr lang="cs-CZ" sz="4000" dirty="0"/>
              <a:t>AGENTA</a:t>
            </a:r>
          </a:p>
          <a:p>
            <a:r>
              <a:rPr lang="cs-CZ" sz="2800" dirty="0"/>
              <a:t>purpurová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B15109-4DA6-47A5-86B8-F7CFF8255F83}"/>
              </a:ext>
            </a:extLst>
          </p:cNvPr>
          <p:cNvSpPr txBox="1"/>
          <p:nvPr/>
        </p:nvSpPr>
        <p:spPr>
          <a:xfrm>
            <a:off x="425669" y="4855779"/>
            <a:ext cx="19128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Y</a:t>
            </a:r>
            <a:r>
              <a:rPr lang="cs-CZ" sz="4000" dirty="0"/>
              <a:t>ELLOW</a:t>
            </a:r>
          </a:p>
          <a:p>
            <a:r>
              <a:rPr lang="cs-CZ" sz="2800" dirty="0"/>
              <a:t>žlutá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C571B0-53A5-4C93-A0CA-68DAF6AECA12}"/>
              </a:ext>
            </a:extLst>
          </p:cNvPr>
          <p:cNvSpPr txBox="1"/>
          <p:nvPr/>
        </p:nvSpPr>
        <p:spPr>
          <a:xfrm>
            <a:off x="9979572" y="4855779"/>
            <a:ext cx="20495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K</a:t>
            </a:r>
            <a:r>
              <a:rPr lang="cs-CZ" sz="4000" dirty="0"/>
              <a:t>EY</a:t>
            </a:r>
          </a:p>
          <a:p>
            <a:r>
              <a:rPr lang="cs-CZ" sz="2800" dirty="0"/>
              <a:t>černá</a:t>
            </a:r>
          </a:p>
        </p:txBody>
      </p:sp>
    </p:spTree>
    <p:extLst>
      <p:ext uri="{BB962C8B-B14F-4D97-AF65-F5344CB8AC3E}">
        <p14:creationId xmlns:p14="http://schemas.microsoft.com/office/powerpoint/2010/main" val="36546286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901BE77-9BE5-42A3-B972-7B2F5930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29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15E728-483F-4F0D-A495-88050E792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" y="282011"/>
            <a:ext cx="12182848" cy="62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16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Tisk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821703-738D-4F87-BD3A-E09BF2A03156}"/>
              </a:ext>
            </a:extLst>
          </p:cNvPr>
          <p:cNvSpPr txBox="1"/>
          <p:nvPr/>
        </p:nvSpPr>
        <p:spPr>
          <a:xfrm>
            <a:off x="885496" y="2349062"/>
            <a:ext cx="10292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Tisk dvěma barvami	</a:t>
            </a:r>
          </a:p>
          <a:p>
            <a:endParaRPr lang="cs-CZ" sz="3600" b="1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8820813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1281CBD-D2FB-4E55-B45D-F103DB240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50" y="0"/>
            <a:ext cx="8536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032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Technologie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0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DC5DEB-AEA6-48B2-9803-7969637DC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" b="30007"/>
          <a:stretch/>
        </p:blipFill>
        <p:spPr>
          <a:xfrm>
            <a:off x="838200" y="1788811"/>
            <a:ext cx="10354762" cy="50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11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Doplňkové technologie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AA40CA-5C3A-47FF-9DE7-D2F1288D8A8E}"/>
              </a:ext>
            </a:extLst>
          </p:cNvPr>
          <p:cNvSpPr txBox="1"/>
          <p:nvPr/>
        </p:nvSpPr>
        <p:spPr>
          <a:xfrm>
            <a:off x="885496" y="2144110"/>
            <a:ext cx="10244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Parciální lak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3320476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6EDE122-EEDF-49B3-8252-7B35852F9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/>
          <a:stretch/>
        </p:blipFill>
        <p:spPr>
          <a:xfrm>
            <a:off x="851338" y="0"/>
            <a:ext cx="1053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459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922E3A-BC8C-4FFC-88D1-4DB86A689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/>
          <a:stretch/>
        </p:blipFill>
        <p:spPr>
          <a:xfrm>
            <a:off x="819806" y="0"/>
            <a:ext cx="10578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747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Doplňkové technologie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AA40CA-5C3A-47FF-9DE7-D2F1288D8A8E}"/>
              </a:ext>
            </a:extLst>
          </p:cNvPr>
          <p:cNvSpPr txBox="1"/>
          <p:nvPr/>
        </p:nvSpPr>
        <p:spPr>
          <a:xfrm>
            <a:off x="885496" y="2144110"/>
            <a:ext cx="10244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Parciální lak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3D lak</a:t>
            </a:r>
          </a:p>
          <a:p>
            <a:endParaRPr lang="cs-CZ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1102806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Doplňkové technologie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AA40CA-5C3A-47FF-9DE7-D2F1288D8A8E}"/>
              </a:ext>
            </a:extLst>
          </p:cNvPr>
          <p:cNvSpPr txBox="1"/>
          <p:nvPr/>
        </p:nvSpPr>
        <p:spPr>
          <a:xfrm>
            <a:off x="885496" y="2144110"/>
            <a:ext cx="10244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Parciální lak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3D lak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 err="1"/>
              <a:t>Sleporažba</a:t>
            </a:r>
            <a:endParaRPr lang="cs-CZ" sz="3600" dirty="0"/>
          </a:p>
          <a:p>
            <a:endParaRPr lang="cs-CZ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987622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Doplňkové technologie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AA40CA-5C3A-47FF-9DE7-D2F1288D8A8E}"/>
              </a:ext>
            </a:extLst>
          </p:cNvPr>
          <p:cNvSpPr txBox="1"/>
          <p:nvPr/>
        </p:nvSpPr>
        <p:spPr>
          <a:xfrm>
            <a:off x="885496" y="2144110"/>
            <a:ext cx="10244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Parciální lak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3D lak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 err="1"/>
              <a:t>Sleporažba</a:t>
            </a:r>
            <a:endParaRPr lang="cs-CZ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Ražba z folie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0745751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Technologie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875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Technologie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Uvést všechno do praxe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(odstavce, odstavcové zarážky, dělení slov, řeky, sirotci, vdovy)</a:t>
            </a:r>
          </a:p>
        </p:txBody>
      </p:sp>
    </p:spTree>
    <p:extLst>
      <p:ext uri="{BB962C8B-B14F-4D97-AF65-F5344CB8AC3E}">
        <p14:creationId xmlns:p14="http://schemas.microsoft.com/office/powerpoint/2010/main" val="35542980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Sazba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cs-CZ" sz="36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cs-CZ" sz="3600" dirty="0"/>
              <a:t>Lepší a plynulejší čitelnost textu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cs-CZ" sz="3600" dirty="0"/>
              <a:t>Ergonomie čtení s ohledem na cílovou skupinu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cs-CZ" sz="36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6142311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Sazba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57CAC0-AD59-4467-9E9F-F02F51449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90" y="0"/>
            <a:ext cx="9168848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482115F-7D9A-4506-AEA5-6E6528858FF1}"/>
              </a:ext>
            </a:extLst>
          </p:cNvPr>
          <p:cNvSpPr txBox="1"/>
          <p:nvPr/>
        </p:nvSpPr>
        <p:spPr>
          <a:xfrm>
            <a:off x="838200" y="3895106"/>
            <a:ext cx="176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Do bloku</a:t>
            </a:r>
          </a:p>
        </p:txBody>
      </p:sp>
    </p:spTree>
    <p:extLst>
      <p:ext uri="{BB962C8B-B14F-4D97-AF65-F5344CB8AC3E}">
        <p14:creationId xmlns:p14="http://schemas.microsoft.com/office/powerpoint/2010/main" val="35277047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2963</TotalTime>
  <Words>1896</Words>
  <Application>Microsoft Office PowerPoint</Application>
  <PresentationFormat>Širokoúhlá obrazovka</PresentationFormat>
  <Paragraphs>643</Paragraphs>
  <Slides>132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132</vt:i4>
      </vt:variant>
    </vt:vector>
  </HeadingPairs>
  <TitlesOfParts>
    <vt:vector size="137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Nakladatelství jako nedobytná pevnost?</vt:lpstr>
      <vt:lpstr>Prezentace aplikace PowerPoint</vt:lpstr>
      <vt:lpstr>Prezentace aplikace PowerPoint</vt:lpstr>
      <vt:lpstr>Zaslání rukopisu do nakladatelství</vt:lpstr>
      <vt:lpstr>Prezentace aplikace PowerPoint</vt:lpstr>
      <vt:lpstr>Prezentace aplikace PowerPoint</vt:lpstr>
      <vt:lpstr>Prezentace aplikace PowerPoint</vt:lpstr>
      <vt:lpstr>Profil nakladatelství</vt:lpstr>
      <vt:lpstr>Profil nakladatelství</vt:lpstr>
      <vt:lpstr>Profil nakladatelství</vt:lpstr>
      <vt:lpstr>Profil nakladatelství</vt:lpstr>
      <vt:lpstr>Profil nakladatelství</vt:lpstr>
      <vt:lpstr>Ediční plán</vt:lpstr>
      <vt:lpstr>Prezentace aplikace PowerPoint</vt:lpstr>
      <vt:lpstr>Prezentace aplikace PowerPoint</vt:lpstr>
      <vt:lpstr>Prezentace aplikace PowerPoint</vt:lpstr>
      <vt:lpstr>Redakce rukopisu</vt:lpstr>
      <vt:lpstr>Kolik má knížka redaktorů? </vt:lpstr>
      <vt:lpstr>Kolik má knížka redaktorů? </vt:lpstr>
      <vt:lpstr>Kolik má knížka redaktorů? </vt:lpstr>
      <vt:lpstr>Kolik má knížka redaktorů? 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Kompetence redaktora</vt:lpstr>
      <vt:lpstr>Kompetence jazykového redaktora</vt:lpstr>
      <vt:lpstr>https://prirucka.ujc.cas.cz/</vt:lpstr>
      <vt:lpstr>https://www.korpus.cz/</vt:lpstr>
      <vt:lpstr>Kompetence jazykového redaktora</vt:lpstr>
      <vt:lpstr>Kompetence jazykového redaktora</vt:lpstr>
      <vt:lpstr>Kompetence jazykového redaktora</vt:lpstr>
      <vt:lpstr>Kompetence jazykového redaktora</vt:lpstr>
      <vt:lpstr>Redakce rukopisu</vt:lpstr>
      <vt:lpstr>Redakce rukopisu</vt:lpstr>
      <vt:lpstr>Redakce rukopisu</vt:lpstr>
      <vt:lpstr>Výběr ilustrátora</vt:lpstr>
      <vt:lpstr>Skici</vt:lpstr>
      <vt:lpstr>Grafická podoba knihy</vt:lpstr>
      <vt:lpstr>Grafická podoba knihy</vt:lpstr>
      <vt:lpstr>Grafická podoba knihy</vt:lpstr>
      <vt:lpstr>Formát papíru</vt:lpstr>
      <vt:lpstr>Grafická podoba knihy</vt:lpstr>
      <vt:lpstr>Grafická podoba knihy</vt:lpstr>
      <vt:lpstr>Grafická podoba knihy</vt:lpstr>
      <vt:lpstr>Grafická podoba knihy</vt:lpstr>
      <vt:lpstr>Prezentace aplikace PowerPoint</vt:lpstr>
      <vt:lpstr>Knižní vazba</vt:lpstr>
      <vt:lpstr>Knižní vazba</vt:lpstr>
      <vt:lpstr>Knižní vazba</vt:lpstr>
      <vt:lpstr>Knižní vazba</vt:lpstr>
      <vt:lpstr>Grafická podoba knihy</vt:lpstr>
      <vt:lpstr>Grafická podoba knihy</vt:lpstr>
      <vt:lpstr>Tvorba makety</vt:lpstr>
      <vt:lpstr>Tvorba makety</vt:lpstr>
      <vt:lpstr>Tvorba makety</vt:lpstr>
      <vt:lpstr>Grafická podoba knihy</vt:lpstr>
      <vt:lpstr>Obálka </vt:lpstr>
      <vt:lpstr>Obálka </vt:lpstr>
      <vt:lpstr>Obálka </vt:lpstr>
      <vt:lpstr>Obálka </vt:lpstr>
      <vt:lpstr>Obálka </vt:lpstr>
      <vt:lpstr>Obálka </vt:lpstr>
      <vt:lpstr>Obálka </vt:lpstr>
      <vt:lpstr>Grafická podoba knihy</vt:lpstr>
      <vt:lpstr>Papír</vt:lpstr>
      <vt:lpstr>Grafická podoba knihy</vt:lpstr>
      <vt:lpstr>Tisk</vt:lpstr>
      <vt:lpstr>Prezentace aplikace PowerPoint</vt:lpstr>
      <vt:lpstr>Tisk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Tisk</vt:lpstr>
      <vt:lpstr>Prezentace aplikace PowerPoint</vt:lpstr>
      <vt:lpstr>Grafická podoba knihy</vt:lpstr>
      <vt:lpstr>Doplňkové technologie</vt:lpstr>
      <vt:lpstr>Prezentace aplikace PowerPoint</vt:lpstr>
      <vt:lpstr>Prezentace aplikace PowerPoint</vt:lpstr>
      <vt:lpstr>Doplňkové technologie</vt:lpstr>
      <vt:lpstr>Doplňkové technologie</vt:lpstr>
      <vt:lpstr>Doplňkové technologie</vt:lpstr>
      <vt:lpstr>Grafická podoba knihy</vt:lpstr>
      <vt:lpstr>Grafická podoba knihy</vt:lpstr>
      <vt:lpstr>Sazba </vt:lpstr>
      <vt:lpstr>Sazba </vt:lpstr>
      <vt:lpstr>Sazba </vt:lpstr>
      <vt:lpstr>Korektury sazby</vt:lpstr>
      <vt:lpstr>Prezentace aplikace PowerPoint</vt:lpstr>
      <vt:lpstr>Příprava tiráží</vt:lpstr>
      <vt:lpstr>Přední tiráž</vt:lpstr>
      <vt:lpstr>Zadní tiráž (technická)</vt:lpstr>
      <vt:lpstr>Zadní tiráž (technická)</vt:lpstr>
      <vt:lpstr>Prezentace aplikace PowerPoint</vt:lpstr>
      <vt:lpstr>ISBN (International Standard Book Number)</vt:lpstr>
      <vt:lpstr>ISBN (International Standard Book Number)</vt:lpstr>
      <vt:lpstr>ISBN (International Standard Book Number)</vt:lpstr>
      <vt:lpstr>ISBN (International Standard Book Number)</vt:lpstr>
      <vt:lpstr>ISBN (International Standard Book Number)</vt:lpstr>
      <vt:lpstr>Prezentace aplikace PowerPoint</vt:lpstr>
      <vt:lpstr>Tisk</vt:lpstr>
      <vt:lpstr>Součásti knihy</vt:lpstr>
      <vt:lpstr>Součásti knihy</vt:lpstr>
      <vt:lpstr>Součásti knihy</vt:lpstr>
      <vt:lpstr>Součásti knihy</vt:lpstr>
      <vt:lpstr>Prezentace aplikace PowerPoint</vt:lpstr>
      <vt:lpstr>Prezentace aplikace PowerPoint</vt:lpstr>
      <vt:lpstr>Součásti knihy</vt:lpstr>
      <vt:lpstr>Součásti knihy</vt:lpstr>
      <vt:lpstr>Součásti knihy</vt:lpstr>
      <vt:lpstr>Součásti knihy</vt:lpstr>
      <vt:lpstr>Součásti knihy</vt:lpstr>
      <vt:lpstr>Součásti knihy</vt:lpstr>
      <vt:lpstr>Součásti knihy</vt:lpstr>
      <vt:lpstr>Prezentace aplikace PowerPoint</vt:lpstr>
      <vt:lpstr>Prezentace aplikace PowerPoint</vt:lpstr>
      <vt:lpstr>Prezentace aplikace PowerPoint</vt:lpstr>
      <vt:lpstr>Použité ilustrace</vt:lpstr>
      <vt:lpstr>Zdroje a užitečné odkazy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se dělá kniha?</dc:title>
  <dc:creator>Nejedlá Pavla</dc:creator>
  <cp:lastModifiedBy>Nejedlá Pavla</cp:lastModifiedBy>
  <cp:revision>27</cp:revision>
  <dcterms:created xsi:type="dcterms:W3CDTF">2022-02-21T10:21:31Z</dcterms:created>
  <dcterms:modified xsi:type="dcterms:W3CDTF">2024-04-03T21:07:21Z</dcterms:modified>
</cp:coreProperties>
</file>