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C8FF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69666D-2743-4B61-A9CF-1C553E5229CB}" v="11" dt="2024-02-19T11:39:03.29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768" autoAdjust="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dita Fialová" userId="e587844d724404d0" providerId="LiveId" clId="{2669666D-2743-4B61-A9CF-1C553E5229CB}"/>
    <pc:docChg chg="undo custSel addSld modSld">
      <pc:chgData name="Edita Fialová" userId="e587844d724404d0" providerId="LiveId" clId="{2669666D-2743-4B61-A9CF-1C553E5229CB}" dt="2024-02-19T11:39:12.681" v="337" actId="1076"/>
      <pc:docMkLst>
        <pc:docMk/>
      </pc:docMkLst>
      <pc:sldChg chg="delSp modSp mod">
        <pc:chgData name="Edita Fialová" userId="e587844d724404d0" providerId="LiveId" clId="{2669666D-2743-4B61-A9CF-1C553E5229CB}" dt="2024-02-19T08:58:42.454" v="322" actId="1036"/>
        <pc:sldMkLst>
          <pc:docMk/>
          <pc:sldMk cId="3263342447" sldId="256"/>
        </pc:sldMkLst>
        <pc:spChg chg="del">
          <ac:chgData name="Edita Fialová" userId="e587844d724404d0" providerId="LiveId" clId="{2669666D-2743-4B61-A9CF-1C553E5229CB}" dt="2024-02-19T08:33:43.500" v="252" actId="478"/>
          <ac:spMkLst>
            <pc:docMk/>
            <pc:sldMk cId="3263342447" sldId="256"/>
            <ac:spMk id="2" creationId="{A4692E60-FDF9-1E4F-A820-B4DF2F656193}"/>
          </ac:spMkLst>
        </pc:spChg>
        <pc:spChg chg="del">
          <ac:chgData name="Edita Fialová" userId="e587844d724404d0" providerId="LiveId" clId="{2669666D-2743-4B61-A9CF-1C553E5229CB}" dt="2024-02-19T08:33:47.373" v="253" actId="478"/>
          <ac:spMkLst>
            <pc:docMk/>
            <pc:sldMk cId="3263342447" sldId="256"/>
            <ac:spMk id="3" creationId="{9DAF3088-3E4D-9845-B71B-E817345CD820}"/>
          </ac:spMkLst>
        </pc:spChg>
        <pc:spChg chg="mod">
          <ac:chgData name="Edita Fialová" userId="e587844d724404d0" providerId="LiveId" clId="{2669666D-2743-4B61-A9CF-1C553E5229CB}" dt="2024-02-19T08:25:32.365" v="152" actId="14100"/>
          <ac:spMkLst>
            <pc:docMk/>
            <pc:sldMk cId="3263342447" sldId="256"/>
            <ac:spMk id="4" creationId="{2491EF5B-3067-7546-837B-2D005F3ED499}"/>
          </ac:spMkLst>
        </pc:spChg>
        <pc:spChg chg="mod">
          <ac:chgData name="Edita Fialová" userId="e587844d724404d0" providerId="LiveId" clId="{2669666D-2743-4B61-A9CF-1C553E5229CB}" dt="2024-02-19T08:58:42.454" v="322" actId="1036"/>
          <ac:spMkLst>
            <pc:docMk/>
            <pc:sldMk cId="3263342447" sldId="256"/>
            <ac:spMk id="5" creationId="{BDA74EBB-06F9-2F42-BBA7-49358111EC86}"/>
          </ac:spMkLst>
        </pc:spChg>
      </pc:sldChg>
      <pc:sldChg chg="delSp modSp new mod">
        <pc:chgData name="Edita Fialová" userId="e587844d724404d0" providerId="LiveId" clId="{2669666D-2743-4B61-A9CF-1C553E5229CB}" dt="2024-02-19T08:58:00.921" v="309" actId="478"/>
        <pc:sldMkLst>
          <pc:docMk/>
          <pc:sldMk cId="3499728508" sldId="257"/>
        </pc:sldMkLst>
        <pc:spChg chg="del">
          <ac:chgData name="Edita Fialová" userId="e587844d724404d0" providerId="LiveId" clId="{2669666D-2743-4B61-A9CF-1C553E5229CB}" dt="2024-02-19T08:33:40.961" v="251" actId="478"/>
          <ac:spMkLst>
            <pc:docMk/>
            <pc:sldMk cId="3499728508" sldId="257"/>
            <ac:spMk id="2" creationId="{40C81ECB-A7E7-881F-EFDF-BE992CCF6AF1}"/>
          </ac:spMkLst>
        </pc:spChg>
        <pc:spChg chg="del">
          <ac:chgData name="Edita Fialová" userId="e587844d724404d0" providerId="LiveId" clId="{2669666D-2743-4B61-A9CF-1C553E5229CB}" dt="2024-02-19T08:58:00.921" v="309" actId="478"/>
          <ac:spMkLst>
            <pc:docMk/>
            <pc:sldMk cId="3499728508" sldId="257"/>
            <ac:spMk id="3" creationId="{998C05EE-840D-EDB5-7E05-24D517558349}"/>
          </ac:spMkLst>
        </pc:spChg>
        <pc:spChg chg="mod">
          <ac:chgData name="Edita Fialová" userId="e587844d724404d0" providerId="LiveId" clId="{2669666D-2743-4B61-A9CF-1C553E5229CB}" dt="2024-02-19T08:26:33.757" v="156" actId="6549"/>
          <ac:spMkLst>
            <pc:docMk/>
            <pc:sldMk cId="3499728508" sldId="257"/>
            <ac:spMk id="4" creationId="{7CE4F7CE-77CF-7591-F548-A5D26F52B541}"/>
          </ac:spMkLst>
        </pc:spChg>
        <pc:spChg chg="mod">
          <ac:chgData name="Edita Fialová" userId="e587844d724404d0" providerId="LiveId" clId="{2669666D-2743-4B61-A9CF-1C553E5229CB}" dt="2024-02-19T08:57:55.847" v="308" actId="6549"/>
          <ac:spMkLst>
            <pc:docMk/>
            <pc:sldMk cId="3499728508" sldId="257"/>
            <ac:spMk id="5" creationId="{17C8EA17-2365-2951-76C4-33F4B1FD10BA}"/>
          </ac:spMkLst>
        </pc:spChg>
      </pc:sldChg>
      <pc:sldChg chg="delSp modSp new mod">
        <pc:chgData name="Edita Fialová" userId="e587844d724404d0" providerId="LiveId" clId="{2669666D-2743-4B61-A9CF-1C553E5229CB}" dt="2024-02-19T08:58:06.962" v="310" actId="478"/>
        <pc:sldMkLst>
          <pc:docMk/>
          <pc:sldMk cId="484830301" sldId="258"/>
        </pc:sldMkLst>
        <pc:spChg chg="del">
          <ac:chgData name="Edita Fialová" userId="e587844d724404d0" providerId="LiveId" clId="{2669666D-2743-4B61-A9CF-1C553E5229CB}" dt="2024-02-19T08:33:37.565" v="250" actId="478"/>
          <ac:spMkLst>
            <pc:docMk/>
            <pc:sldMk cId="484830301" sldId="258"/>
            <ac:spMk id="2" creationId="{1FD05762-9430-1FAA-F089-D5B02817133F}"/>
          </ac:spMkLst>
        </pc:spChg>
        <pc:spChg chg="del">
          <ac:chgData name="Edita Fialová" userId="e587844d724404d0" providerId="LiveId" clId="{2669666D-2743-4B61-A9CF-1C553E5229CB}" dt="2024-02-19T08:58:06.962" v="310" actId="478"/>
          <ac:spMkLst>
            <pc:docMk/>
            <pc:sldMk cId="484830301" sldId="258"/>
            <ac:spMk id="3" creationId="{EABC052A-D6DD-7AA5-0130-BC04F8831859}"/>
          </ac:spMkLst>
        </pc:spChg>
        <pc:spChg chg="mod">
          <ac:chgData name="Edita Fialová" userId="e587844d724404d0" providerId="LiveId" clId="{2669666D-2743-4B61-A9CF-1C553E5229CB}" dt="2024-02-19T08:31:12.288" v="242" actId="20577"/>
          <ac:spMkLst>
            <pc:docMk/>
            <pc:sldMk cId="484830301" sldId="258"/>
            <ac:spMk id="4" creationId="{23C5A925-BE0D-61EB-6E37-FBCC6C565DB7}"/>
          </ac:spMkLst>
        </pc:spChg>
        <pc:spChg chg="mod">
          <ac:chgData name="Edita Fialová" userId="e587844d724404d0" providerId="LiveId" clId="{2669666D-2743-4B61-A9CF-1C553E5229CB}" dt="2024-02-19T08:33:32.063" v="249" actId="948"/>
          <ac:spMkLst>
            <pc:docMk/>
            <pc:sldMk cId="484830301" sldId="258"/>
            <ac:spMk id="5" creationId="{AEF14809-5CA9-F4B7-3E54-F10F63BE5861}"/>
          </ac:spMkLst>
        </pc:spChg>
      </pc:sldChg>
      <pc:sldChg chg="delSp modSp new mod">
        <pc:chgData name="Edita Fialová" userId="e587844d724404d0" providerId="LiveId" clId="{2669666D-2743-4B61-A9CF-1C553E5229CB}" dt="2024-02-19T11:39:12.681" v="337" actId="1076"/>
        <pc:sldMkLst>
          <pc:docMk/>
          <pc:sldMk cId="621191010" sldId="259"/>
        </pc:sldMkLst>
        <pc:spChg chg="del">
          <ac:chgData name="Edita Fialová" userId="e587844d724404d0" providerId="LiveId" clId="{2669666D-2743-4B61-A9CF-1C553E5229CB}" dt="2024-02-19T11:39:01.193" v="330" actId="478"/>
          <ac:spMkLst>
            <pc:docMk/>
            <pc:sldMk cId="621191010" sldId="259"/>
            <ac:spMk id="2" creationId="{43EDC502-AF5B-B749-7488-3E08EAEC81A8}"/>
          </ac:spMkLst>
        </pc:spChg>
        <pc:spChg chg="del">
          <ac:chgData name="Edita Fialová" userId="e587844d724404d0" providerId="LiveId" clId="{2669666D-2743-4B61-A9CF-1C553E5229CB}" dt="2024-02-19T11:39:03.294" v="331" actId="478"/>
          <ac:spMkLst>
            <pc:docMk/>
            <pc:sldMk cId="621191010" sldId="259"/>
            <ac:spMk id="3" creationId="{89274146-3CE8-DF45-5CBA-DA0ADA7F4215}"/>
          </ac:spMkLst>
        </pc:spChg>
        <pc:spChg chg="mod">
          <ac:chgData name="Edita Fialová" userId="e587844d724404d0" providerId="LiveId" clId="{2669666D-2743-4B61-A9CF-1C553E5229CB}" dt="2024-02-19T11:39:12.681" v="337" actId="1076"/>
          <ac:spMkLst>
            <pc:docMk/>
            <pc:sldMk cId="621191010" sldId="259"/>
            <ac:spMk id="4" creationId="{78A90A1E-B893-40EC-B174-547844E45DED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FE8B4362-9944-7342-B28B-E931E1E862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95976C0B-67C9-FE4D-861B-FEF2C4BECD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6E56905-98EB-4E4B-BB7F-7609236513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7CFE304C-B4EC-AE41-83D6-DFCA8039AA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ARTS slid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98FE51A2-DFE6-8C4C-AE3B-7EEE5FB3D6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EE10F69E-5BDF-EB4D-A549-99C3B52C04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57CE533F-B2A8-0141-B7C6-76DE53BCD8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45470077-C754-D94D-8876-CD951865E4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2BA8601A-2E5F-F046-8BEE-D6DFB9D512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2CA3E3DA-40C1-DE49-9B26-0B773DA09A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CDE6E024-A30E-2949-8B4D-FC6A4F774D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52CFA366-9799-3646-8C42-F75DED40DF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388637"/>
            <a:ext cx="11361600" cy="1683308"/>
          </a:xfrm>
        </p:spPr>
        <p:txBody>
          <a:bodyPr/>
          <a:lstStyle/>
          <a:p>
            <a:r>
              <a:rPr lang="cs-CZ" dirty="0"/>
              <a:t>NJI_325b</a:t>
            </a:r>
            <a:br>
              <a:rPr lang="cs-CZ" dirty="0"/>
            </a:br>
            <a:br>
              <a:rPr lang="cs-CZ" dirty="0"/>
            </a:br>
            <a:r>
              <a:rPr lang="cs-CZ" dirty="0"/>
              <a:t>Tutoriál ke komunikativní gramatice I 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508299"/>
            <a:ext cx="11361600" cy="1276681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/>
              <a:t>JS 2024</a:t>
            </a:r>
            <a:br>
              <a:rPr lang="cs-CZ" dirty="0"/>
            </a:br>
            <a:r>
              <a:rPr lang="cs-CZ" dirty="0"/>
              <a:t>Mgr. et Mgr. Edita Fialová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7CE4F7CE-77CF-7591-F548-A5D26F52B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NJI_325b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7C8EA17-2365-2951-76C4-33F4B1FD10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pl-PL" sz="2000" b="1" dirty="0"/>
              <a:t>Po 14:00–15:40 K23</a:t>
            </a:r>
            <a:r>
              <a:rPr lang="pl-PL" sz="2000" dirty="0"/>
              <a:t>, kromě 1. 4. 2024 a 15. 4. 2024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pl-PL" sz="2000" dirty="0"/>
              <a:t>Seminář je určen jako podpora povinného předmětu NJI_06A Německá gramatika I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pl-PL" sz="2000" b="1" dirty="0"/>
              <a:t>Cíl: </a:t>
            </a:r>
            <a:r>
              <a:rPr lang="pl-PL" sz="2000" dirty="0"/>
              <a:t>Morfologie jako gramatická disciplína se zabývá slovními druhy a jejich flexí. Cílem předmětu je seznámit studenty s morphologií flektivních a inflektivních slovních druhů </a:t>
            </a:r>
            <a:br>
              <a:rPr lang="pl-PL" sz="2000" dirty="0"/>
            </a:br>
            <a:r>
              <a:rPr lang="pl-PL" sz="2000" dirty="0"/>
              <a:t>(s výjimkou sloves) a ulehčit jim praktické zvládnutí této problematiky.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pl-PL" sz="2000" b="1" dirty="0"/>
              <a:t>Literatura: </a:t>
            </a:r>
            <a:r>
              <a:rPr lang="de-DE" sz="2000" dirty="0"/>
              <a:t>DREYER, Hilke a Richard SCHMITT. Lehr- und Übungsbuch der deutschen Grammatik : Neubearbeitung. 1. Aufl. Ismaning: </a:t>
            </a:r>
            <a:r>
              <a:rPr lang="de-DE" sz="2000" dirty="0" err="1"/>
              <a:t>Hueber</a:t>
            </a:r>
            <a:r>
              <a:rPr lang="de-DE" sz="2000" dirty="0"/>
              <a:t>, 2000. 359 s. ISBN 3190072558. </a:t>
            </a:r>
            <a:r>
              <a:rPr lang="de-DE" sz="2000" dirty="0" err="1"/>
              <a:t>info</a:t>
            </a:r>
            <a:endParaRPr lang="cs-CZ" sz="2000" dirty="0"/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pl-PL" sz="2000" b="1" dirty="0"/>
              <a:t>Metody hodnocení: </a:t>
            </a:r>
            <a:r>
              <a:rPr lang="pl-PL" sz="2000" dirty="0"/>
              <a:t>příprava na seminář, písemný test (70 %)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pl-PL" sz="2000" b="1" dirty="0"/>
              <a:t>Absence: </a:t>
            </a:r>
            <a:r>
              <a:rPr lang="pl-PL" sz="2000" dirty="0"/>
              <a:t>max. 2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3499728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3C5A925-BE0D-61EB-6E37-FBCC6C565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</a:t>
            </a:r>
            <a:endParaRPr lang="de-DE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EF14809-5CA9-F4B7-3E54-F10F63BE58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de-DE" sz="2400" dirty="0"/>
              <a:t>§1 Deklination des Substantivs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de-DE" sz="2400" dirty="0"/>
              <a:t>§2 Deklination des Adjektivs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de-DE" sz="2400" dirty="0"/>
              <a:t>§3 Komparativ und Superlativ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de-DE" sz="2400" dirty="0"/>
              <a:t>§4 Pronomen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de-DE" sz="2400" dirty="0"/>
              <a:t>§5 Gebrauch des Artikels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de-DE" sz="2400" dirty="0"/>
              <a:t>§6 Adverbien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de-DE" sz="2400" dirty="0"/>
              <a:t>§7 Präpositionen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de-DE" sz="2400" dirty="0"/>
              <a:t>§8 Konjunktionen</a:t>
            </a:r>
          </a:p>
        </p:txBody>
      </p:sp>
    </p:spTree>
    <p:extLst>
      <p:ext uri="{BB962C8B-B14F-4D97-AF65-F5344CB8AC3E}">
        <p14:creationId xmlns:p14="http://schemas.microsoft.com/office/powerpoint/2010/main" val="484830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78A90A1E-B893-40EC-B174-547844E45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6408" y="3203212"/>
            <a:ext cx="10753200" cy="451576"/>
          </a:xfrm>
        </p:spPr>
        <p:txBody>
          <a:bodyPr/>
          <a:lstStyle/>
          <a:p>
            <a:r>
              <a:rPr lang="cs-CZ" sz="6600" dirty="0" err="1"/>
              <a:t>Fragen</a:t>
            </a:r>
            <a:r>
              <a:rPr lang="cs-CZ" sz="6600" dirty="0"/>
              <a:t>?</a:t>
            </a:r>
            <a:endParaRPr lang="de-DE" sz="66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F5D71C5-3BC3-15FA-A7C1-8E9E049350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119101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arts-prezentace-16-9-cz-v11.potx" id="{850E93A8-45C9-4C23-9306-30E4FC2F50F2}" vid="{13F8A24C-E6A5-454D-8F66-47FE17FE1E3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muni-arts-prezentace-16-9-cz-v11</Template>
  <TotalTime>0</TotalTime>
  <Words>179</Words>
  <Application>Microsoft Office PowerPoint</Application>
  <PresentationFormat>Širokoúhlá obrazovka</PresentationFormat>
  <Paragraphs>19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Tahoma</vt:lpstr>
      <vt:lpstr>Wingdings</vt:lpstr>
      <vt:lpstr>Prezentace_MU_CZ</vt:lpstr>
      <vt:lpstr>NJI_325b  Tutoriál ke komunikativní gramatice I </vt:lpstr>
      <vt:lpstr>NJI_325b</vt:lpstr>
      <vt:lpstr>Osnova</vt:lpstr>
      <vt:lpstr>Fragen?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Edita Fialová</dc:creator>
  <cp:lastModifiedBy>Edita Fialová</cp:lastModifiedBy>
  <cp:revision>1</cp:revision>
  <cp:lastPrinted>1601-01-01T00:00:00Z</cp:lastPrinted>
  <dcterms:created xsi:type="dcterms:W3CDTF">2024-02-19T08:21:44Z</dcterms:created>
  <dcterms:modified xsi:type="dcterms:W3CDTF">2024-02-19T11:39:14Z</dcterms:modified>
</cp:coreProperties>
</file>