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Špelda" userId="21278593-f4af-4696-8cda-44198f5fcd70" providerId="ADAL" clId="{53B3B2AE-F5A7-4BE4-9826-A8CED276A63B}"/>
    <pc:docChg chg="undo custSel addSld modSld">
      <pc:chgData name="Daniel Špelda" userId="21278593-f4af-4696-8cda-44198f5fcd70" providerId="ADAL" clId="{53B3B2AE-F5A7-4BE4-9826-A8CED276A63B}" dt="2023-02-21T20:18:13.354" v="3419"/>
      <pc:docMkLst>
        <pc:docMk/>
      </pc:docMkLst>
      <pc:sldChg chg="modSp mod">
        <pc:chgData name="Daniel Špelda" userId="21278593-f4af-4696-8cda-44198f5fcd70" providerId="ADAL" clId="{53B3B2AE-F5A7-4BE4-9826-A8CED276A63B}" dt="2023-02-21T19:36:41.634" v="450" actId="20577"/>
        <pc:sldMkLst>
          <pc:docMk/>
          <pc:sldMk cId="957307628" sldId="259"/>
        </pc:sldMkLst>
        <pc:spChg chg="mod">
          <ac:chgData name="Daniel Špelda" userId="21278593-f4af-4696-8cda-44198f5fcd70" providerId="ADAL" clId="{53B3B2AE-F5A7-4BE4-9826-A8CED276A63B}" dt="2023-02-21T19:36:41.634" v="450" actId="20577"/>
          <ac:spMkLst>
            <pc:docMk/>
            <pc:sldMk cId="957307628" sldId="259"/>
            <ac:spMk id="3" creationId="{D3E6CBDE-A479-9352-32C7-15489A800B9E}"/>
          </ac:spMkLst>
        </pc:spChg>
      </pc:sldChg>
      <pc:sldChg chg="addSp modSp new mod">
        <pc:chgData name="Daniel Špelda" userId="21278593-f4af-4696-8cda-44198f5fcd70" providerId="ADAL" clId="{53B3B2AE-F5A7-4BE4-9826-A8CED276A63B}" dt="2023-02-21T19:41:38.498" v="1175" actId="20577"/>
        <pc:sldMkLst>
          <pc:docMk/>
          <pc:sldMk cId="2583169889" sldId="260"/>
        </pc:sldMkLst>
        <pc:spChg chg="mod">
          <ac:chgData name="Daniel Špelda" userId="21278593-f4af-4696-8cda-44198f5fcd70" providerId="ADAL" clId="{53B3B2AE-F5A7-4BE4-9826-A8CED276A63B}" dt="2023-02-21T19:41:38.498" v="1175" actId="20577"/>
          <ac:spMkLst>
            <pc:docMk/>
            <pc:sldMk cId="2583169889" sldId="260"/>
            <ac:spMk id="2" creationId="{98433D14-C396-BFAB-0BCC-278FFD9314AF}"/>
          </ac:spMkLst>
        </pc:spChg>
        <pc:spChg chg="mod">
          <ac:chgData name="Daniel Špelda" userId="21278593-f4af-4696-8cda-44198f5fcd70" providerId="ADAL" clId="{53B3B2AE-F5A7-4BE4-9826-A8CED276A63B}" dt="2023-02-21T19:41:21.739" v="1165" actId="27636"/>
          <ac:spMkLst>
            <pc:docMk/>
            <pc:sldMk cId="2583169889" sldId="260"/>
            <ac:spMk id="3" creationId="{5994A5B1-FB15-48A6-BA14-80707676E8BA}"/>
          </ac:spMkLst>
        </pc:spChg>
        <pc:spChg chg="add">
          <ac:chgData name="Daniel Špelda" userId="21278593-f4af-4696-8cda-44198f5fcd70" providerId="ADAL" clId="{53B3B2AE-F5A7-4BE4-9826-A8CED276A63B}" dt="2023-02-21T19:41:25.193" v="1166" actId="22"/>
          <ac:spMkLst>
            <pc:docMk/>
            <pc:sldMk cId="2583169889" sldId="260"/>
            <ac:spMk id="5" creationId="{B2006840-B15E-65CA-A87C-A1A514E384BA}"/>
          </ac:spMkLst>
        </pc:spChg>
      </pc:sldChg>
      <pc:sldChg chg="addSp delSp modSp new mod">
        <pc:chgData name="Daniel Špelda" userId="21278593-f4af-4696-8cda-44198f5fcd70" providerId="ADAL" clId="{53B3B2AE-F5A7-4BE4-9826-A8CED276A63B}" dt="2023-02-21T19:45:55.670" v="1557" actId="22"/>
        <pc:sldMkLst>
          <pc:docMk/>
          <pc:sldMk cId="2175465692" sldId="261"/>
        </pc:sldMkLst>
        <pc:spChg chg="mod">
          <ac:chgData name="Daniel Špelda" userId="21278593-f4af-4696-8cda-44198f5fcd70" providerId="ADAL" clId="{53B3B2AE-F5A7-4BE4-9826-A8CED276A63B}" dt="2023-02-21T19:41:48.167" v="1198" actId="20577"/>
          <ac:spMkLst>
            <pc:docMk/>
            <pc:sldMk cId="2175465692" sldId="261"/>
            <ac:spMk id="2" creationId="{F8348EC7-3942-A00F-9131-5C9AAC3D2639}"/>
          </ac:spMkLst>
        </pc:spChg>
        <pc:spChg chg="mod">
          <ac:chgData name="Daniel Špelda" userId="21278593-f4af-4696-8cda-44198f5fcd70" providerId="ADAL" clId="{53B3B2AE-F5A7-4BE4-9826-A8CED276A63B}" dt="2023-02-21T19:45:48.981" v="1555" actId="20577"/>
          <ac:spMkLst>
            <pc:docMk/>
            <pc:sldMk cId="2175465692" sldId="261"/>
            <ac:spMk id="3" creationId="{8EED354D-6E8F-2A6B-FAD2-7B42E9E270F8}"/>
          </ac:spMkLst>
        </pc:spChg>
        <pc:spChg chg="add del">
          <ac:chgData name="Daniel Špelda" userId="21278593-f4af-4696-8cda-44198f5fcd70" providerId="ADAL" clId="{53B3B2AE-F5A7-4BE4-9826-A8CED276A63B}" dt="2023-02-21T19:45:55.670" v="1557" actId="22"/>
          <ac:spMkLst>
            <pc:docMk/>
            <pc:sldMk cId="2175465692" sldId="261"/>
            <ac:spMk id="5" creationId="{63DF7FEC-7669-3FCA-D949-7507C070AEE6}"/>
          </ac:spMkLst>
        </pc:spChg>
      </pc:sldChg>
      <pc:sldChg chg="modSp new mod">
        <pc:chgData name="Daniel Špelda" userId="21278593-f4af-4696-8cda-44198f5fcd70" providerId="ADAL" clId="{53B3B2AE-F5A7-4BE4-9826-A8CED276A63B}" dt="2023-02-21T19:48:25.037" v="1626"/>
        <pc:sldMkLst>
          <pc:docMk/>
          <pc:sldMk cId="3799257362" sldId="262"/>
        </pc:sldMkLst>
        <pc:spChg chg="mod">
          <ac:chgData name="Daniel Špelda" userId="21278593-f4af-4696-8cda-44198f5fcd70" providerId="ADAL" clId="{53B3B2AE-F5A7-4BE4-9826-A8CED276A63B}" dt="2023-02-21T19:46:16.831" v="1595" actId="20577"/>
          <ac:spMkLst>
            <pc:docMk/>
            <pc:sldMk cId="3799257362" sldId="262"/>
            <ac:spMk id="2" creationId="{7A8D59D9-4FFF-D093-288C-4FAACFBCD575}"/>
          </ac:spMkLst>
        </pc:spChg>
        <pc:spChg chg="mod">
          <ac:chgData name="Daniel Špelda" userId="21278593-f4af-4696-8cda-44198f5fcd70" providerId="ADAL" clId="{53B3B2AE-F5A7-4BE4-9826-A8CED276A63B}" dt="2023-02-21T19:48:25.037" v="1626"/>
          <ac:spMkLst>
            <pc:docMk/>
            <pc:sldMk cId="3799257362" sldId="262"/>
            <ac:spMk id="3" creationId="{7B6D7E5C-7591-6879-5B0F-EED5E704ED25}"/>
          </ac:spMkLst>
        </pc:spChg>
      </pc:sldChg>
      <pc:sldChg chg="addSp delSp modSp new mod">
        <pc:chgData name="Daniel Špelda" userId="21278593-f4af-4696-8cda-44198f5fcd70" providerId="ADAL" clId="{53B3B2AE-F5A7-4BE4-9826-A8CED276A63B}" dt="2023-02-21T19:50:54.592" v="1813" actId="22"/>
        <pc:sldMkLst>
          <pc:docMk/>
          <pc:sldMk cId="3507445859" sldId="263"/>
        </pc:sldMkLst>
        <pc:spChg chg="mod">
          <ac:chgData name="Daniel Špelda" userId="21278593-f4af-4696-8cda-44198f5fcd70" providerId="ADAL" clId="{53B3B2AE-F5A7-4BE4-9826-A8CED276A63B}" dt="2023-02-21T19:48:44.392" v="1650" actId="20577"/>
          <ac:spMkLst>
            <pc:docMk/>
            <pc:sldMk cId="3507445859" sldId="263"/>
            <ac:spMk id="2" creationId="{023BA6C2-2ECA-D08F-46BF-BBB6F5C8DD73}"/>
          </ac:spMkLst>
        </pc:spChg>
        <pc:spChg chg="mod">
          <ac:chgData name="Daniel Špelda" userId="21278593-f4af-4696-8cda-44198f5fcd70" providerId="ADAL" clId="{53B3B2AE-F5A7-4BE4-9826-A8CED276A63B}" dt="2023-02-21T19:50:44.709" v="1811" actId="20577"/>
          <ac:spMkLst>
            <pc:docMk/>
            <pc:sldMk cId="3507445859" sldId="263"/>
            <ac:spMk id="3" creationId="{4D9EF266-3FB6-2FE6-D951-B88C44950BDC}"/>
          </ac:spMkLst>
        </pc:spChg>
        <pc:spChg chg="add del">
          <ac:chgData name="Daniel Špelda" userId="21278593-f4af-4696-8cda-44198f5fcd70" providerId="ADAL" clId="{53B3B2AE-F5A7-4BE4-9826-A8CED276A63B}" dt="2023-02-21T19:50:54.592" v="1813" actId="22"/>
          <ac:spMkLst>
            <pc:docMk/>
            <pc:sldMk cId="3507445859" sldId="263"/>
            <ac:spMk id="5" creationId="{6CCD860B-D658-F76F-12E2-73F0DF809902}"/>
          </ac:spMkLst>
        </pc:spChg>
      </pc:sldChg>
      <pc:sldChg chg="modSp new mod">
        <pc:chgData name="Daniel Špelda" userId="21278593-f4af-4696-8cda-44198f5fcd70" providerId="ADAL" clId="{53B3B2AE-F5A7-4BE4-9826-A8CED276A63B}" dt="2023-02-21T19:52:13.113" v="1849" actId="20577"/>
        <pc:sldMkLst>
          <pc:docMk/>
          <pc:sldMk cId="1716783241" sldId="264"/>
        </pc:sldMkLst>
        <pc:spChg chg="mod">
          <ac:chgData name="Daniel Špelda" userId="21278593-f4af-4696-8cda-44198f5fcd70" providerId="ADAL" clId="{53B3B2AE-F5A7-4BE4-9826-A8CED276A63B}" dt="2023-02-21T19:52:13.113" v="1849" actId="20577"/>
          <ac:spMkLst>
            <pc:docMk/>
            <pc:sldMk cId="1716783241" sldId="264"/>
            <ac:spMk id="2" creationId="{DA409AAD-FD65-7115-187D-40454E8E185F}"/>
          </ac:spMkLst>
        </pc:spChg>
        <pc:spChg chg="mod">
          <ac:chgData name="Daniel Špelda" userId="21278593-f4af-4696-8cda-44198f5fcd70" providerId="ADAL" clId="{53B3B2AE-F5A7-4BE4-9826-A8CED276A63B}" dt="2023-02-21T19:52:07.627" v="1837" actId="27636"/>
          <ac:spMkLst>
            <pc:docMk/>
            <pc:sldMk cId="1716783241" sldId="264"/>
            <ac:spMk id="3" creationId="{2B992F29-4C08-9316-78C8-162D516A40FE}"/>
          </ac:spMkLst>
        </pc:spChg>
      </pc:sldChg>
      <pc:sldChg chg="modSp new mod">
        <pc:chgData name="Daniel Špelda" userId="21278593-f4af-4696-8cda-44198f5fcd70" providerId="ADAL" clId="{53B3B2AE-F5A7-4BE4-9826-A8CED276A63B}" dt="2023-02-21T19:55:39.552" v="2012" actId="6549"/>
        <pc:sldMkLst>
          <pc:docMk/>
          <pc:sldMk cId="152339670" sldId="265"/>
        </pc:sldMkLst>
        <pc:spChg chg="mod">
          <ac:chgData name="Daniel Špelda" userId="21278593-f4af-4696-8cda-44198f5fcd70" providerId="ADAL" clId="{53B3B2AE-F5A7-4BE4-9826-A8CED276A63B}" dt="2023-02-21T19:52:24.675" v="1873" actId="20577"/>
          <ac:spMkLst>
            <pc:docMk/>
            <pc:sldMk cId="152339670" sldId="265"/>
            <ac:spMk id="2" creationId="{70202D5D-F9A5-AFF2-622D-AD17B2B359C0}"/>
          </ac:spMkLst>
        </pc:spChg>
        <pc:spChg chg="mod">
          <ac:chgData name="Daniel Špelda" userId="21278593-f4af-4696-8cda-44198f5fcd70" providerId="ADAL" clId="{53B3B2AE-F5A7-4BE4-9826-A8CED276A63B}" dt="2023-02-21T19:55:39.552" v="2012" actId="6549"/>
          <ac:spMkLst>
            <pc:docMk/>
            <pc:sldMk cId="152339670" sldId="265"/>
            <ac:spMk id="3" creationId="{99AAC98E-AA19-3811-287A-E0857C64F286}"/>
          </ac:spMkLst>
        </pc:spChg>
      </pc:sldChg>
      <pc:sldChg chg="modSp new mod">
        <pc:chgData name="Daniel Špelda" userId="21278593-f4af-4696-8cda-44198f5fcd70" providerId="ADAL" clId="{53B3B2AE-F5A7-4BE4-9826-A8CED276A63B}" dt="2023-02-21T19:56:10.455" v="2018"/>
        <pc:sldMkLst>
          <pc:docMk/>
          <pc:sldMk cId="886219265" sldId="266"/>
        </pc:sldMkLst>
        <pc:spChg chg="mod">
          <ac:chgData name="Daniel Špelda" userId="21278593-f4af-4696-8cda-44198f5fcd70" providerId="ADAL" clId="{53B3B2AE-F5A7-4BE4-9826-A8CED276A63B}" dt="2023-02-21T19:56:03.377" v="2017" actId="20577"/>
          <ac:spMkLst>
            <pc:docMk/>
            <pc:sldMk cId="886219265" sldId="266"/>
            <ac:spMk id="2" creationId="{D09B9D98-DC4F-33C2-0FAC-AA8644433BB1}"/>
          </ac:spMkLst>
        </pc:spChg>
        <pc:spChg chg="mod">
          <ac:chgData name="Daniel Špelda" userId="21278593-f4af-4696-8cda-44198f5fcd70" providerId="ADAL" clId="{53B3B2AE-F5A7-4BE4-9826-A8CED276A63B}" dt="2023-02-21T19:56:10.455" v="2018"/>
          <ac:spMkLst>
            <pc:docMk/>
            <pc:sldMk cId="886219265" sldId="266"/>
            <ac:spMk id="3" creationId="{84F90565-F54B-7BA6-3E16-2F580766DE05}"/>
          </ac:spMkLst>
        </pc:spChg>
      </pc:sldChg>
      <pc:sldChg chg="modSp new mod">
        <pc:chgData name="Daniel Špelda" userId="21278593-f4af-4696-8cda-44198f5fcd70" providerId="ADAL" clId="{53B3B2AE-F5A7-4BE4-9826-A8CED276A63B}" dt="2023-02-21T19:58:02.456" v="2281" actId="20577"/>
        <pc:sldMkLst>
          <pc:docMk/>
          <pc:sldMk cId="360669879" sldId="267"/>
        </pc:sldMkLst>
        <pc:spChg chg="mod">
          <ac:chgData name="Daniel Špelda" userId="21278593-f4af-4696-8cda-44198f5fcd70" providerId="ADAL" clId="{53B3B2AE-F5A7-4BE4-9826-A8CED276A63B}" dt="2023-02-21T19:56:24.507" v="2048" actId="20577"/>
          <ac:spMkLst>
            <pc:docMk/>
            <pc:sldMk cId="360669879" sldId="267"/>
            <ac:spMk id="2" creationId="{A2DF7350-B866-F1F4-84C5-2050977C7FF1}"/>
          </ac:spMkLst>
        </pc:spChg>
        <pc:spChg chg="mod">
          <ac:chgData name="Daniel Špelda" userId="21278593-f4af-4696-8cda-44198f5fcd70" providerId="ADAL" clId="{53B3B2AE-F5A7-4BE4-9826-A8CED276A63B}" dt="2023-02-21T19:58:02.456" v="2281" actId="20577"/>
          <ac:spMkLst>
            <pc:docMk/>
            <pc:sldMk cId="360669879" sldId="267"/>
            <ac:spMk id="3" creationId="{82B2337D-151E-7C57-64DD-503376236885}"/>
          </ac:spMkLst>
        </pc:spChg>
      </pc:sldChg>
      <pc:sldChg chg="modSp new mod">
        <pc:chgData name="Daniel Špelda" userId="21278593-f4af-4696-8cda-44198f5fcd70" providerId="ADAL" clId="{53B3B2AE-F5A7-4BE4-9826-A8CED276A63B}" dt="2023-02-21T20:02:05.839" v="2435"/>
        <pc:sldMkLst>
          <pc:docMk/>
          <pc:sldMk cId="1638397506" sldId="268"/>
        </pc:sldMkLst>
        <pc:spChg chg="mod">
          <ac:chgData name="Daniel Špelda" userId="21278593-f4af-4696-8cda-44198f5fcd70" providerId="ADAL" clId="{53B3B2AE-F5A7-4BE4-9826-A8CED276A63B}" dt="2023-02-21T19:58:14.039" v="2296" actId="20577"/>
          <ac:spMkLst>
            <pc:docMk/>
            <pc:sldMk cId="1638397506" sldId="268"/>
            <ac:spMk id="2" creationId="{8B4F6D40-508F-D191-3085-E2706350813E}"/>
          </ac:spMkLst>
        </pc:spChg>
        <pc:spChg chg="mod">
          <ac:chgData name="Daniel Špelda" userId="21278593-f4af-4696-8cda-44198f5fcd70" providerId="ADAL" clId="{53B3B2AE-F5A7-4BE4-9826-A8CED276A63B}" dt="2023-02-21T20:02:05.839" v="2435"/>
          <ac:spMkLst>
            <pc:docMk/>
            <pc:sldMk cId="1638397506" sldId="268"/>
            <ac:spMk id="3" creationId="{98F3B29A-A352-9783-8352-59C7AD6C80A4}"/>
          </ac:spMkLst>
        </pc:spChg>
      </pc:sldChg>
      <pc:sldChg chg="addSp delSp modSp new mod">
        <pc:chgData name="Daniel Špelda" userId="21278593-f4af-4696-8cda-44198f5fcd70" providerId="ADAL" clId="{53B3B2AE-F5A7-4BE4-9826-A8CED276A63B}" dt="2023-02-21T20:05:58.177" v="2594" actId="22"/>
        <pc:sldMkLst>
          <pc:docMk/>
          <pc:sldMk cId="3999679390" sldId="269"/>
        </pc:sldMkLst>
        <pc:spChg chg="mod">
          <ac:chgData name="Daniel Špelda" userId="21278593-f4af-4696-8cda-44198f5fcd70" providerId="ADAL" clId="{53B3B2AE-F5A7-4BE4-9826-A8CED276A63B}" dt="2023-02-21T20:02:25.690" v="2451" actId="20577"/>
          <ac:spMkLst>
            <pc:docMk/>
            <pc:sldMk cId="3999679390" sldId="269"/>
            <ac:spMk id="2" creationId="{89A7B373-1286-929E-5E94-674A87659622}"/>
          </ac:spMkLst>
        </pc:spChg>
        <pc:spChg chg="mod">
          <ac:chgData name="Daniel Špelda" userId="21278593-f4af-4696-8cda-44198f5fcd70" providerId="ADAL" clId="{53B3B2AE-F5A7-4BE4-9826-A8CED276A63B}" dt="2023-02-21T20:05:25.845" v="2592" actId="6549"/>
          <ac:spMkLst>
            <pc:docMk/>
            <pc:sldMk cId="3999679390" sldId="269"/>
            <ac:spMk id="3" creationId="{0C5E438A-6F7E-7C18-6C8D-BF3EAC6B5F8A}"/>
          </ac:spMkLst>
        </pc:spChg>
        <pc:spChg chg="add del">
          <ac:chgData name="Daniel Špelda" userId="21278593-f4af-4696-8cda-44198f5fcd70" providerId="ADAL" clId="{53B3B2AE-F5A7-4BE4-9826-A8CED276A63B}" dt="2023-02-21T20:05:58.177" v="2594" actId="22"/>
          <ac:spMkLst>
            <pc:docMk/>
            <pc:sldMk cId="3999679390" sldId="269"/>
            <ac:spMk id="5" creationId="{F75BED2E-FF52-5E12-8A0E-9A8FD5CFFB7E}"/>
          </ac:spMkLst>
        </pc:spChg>
      </pc:sldChg>
      <pc:sldChg chg="addSp delSp modSp new mod">
        <pc:chgData name="Daniel Špelda" userId="21278593-f4af-4696-8cda-44198f5fcd70" providerId="ADAL" clId="{53B3B2AE-F5A7-4BE4-9826-A8CED276A63B}" dt="2023-02-21T20:07:26.656" v="2662" actId="22"/>
        <pc:sldMkLst>
          <pc:docMk/>
          <pc:sldMk cId="1589580796" sldId="270"/>
        </pc:sldMkLst>
        <pc:spChg chg="mod">
          <ac:chgData name="Daniel Špelda" userId="21278593-f4af-4696-8cda-44198f5fcd70" providerId="ADAL" clId="{53B3B2AE-F5A7-4BE4-9826-A8CED276A63B}" dt="2023-02-21T20:07:08.183" v="2660" actId="20577"/>
          <ac:spMkLst>
            <pc:docMk/>
            <pc:sldMk cId="1589580796" sldId="270"/>
            <ac:spMk id="2" creationId="{7AC50FB1-ADCF-28DC-296A-9D98AF706E40}"/>
          </ac:spMkLst>
        </pc:spChg>
        <pc:spChg chg="mod">
          <ac:chgData name="Daniel Špelda" userId="21278593-f4af-4696-8cda-44198f5fcd70" providerId="ADAL" clId="{53B3B2AE-F5A7-4BE4-9826-A8CED276A63B}" dt="2023-02-21T20:06:51.460" v="2626" actId="20577"/>
          <ac:spMkLst>
            <pc:docMk/>
            <pc:sldMk cId="1589580796" sldId="270"/>
            <ac:spMk id="3" creationId="{A13B19E5-00AF-5EA6-3728-0B4A67987767}"/>
          </ac:spMkLst>
        </pc:spChg>
        <pc:spChg chg="add del">
          <ac:chgData name="Daniel Špelda" userId="21278593-f4af-4696-8cda-44198f5fcd70" providerId="ADAL" clId="{53B3B2AE-F5A7-4BE4-9826-A8CED276A63B}" dt="2023-02-21T20:07:26.656" v="2662" actId="22"/>
          <ac:spMkLst>
            <pc:docMk/>
            <pc:sldMk cId="1589580796" sldId="270"/>
            <ac:spMk id="5" creationId="{B7860319-5D84-CA4B-13DC-F5B3A2ECE8E2}"/>
          </ac:spMkLst>
        </pc:spChg>
      </pc:sldChg>
      <pc:sldChg chg="modSp new mod">
        <pc:chgData name="Daniel Špelda" userId="21278593-f4af-4696-8cda-44198f5fcd70" providerId="ADAL" clId="{53B3B2AE-F5A7-4BE4-9826-A8CED276A63B}" dt="2023-02-21T20:11:47.117" v="2846" actId="114"/>
        <pc:sldMkLst>
          <pc:docMk/>
          <pc:sldMk cId="940084987" sldId="271"/>
        </pc:sldMkLst>
        <pc:spChg chg="mod">
          <ac:chgData name="Daniel Špelda" userId="21278593-f4af-4696-8cda-44198f5fcd70" providerId="ADAL" clId="{53B3B2AE-F5A7-4BE4-9826-A8CED276A63B}" dt="2023-02-21T20:09:11.707" v="2745" actId="20577"/>
          <ac:spMkLst>
            <pc:docMk/>
            <pc:sldMk cId="940084987" sldId="271"/>
            <ac:spMk id="2" creationId="{0CF96B6F-884A-1740-3681-552E4CE1FE59}"/>
          </ac:spMkLst>
        </pc:spChg>
        <pc:spChg chg="mod">
          <ac:chgData name="Daniel Špelda" userId="21278593-f4af-4696-8cda-44198f5fcd70" providerId="ADAL" clId="{53B3B2AE-F5A7-4BE4-9826-A8CED276A63B}" dt="2023-02-21T20:11:47.117" v="2846" actId="114"/>
          <ac:spMkLst>
            <pc:docMk/>
            <pc:sldMk cId="940084987" sldId="271"/>
            <ac:spMk id="3" creationId="{24ABBE2E-2A9A-DC3A-68F9-C34E830EFDDF}"/>
          </ac:spMkLst>
        </pc:spChg>
      </pc:sldChg>
      <pc:sldChg chg="addSp delSp modSp new mod">
        <pc:chgData name="Daniel Špelda" userId="21278593-f4af-4696-8cda-44198f5fcd70" providerId="ADAL" clId="{53B3B2AE-F5A7-4BE4-9826-A8CED276A63B}" dt="2023-02-21T20:13:01.318" v="2880" actId="22"/>
        <pc:sldMkLst>
          <pc:docMk/>
          <pc:sldMk cId="2609688829" sldId="272"/>
        </pc:sldMkLst>
        <pc:spChg chg="mod">
          <ac:chgData name="Daniel Špelda" userId="21278593-f4af-4696-8cda-44198f5fcd70" providerId="ADAL" clId="{53B3B2AE-F5A7-4BE4-9826-A8CED276A63B}" dt="2023-02-21T20:12:00.154" v="2869" actId="20577"/>
          <ac:spMkLst>
            <pc:docMk/>
            <pc:sldMk cId="2609688829" sldId="272"/>
            <ac:spMk id="2" creationId="{45C91B43-B84C-6086-0A95-2B75661BE068}"/>
          </ac:spMkLst>
        </pc:spChg>
        <pc:spChg chg="mod">
          <ac:chgData name="Daniel Špelda" userId="21278593-f4af-4696-8cda-44198f5fcd70" providerId="ADAL" clId="{53B3B2AE-F5A7-4BE4-9826-A8CED276A63B}" dt="2023-02-21T20:12:50.364" v="2878"/>
          <ac:spMkLst>
            <pc:docMk/>
            <pc:sldMk cId="2609688829" sldId="272"/>
            <ac:spMk id="3" creationId="{64145FC8-C40C-A179-5E52-B9DC8DBF5722}"/>
          </ac:spMkLst>
        </pc:spChg>
        <pc:spChg chg="add del">
          <ac:chgData name="Daniel Špelda" userId="21278593-f4af-4696-8cda-44198f5fcd70" providerId="ADAL" clId="{53B3B2AE-F5A7-4BE4-9826-A8CED276A63B}" dt="2023-02-21T20:13:01.318" v="2880" actId="22"/>
          <ac:spMkLst>
            <pc:docMk/>
            <pc:sldMk cId="2609688829" sldId="272"/>
            <ac:spMk id="5" creationId="{1DCB49FC-A360-979E-3308-79F2AAC43839}"/>
          </ac:spMkLst>
        </pc:spChg>
      </pc:sldChg>
      <pc:sldChg chg="modSp new mod">
        <pc:chgData name="Daniel Špelda" userId="21278593-f4af-4696-8cda-44198f5fcd70" providerId="ADAL" clId="{53B3B2AE-F5A7-4BE4-9826-A8CED276A63B}" dt="2023-02-21T20:14:55.765" v="3036" actId="114"/>
        <pc:sldMkLst>
          <pc:docMk/>
          <pc:sldMk cId="745556287" sldId="273"/>
        </pc:sldMkLst>
        <pc:spChg chg="mod">
          <ac:chgData name="Daniel Špelda" userId="21278593-f4af-4696-8cda-44198f5fcd70" providerId="ADAL" clId="{53B3B2AE-F5A7-4BE4-9826-A8CED276A63B}" dt="2023-02-21T20:13:14.921" v="2915" actId="20577"/>
          <ac:spMkLst>
            <pc:docMk/>
            <pc:sldMk cId="745556287" sldId="273"/>
            <ac:spMk id="2" creationId="{97D19950-5337-AC9B-C386-E57F0AD6C2D4}"/>
          </ac:spMkLst>
        </pc:spChg>
        <pc:spChg chg="mod">
          <ac:chgData name="Daniel Špelda" userId="21278593-f4af-4696-8cda-44198f5fcd70" providerId="ADAL" clId="{53B3B2AE-F5A7-4BE4-9826-A8CED276A63B}" dt="2023-02-21T20:14:55.765" v="3036" actId="114"/>
          <ac:spMkLst>
            <pc:docMk/>
            <pc:sldMk cId="745556287" sldId="273"/>
            <ac:spMk id="3" creationId="{3D61C4E4-ACE9-A86B-FCBF-D9A854C61858}"/>
          </ac:spMkLst>
        </pc:spChg>
      </pc:sldChg>
      <pc:sldChg chg="modSp new mod">
        <pc:chgData name="Daniel Špelda" userId="21278593-f4af-4696-8cda-44198f5fcd70" providerId="ADAL" clId="{53B3B2AE-F5A7-4BE4-9826-A8CED276A63B}" dt="2023-02-21T20:18:13.354" v="3419"/>
        <pc:sldMkLst>
          <pc:docMk/>
          <pc:sldMk cId="3827624083" sldId="274"/>
        </pc:sldMkLst>
        <pc:spChg chg="mod">
          <ac:chgData name="Daniel Špelda" userId="21278593-f4af-4696-8cda-44198f5fcd70" providerId="ADAL" clId="{53B3B2AE-F5A7-4BE4-9826-A8CED276A63B}" dt="2023-02-21T20:15:15.983" v="3050" actId="20577"/>
          <ac:spMkLst>
            <pc:docMk/>
            <pc:sldMk cId="3827624083" sldId="274"/>
            <ac:spMk id="2" creationId="{7FDE23AF-030D-D7DF-4EA4-3FAD62973AD1}"/>
          </ac:spMkLst>
        </pc:spChg>
        <pc:spChg chg="mod">
          <ac:chgData name="Daniel Špelda" userId="21278593-f4af-4696-8cda-44198f5fcd70" providerId="ADAL" clId="{53B3B2AE-F5A7-4BE4-9826-A8CED276A63B}" dt="2023-02-21T20:18:13.354" v="3419"/>
          <ac:spMkLst>
            <pc:docMk/>
            <pc:sldMk cId="3827624083" sldId="274"/>
            <ac:spMk id="3" creationId="{D5537F8B-5956-F23D-0D3E-DE32BA62C14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fd.cz/tvurce/3319-otakar-vavra/prehle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1ACE3-EDE0-D7B8-0BD4-90EE903383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Česká filosofie</a:t>
            </a:r>
            <a:br>
              <a:rPr lang="cs-CZ"/>
            </a:br>
            <a:r>
              <a:rPr lang="cs-CZ"/>
              <a:t>1. Jan Hus </a:t>
            </a:r>
            <a:br>
              <a:rPr lang="cs-CZ"/>
            </a:br>
            <a:r>
              <a:rPr lang="cs-CZ"/>
              <a:t>(1371-1415)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A50A45-D4AE-8ECC-5B35-3A86F2DFA3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Daniel Špelda</a:t>
            </a:r>
          </a:p>
        </p:txBody>
      </p:sp>
    </p:spTree>
    <p:extLst>
      <p:ext uri="{BB962C8B-B14F-4D97-AF65-F5344CB8AC3E}">
        <p14:creationId xmlns:p14="http://schemas.microsoft.com/office/powerpoint/2010/main" val="2516796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02D5D-F9A5-AFF2-622D-AD17B2B35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Jan Hus - biografie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AC98E-AA19-3811-287A-E0857C64F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0" y="1379913"/>
            <a:ext cx="11423969" cy="5478087"/>
          </a:xfrm>
        </p:spPr>
        <p:txBody>
          <a:bodyPr>
            <a:normAutofit/>
          </a:bodyPr>
          <a:lstStyle/>
          <a:p>
            <a:r>
              <a:rPr lang="cs-CZ"/>
              <a:t>1403 - na univerzitě se rozhořely spory o Viklefa. Čeští artisté byli realisté a obhajovali Viklefa, němečtí mistři byli nominalisté a považovali Viklefa za kacíře. Problém remanence. Hus hájil tradiční pojetí transsubstanciace (přijímání „podobojí“ vymyslel Jakoubek ze Stříbra).</a:t>
            </a:r>
          </a:p>
          <a:p>
            <a:r>
              <a:rPr lang="cs-CZ"/>
              <a:t>1409 – Kutnohorský dekret. Českému „národu“ na UK náleží při hlasování u zkoušek a všech jednání vždy tři hlasy, ostatní národy mají jeden. Hus zvolen rektorem. Vzpoura proti autoritě církve</a:t>
            </a:r>
          </a:p>
          <a:p>
            <a:r>
              <a:rPr lang="cs-CZ"/>
              <a:t>1410 – v Praze se začaly prodávat odpustky, Hus kázal proti nim. Konflikty s představiteli církve. Hus byl postižen klatbou. </a:t>
            </a:r>
          </a:p>
          <a:p>
            <a:r>
              <a:rPr lang="cs-CZ"/>
              <a:t>1410-1413 Hus pobývá na různých místech a píše traktáty česky i latinsky</a:t>
            </a:r>
          </a:p>
          <a:p>
            <a:r>
              <a:rPr lang="pl-PL"/>
              <a:t>1414 – odjezd na kostnický koncil, od prosince vězněn</a:t>
            </a:r>
          </a:p>
          <a:p>
            <a:r>
              <a:rPr lang="cs-CZ"/>
              <a:t>1415 – červen – tři slyšení před koncilem</a:t>
            </a:r>
          </a:p>
          <a:p>
            <a:r>
              <a:rPr lang="cs-CZ"/>
              <a:t>1415 – 6. červenec – upálení zaživa na hranici</a:t>
            </a:r>
          </a:p>
        </p:txBody>
      </p:sp>
    </p:spTree>
    <p:extLst>
      <p:ext uri="{BB962C8B-B14F-4D97-AF65-F5344CB8AC3E}">
        <p14:creationId xmlns:p14="http://schemas.microsoft.com/office/powerpoint/2010/main" val="152339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B9D98-DC4F-33C2-0FAC-AA8644433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F90565-F54B-7BA6-3E16-2F580766D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Výklade viery, desatere a páteře</a:t>
            </a:r>
          </a:p>
          <a:p>
            <a:r>
              <a:rPr lang="cs-CZ"/>
              <a:t>Knížky o svatokupectví</a:t>
            </a:r>
          </a:p>
          <a:p>
            <a:r>
              <a:rPr lang="cs-CZ"/>
              <a:t>Postila </a:t>
            </a:r>
          </a:p>
          <a:p>
            <a:r>
              <a:rPr lang="cs-CZ"/>
              <a:t>De ecclesia (O církvi, 1413)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19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350-B866-F1F4-84C5-2050977C7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Husův realismus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B2337D-151E-7C57-64DD-503376236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Viklef byl realista, Hus ho sledoval</a:t>
            </a:r>
          </a:p>
          <a:p>
            <a:r>
              <a:rPr lang="cs-CZ"/>
              <a:t>Bůh stvořil svět ex nihilo – tedy čistě svou vůlí a mocí</a:t>
            </a:r>
          </a:p>
          <a:p>
            <a:r>
              <a:rPr lang="cs-CZ"/>
              <a:t>současně obhajoval racionalitu stvoření: domníval se, že ideje existují v Boží mysli jako archetypy, vzory stvoření. </a:t>
            </a:r>
          </a:p>
          <a:p>
            <a:r>
              <a:rPr lang="cs-CZ"/>
              <a:t>svět má v sobě inteligibilní racionalitu</a:t>
            </a:r>
          </a:p>
          <a:p>
            <a:r>
              <a:rPr lang="cs-CZ"/>
              <a:t>víra v rozum</a:t>
            </a:r>
          </a:p>
          <a:p>
            <a:r>
              <a:rPr lang="cs-CZ"/>
              <a:t>není jasné, jestli realismus souvisel s Husovým pojetím reformy církve</a:t>
            </a:r>
          </a:p>
          <a:p>
            <a:r>
              <a:rPr lang="cs-CZ"/>
              <a:t>reforma světa jako uskutečnění vznešené ideje</a:t>
            </a:r>
          </a:p>
        </p:txBody>
      </p:sp>
    </p:spTree>
    <p:extLst>
      <p:ext uri="{BB962C8B-B14F-4D97-AF65-F5344CB8AC3E}">
        <p14:creationId xmlns:p14="http://schemas.microsoft.com/office/powerpoint/2010/main" val="360669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F6D40-508F-D191-3085-E27063508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Učení o církvi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F3B29A-A352-9783-8352-59C7AD6C8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01008" cy="4195481"/>
          </a:xfrm>
        </p:spPr>
        <p:txBody>
          <a:bodyPr/>
          <a:lstStyle/>
          <a:p>
            <a:r>
              <a:rPr lang="cs-CZ"/>
              <a:t>obecná církev: společenství vyvolených, kterým se dostalo milosti a/nebo kteří jsou předurčeni ke spáse (ne všichni předurčení ke spáse musí být ve stavu milosti). Tato církev je neviditelná, nikdy se neshromážila a nikdo neví, kdo do ní vlastně patří. Její hlavou je Kristus, jejím tělem jsou andělé a predestinovaní. </a:t>
            </a:r>
          </a:p>
          <a:p>
            <a:r>
              <a:rPr lang="cs-CZ"/>
              <a:t>církev viditelná, církev jako instituce, tj. včetně veškerého majetku, služebnictva a moci. Její hlavou je papež a tělem jsou kardinálové. Členy jsou předzvědění. </a:t>
            </a:r>
          </a:p>
          <a:p>
            <a:r>
              <a:rPr lang="cs-CZ"/>
              <a:t>silně protipapežská orientace – reakce na dvojpapežství atpd. </a:t>
            </a:r>
          </a:p>
          <a:p>
            <a:r>
              <a:rPr lang="cs-CZ"/>
              <a:t>bipolární pojetí vyjadřoval Hus stále dokola metaforami „ovcí“ a „kozlů“, „havranů“ a „holubic“, „obilí“ a „plevele“, „zrna“ a „plev“.</a:t>
            </a:r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397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7B373-1286-929E-5E94-674A87659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Kdo kam patří?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5E438A-6F7E-7C18-6C8D-BF3EAC6B5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50884" cy="4630515"/>
          </a:xfrm>
        </p:spPr>
        <p:txBody>
          <a:bodyPr/>
          <a:lstStyle/>
          <a:p>
            <a:r>
              <a:rPr lang="cs-CZ"/>
              <a:t>členové svaté obecné církve byli promícháni s církví římskou papežskou</a:t>
            </a:r>
          </a:p>
          <a:p>
            <a:r>
              <a:rPr lang="cs-CZ"/>
              <a:t>Ani Hus nemohl vyloučit, že Kristus předurčil ke spáse šlechtice nebo duchovního, který třeba nějakou dobu žil v hříchu. </a:t>
            </a:r>
          </a:p>
          <a:p>
            <a:r>
              <a:rPr lang="cs-CZ"/>
              <a:t>Hus spoléhal na úsudek věřících: všichi očividní stoprocentní hříšníci byli kandidáty na zatracení. </a:t>
            </a:r>
          </a:p>
          <a:p>
            <a:r>
              <a:rPr lang="cs-CZ"/>
              <a:t>vysoké nároky na morální integritu představitelů církve i šlechty. Každý věřící, tím spíše kněz, byl podle něho povinnen ctnostnými skutky prokazovat, že patří k opravdové církvi. Jinak je nepřítel Ježíše Krista</a:t>
            </a:r>
          </a:p>
          <a:p>
            <a:r>
              <a:rPr lang="cs-CZ"/>
              <a:t>Šmahel: viklefovsko-husovské pojetí nahrazovalo institucionální církev metafyzickou pospolitostí lidí předurčených ke spáse, která bylo naprosto mlhavá. Toto umožňovalo dost libovolné vynášení soudů o tom, kdo je kozlem na vinici Páně.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679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50FB1-ADCF-28DC-296A-9D98AF706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Husův reformní 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B19E5-00AF-5EA6-3728-0B4A67987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jak vymezit vůči sobě povinnosti tří stavů středověké společnosti: tedy šlechty, duchovenstva a poddaných. </a:t>
            </a:r>
          </a:p>
          <a:p>
            <a:r>
              <a:rPr lang="cs-CZ"/>
              <a:t>1) všichni musí poslouchat Kristův zákon a čelit nástrahám Antikrista;</a:t>
            </a:r>
          </a:p>
          <a:p>
            <a:r>
              <a:rPr lang="cs-CZ"/>
              <a:t>2) církev se má vrátit k ideálu chudoby a má zavrhnout okázalost, lakotu a zhýralost; </a:t>
            </a:r>
          </a:p>
          <a:p>
            <a:r>
              <a:rPr lang="cs-CZ"/>
              <a:t>3) společnost má zůstat rozdělená na tři stavy: kněží udržují Kristův zákon, šlechta vynucuje jeho prosazování, poddaní slouží šlechtě a církvi podle Kristova zákona. </a:t>
            </a:r>
          </a:p>
        </p:txBody>
      </p:sp>
    </p:spTree>
    <p:extLst>
      <p:ext uri="{BB962C8B-B14F-4D97-AF65-F5344CB8AC3E}">
        <p14:creationId xmlns:p14="http://schemas.microsoft.com/office/powerpoint/2010/main" val="1589580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96B6F-884A-1740-3681-552E4CE1F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Stabilita feudálního řádu: poslušnost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BBE2E-2A9A-DC3A-68F9-C34E830EF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817139" cy="4530762"/>
          </a:xfrm>
        </p:spPr>
        <p:txBody>
          <a:bodyPr>
            <a:normAutofit lnSpcReduction="10000"/>
          </a:bodyPr>
          <a:lstStyle/>
          <a:p>
            <a:r>
              <a:rPr lang="cs-CZ"/>
              <a:t>pojem Kristova zákona (Viklef): Písmo má bezvýhradnou autoritu a nedodržování jeho principů má povahu smrtelného hříchu. </a:t>
            </a:r>
          </a:p>
          <a:p>
            <a:r>
              <a:rPr lang="cs-CZ"/>
              <a:t>a) poddaní mají poslouchat duchovní a nadřízené jen tehdy, když vydávají dobré rozkazy, tj. ty, které jsou v souladu se zákonem Kristovým, tedy s Písmem. </a:t>
            </a:r>
          </a:p>
          <a:p>
            <a:r>
              <a:rPr lang="cs-CZ"/>
              <a:t>b) mravní integrita nositelů autority, šlechty i duchovních. Š Hus přiznával všem, kteří sledují Boží zákon, právo neposlušnosti vůči nadřízeným, pokud ti nesledují Boží zákon. </a:t>
            </a:r>
          </a:p>
          <a:p>
            <a:r>
              <a:rPr lang="cs-CZ"/>
              <a:t> Poddaní musí poslouchat, ale jen toho, kdo je přesvědčí, že si zaslouží, aby byl poslouchán. </a:t>
            </a:r>
          </a:p>
          <a:p>
            <a:r>
              <a:rPr lang="cs-CZ"/>
              <a:t>„Nikdo není světským pánem, nikdo není prelátem, nikdo není arcibiskupem, pokud je ve smrtelném hříchu“ (Viklef). Hus to trochu oslabil, nikdo není pánem, nebo arcibiskupem, pokud svou funkci nevykonává </a:t>
            </a:r>
            <a:r>
              <a:rPr lang="cs-CZ" i="1"/>
              <a:t>digne</a:t>
            </a:r>
            <a:r>
              <a:rPr lang="cs-CZ"/>
              <a:t> – tedy důstojným způsobem, slušně.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084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91B43-B84C-6086-0A95-2B75661B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Ideální společnost?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145FC8-C40C-A179-5E52-B9DC8DBF5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Model „trojího lidu“, tří stavů pro něj zůstal nadále závazný. </a:t>
            </a:r>
          </a:p>
          <a:p>
            <a:r>
              <a:rPr lang="cs-CZ"/>
              <a:t>Hus nechtěl zrušit ani poddanství: někteří lidé se nehodí na nic jiného, než aby vykonávali hrubou práci.</a:t>
            </a:r>
          </a:p>
          <a:p>
            <a:r>
              <a:rPr lang="cs-CZ"/>
              <a:t>teokratická společnost řídící se biblí. V této společnosti má každá skupina lidí přisouzen svůj úkol: modli se, bojuj nebo pracuj. </a:t>
            </a:r>
          </a:p>
          <a:p>
            <a:r>
              <a:rPr lang="cs-CZ"/>
              <a:t>Hus tedy věřil v etickou podmíněnost držby majetku a moci. Dobří si zaslouží majetek i moc, zlí jsou sluhové antikristovi. </a:t>
            </a:r>
          </a:p>
        </p:txBody>
      </p:sp>
    </p:spTree>
    <p:extLst>
      <p:ext uri="{BB962C8B-B14F-4D97-AF65-F5344CB8AC3E}">
        <p14:creationId xmlns:p14="http://schemas.microsoft.com/office/powerpoint/2010/main" val="2609688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D19950-5337-AC9B-C386-E57F0AD6C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Táborský radikalismus a chiliasmus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1C4E4-ACE9-A86B-FCBF-D9A854C61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1420 Tábor</a:t>
            </a:r>
          </a:p>
          <a:p>
            <a:r>
              <a:rPr lang="cs-CZ"/>
              <a:t>Koranda, Kániš</a:t>
            </a:r>
          </a:p>
          <a:p>
            <a:r>
              <a:rPr lang="cs-CZ"/>
              <a:t>a) odmítání soukromého vlastnictví, protokomunistická společnost, kádě na majetek</a:t>
            </a:r>
          </a:p>
          <a:p>
            <a:r>
              <a:rPr lang="cs-CZ"/>
              <a:t>b) chiliasmus (z řec. </a:t>
            </a:r>
            <a:r>
              <a:rPr lang="cs-CZ" i="1"/>
              <a:t>chilioi</a:t>
            </a:r>
            <a:r>
              <a:rPr lang="cs-CZ"/>
              <a:t> – tisíc) je víra, že Ježíš Kristus před koncem světa a před posledním soudem založí na zemi tisícileté království  štěstí a míru, jehož středem bude Jeruzalém. Pro toto přesvědčení se rovněž užívá označení mileniarismus, které pochází z latiny: mille – tisíc a annum – rok. </a:t>
            </a:r>
          </a:p>
        </p:txBody>
      </p:sp>
    </p:spTree>
    <p:extLst>
      <p:ext uri="{BB962C8B-B14F-4D97-AF65-F5344CB8AC3E}">
        <p14:creationId xmlns:p14="http://schemas.microsoft.com/office/powerpoint/2010/main" val="745556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E23AF-030D-D7DF-4EA4-3FAD6297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Druhý život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37F8B-5956-F23D-0D3E-DE32BA62C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osvícenci – Dobrovský: Hus jako zastánce rozumu, který se bouřil proti církevnímu tmářstí a uctívání autority.</a:t>
            </a:r>
          </a:p>
          <a:p>
            <a:r>
              <a:rPr lang="cs-CZ"/>
              <a:t>Palacký: nacionalismus – Hus jako bojovník proti katolické církvi a Němcům</a:t>
            </a:r>
          </a:p>
          <a:p>
            <a:r>
              <a:rPr lang="cs-CZ"/>
              <a:t>pozitivismus – objektivita</a:t>
            </a:r>
          </a:p>
          <a:p>
            <a:r>
              <a:rPr lang="cs-CZ"/>
              <a:t>Masaryk: nadčasový ideál Husa hledajícího „pravdu“, mučedník</a:t>
            </a:r>
          </a:p>
          <a:p>
            <a:r>
              <a:rPr lang="cs-CZ"/>
              <a:t>Pekař: Hus jako fanatik, husité jako barbaři</a:t>
            </a:r>
          </a:p>
          <a:p>
            <a:r>
              <a:rPr lang="cs-CZ"/>
              <a:t>marxisté (Z. Nejedlý): lidové hnutí směřující proti odstranění společenské nerovnosti a směřující k nastolení raně komunistické společnosti – exemplárně ve Vávrově filmové trilogii – </a:t>
            </a:r>
          </a:p>
          <a:p>
            <a:r>
              <a:rPr lang="cs-CZ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https://www.csfd.cz/tvurce/3319-otakar-vavra/prehled/</a:t>
            </a: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62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5C5B7-E332-C7FF-25AF-9A635A44D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Scholastika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FBE0F9-4424-A25B-6FB5-EE5AB45FD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pochází z lat. </a:t>
            </a:r>
            <a:r>
              <a:rPr lang="cs-CZ" sz="20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schola</a:t>
            </a: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jako scholastika se označuje systém nauk a vyučování na středověkých univerzitách. </a:t>
            </a:r>
          </a:p>
          <a:p>
            <a:r>
              <a:rPr lang="cs-CZ" sz="2000" i="1">
                <a:latin typeface="Calibri" panose="020F0502020204030204" pitchFamily="34" charset="0"/>
                <a:cs typeface="Times New Roman" panose="02020603050405020304" pitchFamily="18" charset="0"/>
              </a:rPr>
              <a:t>summy</a:t>
            </a:r>
          </a:p>
          <a:p>
            <a:r>
              <a:rPr lang="cs-CZ" sz="2000">
                <a:latin typeface="Calibri" panose="020F0502020204030204" pitchFamily="34" charset="0"/>
                <a:cs typeface="Times New Roman" panose="02020603050405020304" pitchFamily="18" charset="0"/>
              </a:rPr>
              <a:t>komentáře</a:t>
            </a:r>
          </a:p>
          <a:p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důraz na logickou argumentaci kvestie (</a:t>
            </a:r>
            <a:r>
              <a:rPr lang="cs-CZ" sz="20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quaestiones</a:t>
            </a: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- „řádné disputace“ (</a:t>
            </a:r>
            <a:r>
              <a:rPr lang="cs-CZ" sz="20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disputatio ordinaria</a:t>
            </a: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sz="2000">
                <a:latin typeface="Calibri" panose="020F0502020204030204" pitchFamily="34" charset="0"/>
                <a:cs typeface="Times New Roman" panose="02020603050405020304" pitchFamily="18" charset="0"/>
              </a:rPr>
              <a:t>hierarchie oborů: filosofie služkou teologie </a:t>
            </a:r>
          </a:p>
          <a:p>
            <a:r>
              <a:rPr lang="cs-CZ" sz="2000">
                <a:latin typeface="Calibri" panose="020F0502020204030204" pitchFamily="34" charset="0"/>
                <a:cs typeface="Times New Roman" panose="02020603050405020304" pitchFamily="18" charset="0"/>
              </a:rPr>
              <a:t>nedocházelo k upalování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4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79B58-C4E2-255A-EA14-1154C2839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univerzita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2F4558-9444-367B-038C-A9E087029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403" y="1348352"/>
            <a:ext cx="11308597" cy="5509647"/>
          </a:xfrm>
        </p:spPr>
        <p:txBody>
          <a:bodyPr/>
          <a:lstStyle/>
          <a:p>
            <a:r>
              <a:rPr lang="cs-CZ" sz="200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latinský výraz </a:t>
            </a:r>
            <a:r>
              <a:rPr lang="cs-CZ" sz="2000" i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universitas </a:t>
            </a:r>
            <a:r>
              <a:rPr lang="cs-CZ" sz="200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již od 12. století užíval ve středověkém právu k označení „právnických osob“ jako byly společnosti, gildy, cechy nebo bratrstva.</a:t>
            </a:r>
          </a:p>
          <a:p>
            <a:r>
              <a:rPr lang="cs-CZ" sz="2000" i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universitas scholarium </a:t>
            </a:r>
            <a:r>
              <a:rPr lang="cs-CZ" sz="200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(resp. </a:t>
            </a:r>
            <a:r>
              <a:rPr lang="cs-CZ" sz="2000" i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universitas magistrorum et scholarium</a:t>
            </a:r>
            <a:r>
              <a:rPr lang="cs-CZ" sz="200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studenti měli status kleriků a podléhali církevní jurisdikci</a:t>
            </a:r>
          </a:p>
          <a:p>
            <a:r>
              <a:rPr lang="cs-CZ" sz="2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autonomie univerzit vůči světské i církevní moci</a:t>
            </a:r>
          </a:p>
          <a:p>
            <a:r>
              <a:rPr lang="cs-CZ" sz="2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kolem r. 1400 asi 40 univerzit v Evropě</a:t>
            </a:r>
          </a:p>
          <a:p>
            <a:r>
              <a:rPr lang="cs-CZ" sz="2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čtyři fakulty: teologická, lékařská, právnická a artistická (filosofická) – ve 14. století měly čtyri fakulty jen univerzity Paříži, Oxford, Cambridge a Praha</a:t>
            </a:r>
          </a:p>
          <a:p>
            <a:r>
              <a:rPr lang="cs-CZ" sz="2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artistická fakulta – podmínka postupu na další fakultu</a:t>
            </a:r>
          </a:p>
          <a:p>
            <a:r>
              <a:rPr lang="cs-CZ" sz="200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tzv. </a:t>
            </a:r>
            <a:r>
              <a:rPr lang="cs-CZ" sz="2000" i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septem artes liberales</a:t>
            </a:r>
            <a:r>
              <a:rPr lang="cs-CZ" sz="200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trivium – gramatika, rétorika, dialektika; quadrivium – astronomie, hudba, geometrie, aritmetika. </a:t>
            </a:r>
          </a:p>
          <a:p>
            <a:r>
              <a:rPr lang="cs-CZ" sz="2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poloviny 13. století – Aristotelova filosofie</a:t>
            </a:r>
          </a:p>
          <a:p>
            <a:r>
              <a:rPr lang="cs-CZ" sz="2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let po bakaláře umění, 3 další roky mistr sv. umění, dalších 15 let na mistra teologie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43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EEA5E-4356-A9EB-E978-FBE3645FC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realismus a nominalismus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E6CBDE-A479-9352-32C7-15489A800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950" y="1348354"/>
            <a:ext cx="11468746" cy="5362412"/>
          </a:xfrm>
        </p:spPr>
        <p:txBody>
          <a:bodyPr>
            <a:normAutofit/>
          </a:bodyPr>
          <a:lstStyle/>
          <a:p>
            <a:r>
              <a:rPr lang="cs-CZ"/>
              <a:t>existence obecnin, univerzálií</a:t>
            </a:r>
          </a:p>
          <a:p>
            <a:r>
              <a:rPr lang="cs-CZ"/>
              <a:t>krajní realisté – platonici</a:t>
            </a:r>
          </a:p>
          <a:p>
            <a:r>
              <a:rPr lang="cs-CZ"/>
              <a:t>umírnění realisté – aristotelici</a:t>
            </a:r>
          </a:p>
          <a:p>
            <a:r>
              <a:rPr lang="cs-CZ"/>
              <a:t>nominalisté – obecniny jsou jen jména</a:t>
            </a:r>
          </a:p>
          <a:p>
            <a:r>
              <a:rPr lang="cs-CZ"/>
              <a:t>v Husově době dominoval nominalismus</a:t>
            </a:r>
          </a:p>
          <a:p>
            <a:r>
              <a:rPr lang="cs-CZ"/>
              <a:t>platonismus: demiurgos tvoří svět podle idejí; křesťanský Bůh tvořil svět podle vzorových idejí ve své mysli</a:t>
            </a:r>
          </a:p>
          <a:p>
            <a:r>
              <a:rPr lang="cs-CZ"/>
              <a:t>nominalisté: moc a vůle křesťanského boha nesmí být nijak omezována</a:t>
            </a:r>
          </a:p>
          <a:p>
            <a:r>
              <a:rPr lang="cs-CZ"/>
              <a:t>Racionalita božího jednání spočívá v nerozpornosti, nikoli v tom, že se řídí nějakým externím vzorem</a:t>
            </a:r>
          </a:p>
          <a:p>
            <a:r>
              <a:rPr lang="cs-CZ"/>
              <a:t>Existuje nekonečné univerzum možností, která mohla uskutečnit boží moc. </a:t>
            </a:r>
          </a:p>
          <a:p>
            <a:r>
              <a:rPr lang="cs-CZ"/>
              <a:t>Proč Bůh stvořil zrovna náš svět a proč náš svět vypadá tak, jak vypadá? Protože chtěl – </a:t>
            </a:r>
            <a:r>
              <a:rPr lang="cs-CZ" i="1"/>
              <a:t>quia voluit</a:t>
            </a:r>
            <a:r>
              <a:rPr lang="cs-CZ"/>
              <a:t>. Svět je pouhý fakt zvěcnělé moci</a:t>
            </a:r>
          </a:p>
        </p:txBody>
      </p:sp>
    </p:spTree>
    <p:extLst>
      <p:ext uri="{BB962C8B-B14F-4D97-AF65-F5344CB8AC3E}">
        <p14:creationId xmlns:p14="http://schemas.microsoft.com/office/powerpoint/2010/main" val="95730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33D14-C396-BFAB-0BCC-278FFD931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Augustinus - spáss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94A5B1-FB15-48A6-BA14-80707676E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44403" cy="4611353"/>
          </a:xfrm>
        </p:spPr>
        <p:txBody>
          <a:bodyPr>
            <a:normAutofit/>
          </a:bodyPr>
          <a:lstStyle/>
          <a:p>
            <a:r>
              <a:rPr lang="cs-CZ"/>
              <a:t>nauka o spáse: vyhnání z ráje – špatnost – Kristus</a:t>
            </a:r>
          </a:p>
          <a:p>
            <a:r>
              <a:rPr lang="cs-CZ"/>
              <a:t>predestinace: mohou lidé svými skutky pracovat na své spáse? Ne – nemohou si „předplácet“ štěstí</a:t>
            </a:r>
          </a:p>
          <a:p>
            <a:r>
              <a:rPr lang="cs-CZ"/>
              <a:t>člověk si spásu nemůže vynutit. Bůh sám rozhoduje, kdo bude spasen</a:t>
            </a:r>
          </a:p>
          <a:p>
            <a:r>
              <a:rPr lang="cs-CZ"/>
              <a:t>lidé nejsou schopnil plnit boží příkazy kvůli hříšné povaze – některým dal Bůh milost – ti jsou schopni žít ctnostným životem – ale ani tito lidé ve stavu milosti se nemusí dočkat spásy (jejich ctnost/milost může být jen dočasná)</a:t>
            </a:r>
          </a:p>
          <a:p>
            <a:r>
              <a:rPr lang="cs-CZ"/>
              <a:t>predestinace, spása, svobodná vůle – obrovská debata dodnes</a:t>
            </a:r>
          </a:p>
          <a:p>
            <a:r>
              <a:rPr lang="cs-CZ"/>
              <a:t>milost i spása byly nezasloužená</a:t>
            </a:r>
          </a:p>
          <a:p>
            <a:r>
              <a:rPr lang="cs-CZ"/>
              <a:t>většina lidí skončí v pekle – </a:t>
            </a:r>
            <a:r>
              <a:rPr lang="cs-CZ" i="1"/>
              <a:t>massa damnatorum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16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48EC7-3942-A00F-9131-5C9AAC3D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Augustin - eschatologie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ED354D-6E8F-2A6B-FAD2-7B42E9E27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37013" cy="4673346"/>
          </a:xfrm>
        </p:spPr>
        <p:txBody>
          <a:bodyPr/>
          <a:lstStyle/>
          <a:p>
            <a:r>
              <a:rPr lang="cs-CZ"/>
              <a:t>dualismus: predestinovaní a předzvědění k zatracení (Bůh předem věděl, že budou hřešit)</a:t>
            </a:r>
          </a:p>
          <a:p>
            <a:r>
              <a:rPr lang="cs-CZ"/>
              <a:t>svět je bitevním polem těchto skupin</a:t>
            </a:r>
          </a:p>
          <a:p>
            <a:r>
              <a:rPr lang="cs-CZ"/>
              <a:t>naukou o dvou obcích: </a:t>
            </a:r>
            <a:r>
              <a:rPr lang="cs-CZ" i="1"/>
              <a:t>civitas terrena/diaboli</a:t>
            </a:r>
            <a:r>
              <a:rPr lang="cs-CZ"/>
              <a:t> (pozemská obec) a </a:t>
            </a:r>
            <a:r>
              <a:rPr lang="cs-CZ" i="1"/>
              <a:t>civitas Dei/caelestis </a:t>
            </a:r>
            <a:r>
              <a:rPr lang="cs-CZ"/>
              <a:t>(boží obec)</a:t>
            </a:r>
          </a:p>
          <a:p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18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Jedna je předurčena k věčnému kralování s Bohem, druhá ke snášení věčného trestu s ďáblem</a:t>
            </a: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cs-CZ" sz="18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civ. </a:t>
            </a: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XV,1,1). </a:t>
            </a:r>
          </a:p>
          <a:p>
            <a:r>
              <a:rPr lang="cs-CZ"/>
              <a:t>Teprve při posledním soudu budou lidé z obou pospolitostí odděleni, teprve tehdy se ukáže, kdo kam patří.  </a:t>
            </a:r>
          </a:p>
          <a:p>
            <a:r>
              <a:rPr lang="cs-CZ"/>
              <a:t>nelze je rozeznat: hříšníci mohou působit zbožně</a:t>
            </a:r>
          </a:p>
          <a:p>
            <a:r>
              <a:rPr lang="cs-CZ"/>
              <a:t>církev obsahuje lidi z obou obcí – je mlatem, kde se odděluje zrno od plev</a:t>
            </a:r>
          </a:p>
        </p:txBody>
      </p:sp>
    </p:spTree>
    <p:extLst>
      <p:ext uri="{BB962C8B-B14F-4D97-AF65-F5344CB8AC3E}">
        <p14:creationId xmlns:p14="http://schemas.microsoft.com/office/powerpoint/2010/main" val="2175465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D59D9-4FFF-D093-288C-4FAACFBCD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John Wycliff (Viklef) (1320-1384)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6D7E5C-7591-6879-5B0F-EED5E704E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byl proti hromadění majetku, proti nepotismu v církvi </a:t>
            </a:r>
          </a:p>
          <a:p>
            <a:r>
              <a:rPr lang="cs-CZ"/>
              <a:t>horlil proti také rozmařilostí, zhýralosti, nemravnému životu kněží, mnichů, řeholnic a papežů</a:t>
            </a:r>
          </a:p>
          <a:p>
            <a:r>
              <a:rPr lang="cs-CZ"/>
              <a:t>Církev se měla vrátit k původní chudobě a prostotě z dob prvních Kristových učedníků, tedy apoštolů </a:t>
            </a:r>
          </a:p>
          <a:p>
            <a:r>
              <a:rPr lang="cs-CZ"/>
              <a:t>Duchovní, kteří nedbají příkazů Kristových, jsou kněžími Antikristovými.</a:t>
            </a:r>
          </a:p>
          <a:p>
            <a:r>
              <a:rPr lang="cs-CZ"/>
              <a:t>člověk, který žije v hříchu, nemůže svůj majetek užívat spravedlivě a nemůže ani vládnout</a:t>
            </a:r>
          </a:p>
        </p:txBody>
      </p:sp>
    </p:spTree>
    <p:extLst>
      <p:ext uri="{BB962C8B-B14F-4D97-AF65-F5344CB8AC3E}">
        <p14:creationId xmlns:p14="http://schemas.microsoft.com/office/powerpoint/2010/main" val="3799257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BA6C2-2ECA-D08F-46BF-BBB6F5C8D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Wycliff - eucharistie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EF266-3FB6-2FE6-D951-B88C4495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534506" cy="4597264"/>
          </a:xfrm>
        </p:spPr>
        <p:txBody>
          <a:bodyPr>
            <a:normAutofit/>
          </a:bodyPr>
          <a:lstStyle/>
          <a:p>
            <a:r>
              <a:rPr lang="cs-CZ"/>
              <a:t>pochybnosti o dogmatu transsubstanciace (přepodstatnění), tj. o učení, že při mši oběti dochází k přeměně chleba a vína v pravé tělo a krev Ježíše Krista. </a:t>
            </a:r>
          </a:p>
          <a:p>
            <a:r>
              <a:rPr lang="cs-CZ"/>
              <a:t>katolické učení: po proměňování (transsubstanciaci) zůstávají vnímatelné vlastnosti chleba a vína (barva, chuť, vůně), ale podstata chleba a vína je nahrazena podstatou těla a krve Kristovy. </a:t>
            </a:r>
          </a:p>
          <a:p>
            <a:r>
              <a:rPr lang="cs-CZ"/>
              <a:t>Viklef se hrozil představy, že kněz „vyrábí tělo Boží“ nebo že věřící mohou drtit zuby tělo kristovo</a:t>
            </a:r>
          </a:p>
          <a:p>
            <a:r>
              <a:rPr lang="cs-CZ"/>
              <a:t>nauka o remanenci: chléb a víno zůstanou i po pronesení konsekračních slov zachovány  a Kristus je v hostii přítomen svátostně a duchovně </a:t>
            </a:r>
          </a:p>
          <a:p>
            <a:r>
              <a:rPr lang="cs-CZ"/>
              <a:t>obvinění z kacířství, mnohokrát odsouzeno</a:t>
            </a:r>
          </a:p>
          <a:p>
            <a:r>
              <a:rPr lang="cs-CZ"/>
              <a:t>kostnický koncil odsoudil 45 jeho tezí</a:t>
            </a:r>
          </a:p>
        </p:txBody>
      </p:sp>
    </p:spTree>
    <p:extLst>
      <p:ext uri="{BB962C8B-B14F-4D97-AF65-F5344CB8AC3E}">
        <p14:creationId xmlns:p14="http://schemas.microsoft.com/office/powerpoint/2010/main" val="350744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09AAD-FD65-7115-187D-40454E8E1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Jan Hus - biografie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992F29-4C08-9316-78C8-162D516A4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567757" cy="4352364"/>
          </a:xfrm>
        </p:spPr>
        <p:txBody>
          <a:bodyPr>
            <a:normAutofit lnSpcReduction="10000"/>
          </a:bodyPr>
          <a:lstStyle/>
          <a:p>
            <a:r>
              <a:rPr lang="cs-CZ"/>
              <a:t>1393 - Hus se stal bakalářem na artistické fakultě Univerzity Karlovy. Hus v této době „nevyčníval nad ostatními ani svými vědomostmi, ani svým náboženským zanícení“ (Šmahel 233). </a:t>
            </a:r>
          </a:p>
          <a:p>
            <a:r>
              <a:rPr lang="cs-CZ"/>
              <a:t>1396 - Hus se stal mistrem svobodných umění a bakalářem teologie. Jeho učitelem byl Stanislava ze Znojma. Přáteli byli Štěpán z Pálče a Jeroným Pražský (upálen v Kostnici 1416). </a:t>
            </a:r>
          </a:p>
          <a:p>
            <a:r>
              <a:rPr lang="cs-CZ"/>
              <a:t>1398 - přednáší na artistické fakultě – komentáře k Aristotelovi a jiným scholastikům, vedení disputací, nic originálního</a:t>
            </a:r>
          </a:p>
          <a:p>
            <a:r>
              <a:rPr lang="cs-CZ"/>
              <a:t>1400 - vysvěcen na kněze</a:t>
            </a:r>
          </a:p>
          <a:p>
            <a:r>
              <a:rPr lang="cs-CZ"/>
              <a:t>1401 - děkan artistické fakulty</a:t>
            </a:r>
          </a:p>
          <a:p>
            <a:r>
              <a:rPr lang="cs-CZ"/>
              <a:t>1402 – kazatel v Betlémské kapli; (nejen) čeština; během 10 let 3500 kázání; teprve zde se Hus změnil z univerzitního učence ve vůdce hnutí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783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1871</Words>
  <Application>Microsoft Office PowerPoint</Application>
  <PresentationFormat>Širokoúhlá obrazovka</PresentationFormat>
  <Paragraphs>128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Georgia</vt:lpstr>
      <vt:lpstr>Wingdings 3</vt:lpstr>
      <vt:lpstr>Ion</vt:lpstr>
      <vt:lpstr>Česká filosofie 1. Jan Hus  (1371-1415)</vt:lpstr>
      <vt:lpstr>Scholastika</vt:lpstr>
      <vt:lpstr>univerzita</vt:lpstr>
      <vt:lpstr>realismus a nominalismus</vt:lpstr>
      <vt:lpstr>Augustinus - spáss</vt:lpstr>
      <vt:lpstr>Augustin - eschatologie</vt:lpstr>
      <vt:lpstr>John Wycliff (Viklef) (1320-1384)</vt:lpstr>
      <vt:lpstr>Wycliff - eucharistie</vt:lpstr>
      <vt:lpstr>Jan Hus - biografie</vt:lpstr>
      <vt:lpstr>Jan Hus - biografie</vt:lpstr>
      <vt:lpstr>dílo</vt:lpstr>
      <vt:lpstr>Husův realismus</vt:lpstr>
      <vt:lpstr>Učení o církvi</vt:lpstr>
      <vt:lpstr>Kdo kam patří? </vt:lpstr>
      <vt:lpstr>Husův reformní program</vt:lpstr>
      <vt:lpstr>Stabilita feudálního řádu: poslušnost</vt:lpstr>
      <vt:lpstr>Ideální společnost? </vt:lpstr>
      <vt:lpstr>Táborský radikalismus a chiliasmus</vt:lpstr>
      <vt:lpstr>Druhý život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filosofie 1. Jan Hus  (1371-1415)</dc:title>
  <dc:creator>Daniel Špelda</dc:creator>
  <cp:lastModifiedBy>Daniel Špelda</cp:lastModifiedBy>
  <cp:revision>2</cp:revision>
  <dcterms:created xsi:type="dcterms:W3CDTF">2023-02-21T19:30:00Z</dcterms:created>
  <dcterms:modified xsi:type="dcterms:W3CDTF">2023-02-23T06:36:43Z</dcterms:modified>
</cp:coreProperties>
</file>