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5" r:id="rId4"/>
  </p:sldMasterIdLst>
  <p:notesMasterIdLst>
    <p:notesMasterId r:id="rId24"/>
  </p:notesMasterIdLst>
  <p:handoutMasterIdLst>
    <p:handoutMasterId r:id="rId25"/>
  </p:handoutMasterIdLst>
  <p:sldIdLst>
    <p:sldId id="1866" r:id="rId5"/>
    <p:sldId id="1881" r:id="rId6"/>
    <p:sldId id="334" r:id="rId7"/>
    <p:sldId id="335" r:id="rId8"/>
    <p:sldId id="336" r:id="rId9"/>
    <p:sldId id="337" r:id="rId10"/>
    <p:sldId id="338" r:id="rId11"/>
    <p:sldId id="1892" r:id="rId12"/>
    <p:sldId id="1893" r:id="rId13"/>
    <p:sldId id="1894" r:id="rId14"/>
    <p:sldId id="1895" r:id="rId15"/>
    <p:sldId id="1896" r:id="rId16"/>
    <p:sldId id="1897" r:id="rId17"/>
    <p:sldId id="1898" r:id="rId18"/>
    <p:sldId id="1900" r:id="rId19"/>
    <p:sldId id="1901" r:id="rId20"/>
    <p:sldId id="1899" r:id="rId21"/>
    <p:sldId id="1891" r:id="rId22"/>
    <p:sldId id="1876" r:id="rId2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ines theme" id="{EE9670AD-028C-4190-AAA8-2AF0F3B1E372}">
          <p14:sldIdLst>
            <p14:sldId id="1866"/>
            <p14:sldId id="1881"/>
            <p14:sldId id="334"/>
            <p14:sldId id="335"/>
            <p14:sldId id="336"/>
            <p14:sldId id="337"/>
            <p14:sldId id="338"/>
            <p14:sldId id="1892"/>
            <p14:sldId id="1893"/>
            <p14:sldId id="1894"/>
            <p14:sldId id="1895"/>
            <p14:sldId id="1896"/>
            <p14:sldId id="1897"/>
            <p14:sldId id="1898"/>
            <p14:sldId id="1900"/>
            <p14:sldId id="1901"/>
            <p14:sldId id="1899"/>
            <p14:sldId id="1891"/>
            <p14:sldId id="18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80" userDrawn="1">
          <p15:clr>
            <a:srgbClr val="A4A3A4"/>
          </p15:clr>
        </p15:guide>
        <p15:guide id="3" pos="7200" userDrawn="1">
          <p15:clr>
            <a:srgbClr val="A4A3A4"/>
          </p15:clr>
        </p15:guide>
        <p15:guide id="4" pos="4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968F"/>
    <a:srgbClr val="41867E"/>
    <a:srgbClr val="F0E6DC"/>
    <a:srgbClr val="ECE0D4"/>
    <a:srgbClr val="D1B497"/>
    <a:srgbClr val="E3D1BF"/>
    <a:srgbClr val="AA673C"/>
    <a:srgbClr val="6A6967"/>
    <a:srgbClr val="C19C84"/>
    <a:srgbClr val="F8EB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FE2A03-1C10-4B02-BD59-FEB0633D02AA}" v="762" dt="2024-02-12T12:16:35.3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75568" autoAdjust="0"/>
  </p:normalViewPr>
  <p:slideViewPr>
    <p:cSldViewPr snapToGrid="0">
      <p:cViewPr varScale="1">
        <p:scale>
          <a:sx n="98" d="100"/>
          <a:sy n="98" d="100"/>
        </p:scale>
        <p:origin x="900" y="90"/>
      </p:cViewPr>
      <p:guideLst>
        <p:guide orient="horz" pos="2160"/>
        <p:guide pos="480"/>
        <p:guide pos="7200"/>
        <p:guide pos="4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184"/>
    </p:cViewPr>
  </p:sorterViewPr>
  <p:notesViewPr>
    <p:cSldViewPr snapToGrid="0">
      <p:cViewPr varScale="1">
        <p:scale>
          <a:sx n="48" d="100"/>
          <a:sy n="48" d="100"/>
        </p:scale>
        <p:origin x="1828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uzana Nevěřilová" userId="e318c989-7f5f-4bff-aac7-c3e5653b5fbb" providerId="ADAL" clId="{74FE2A03-1C10-4B02-BD59-FEB0633D02AA}"/>
    <pc:docChg chg="undo redo custSel addSld modSld modSection">
      <pc:chgData name="Zuzana Nevěřilová" userId="e318c989-7f5f-4bff-aac7-c3e5653b5fbb" providerId="ADAL" clId="{74FE2A03-1C10-4B02-BD59-FEB0633D02AA}" dt="2024-02-12T12:17:07.180" v="1165" actId="6549"/>
      <pc:docMkLst>
        <pc:docMk/>
      </pc:docMkLst>
      <pc:sldChg chg="addSp modSp mod modAnim">
        <pc:chgData name="Zuzana Nevěřilová" userId="e318c989-7f5f-4bff-aac7-c3e5653b5fbb" providerId="ADAL" clId="{74FE2A03-1C10-4B02-BD59-FEB0633D02AA}" dt="2024-02-12T09:54:45.153" v="61" actId="1076"/>
        <pc:sldMkLst>
          <pc:docMk/>
          <pc:sldMk cId="2929494646" sldId="337"/>
        </pc:sldMkLst>
        <pc:spChg chg="add mod">
          <ac:chgData name="Zuzana Nevěřilová" userId="e318c989-7f5f-4bff-aac7-c3e5653b5fbb" providerId="ADAL" clId="{74FE2A03-1C10-4B02-BD59-FEB0633D02AA}" dt="2024-02-12T09:54:45.153" v="61" actId="1076"/>
          <ac:spMkLst>
            <pc:docMk/>
            <pc:sldMk cId="2929494646" sldId="337"/>
            <ac:spMk id="4" creationId="{796389BC-C72B-FDB5-F3AE-78A22CBF4205}"/>
          </ac:spMkLst>
        </pc:spChg>
        <pc:cxnChg chg="add mod">
          <ac:chgData name="Zuzana Nevěřilová" userId="e318c989-7f5f-4bff-aac7-c3e5653b5fbb" providerId="ADAL" clId="{74FE2A03-1C10-4B02-BD59-FEB0633D02AA}" dt="2024-02-12T09:54:28.425" v="34" actId="14100"/>
          <ac:cxnSpMkLst>
            <pc:docMk/>
            <pc:sldMk cId="2929494646" sldId="337"/>
            <ac:cxnSpMk id="8" creationId="{F0D7D9C8-79C4-03F3-86DD-2C2C27687BF2}"/>
          </ac:cxnSpMkLst>
        </pc:cxnChg>
      </pc:sldChg>
      <pc:sldChg chg="modSp mod">
        <pc:chgData name="Zuzana Nevěřilová" userId="e318c989-7f5f-4bff-aac7-c3e5653b5fbb" providerId="ADAL" clId="{74FE2A03-1C10-4B02-BD59-FEB0633D02AA}" dt="2024-02-12T09:50:03.758" v="2" actId="20577"/>
        <pc:sldMkLst>
          <pc:docMk/>
          <pc:sldMk cId="4152393503" sldId="1866"/>
        </pc:sldMkLst>
        <pc:spChg chg="mod">
          <ac:chgData name="Zuzana Nevěřilová" userId="e318c989-7f5f-4bff-aac7-c3e5653b5fbb" providerId="ADAL" clId="{74FE2A03-1C10-4B02-BD59-FEB0633D02AA}" dt="2024-02-12T09:50:03.758" v="2" actId="20577"/>
          <ac:spMkLst>
            <pc:docMk/>
            <pc:sldMk cId="4152393503" sldId="1866"/>
            <ac:spMk id="2" creationId="{CEA3C347-C8AA-42E8-B5A8-57EFCB30759F}"/>
          </ac:spMkLst>
        </pc:spChg>
      </pc:sldChg>
      <pc:sldChg chg="modSp mod">
        <pc:chgData name="Zuzana Nevěřilová" userId="e318c989-7f5f-4bff-aac7-c3e5653b5fbb" providerId="ADAL" clId="{74FE2A03-1C10-4B02-BD59-FEB0633D02AA}" dt="2024-02-12T12:17:07.180" v="1165" actId="6549"/>
        <pc:sldMkLst>
          <pc:docMk/>
          <pc:sldMk cId="1236220360" sldId="1876"/>
        </pc:sldMkLst>
        <pc:spChg chg="mod">
          <ac:chgData name="Zuzana Nevěřilová" userId="e318c989-7f5f-4bff-aac7-c3e5653b5fbb" providerId="ADAL" clId="{74FE2A03-1C10-4B02-BD59-FEB0633D02AA}" dt="2024-02-12T12:17:07.180" v="1165" actId="6549"/>
          <ac:spMkLst>
            <pc:docMk/>
            <pc:sldMk cId="1236220360" sldId="1876"/>
            <ac:spMk id="3" creationId="{D3316BC9-7937-4417-B232-1B37F4796011}"/>
          </ac:spMkLst>
        </pc:spChg>
      </pc:sldChg>
      <pc:sldChg chg="addSp modSp mod modAnim">
        <pc:chgData name="Zuzana Nevěřilová" userId="e318c989-7f5f-4bff-aac7-c3e5653b5fbb" providerId="ADAL" clId="{74FE2A03-1C10-4B02-BD59-FEB0633D02AA}" dt="2024-02-12T09:51:30.764" v="28"/>
        <pc:sldMkLst>
          <pc:docMk/>
          <pc:sldMk cId="1653938783" sldId="1881"/>
        </pc:sldMkLst>
        <pc:spChg chg="add mod">
          <ac:chgData name="Zuzana Nevěřilová" userId="e318c989-7f5f-4bff-aac7-c3e5653b5fbb" providerId="ADAL" clId="{74FE2A03-1C10-4B02-BD59-FEB0633D02AA}" dt="2024-02-12T09:51:26.509" v="27" actId="1076"/>
          <ac:spMkLst>
            <pc:docMk/>
            <pc:sldMk cId="1653938783" sldId="1881"/>
            <ac:spMk id="2" creationId="{4E8952D2-F85C-3891-A256-5E8E4A56A37B}"/>
          </ac:spMkLst>
        </pc:spChg>
        <pc:spChg chg="mod">
          <ac:chgData name="Zuzana Nevěřilová" userId="e318c989-7f5f-4bff-aac7-c3e5653b5fbb" providerId="ADAL" clId="{74FE2A03-1C10-4B02-BD59-FEB0633D02AA}" dt="2024-02-12T09:50:33.107" v="8" actId="313"/>
          <ac:spMkLst>
            <pc:docMk/>
            <pc:sldMk cId="1653938783" sldId="1881"/>
            <ac:spMk id="5" creationId="{6FB4EE87-CC37-4F06-8ACD-8AE3D3D59025}"/>
          </ac:spMkLst>
        </pc:spChg>
        <pc:cxnChg chg="add mod">
          <ac:chgData name="Zuzana Nevěřilová" userId="e318c989-7f5f-4bff-aac7-c3e5653b5fbb" providerId="ADAL" clId="{74FE2A03-1C10-4B02-BD59-FEB0633D02AA}" dt="2024-02-12T09:51:23.526" v="26" actId="1076"/>
          <ac:cxnSpMkLst>
            <pc:docMk/>
            <pc:sldMk cId="1653938783" sldId="1881"/>
            <ac:cxnSpMk id="7" creationId="{D4785232-4F94-1BD1-E8C6-EFB609E61652}"/>
          </ac:cxnSpMkLst>
        </pc:cxnChg>
      </pc:sldChg>
      <pc:sldChg chg="modSp add mod">
        <pc:chgData name="Zuzana Nevěřilová" userId="e318c989-7f5f-4bff-aac7-c3e5653b5fbb" providerId="ADAL" clId="{74FE2A03-1C10-4B02-BD59-FEB0633D02AA}" dt="2024-02-12T10:15:22.829" v="599" actId="20577"/>
        <pc:sldMkLst>
          <pc:docMk/>
          <pc:sldMk cId="2990680354" sldId="1900"/>
        </pc:sldMkLst>
        <pc:spChg chg="mod">
          <ac:chgData name="Zuzana Nevěřilová" userId="e318c989-7f5f-4bff-aac7-c3e5653b5fbb" providerId="ADAL" clId="{74FE2A03-1C10-4B02-BD59-FEB0633D02AA}" dt="2024-02-12T10:12:10.453" v="447"/>
          <ac:spMkLst>
            <pc:docMk/>
            <pc:sldMk cId="2990680354" sldId="1900"/>
            <ac:spMk id="5" creationId="{0C9C1CC4-325A-8A04-89AD-A136E59248D7}"/>
          </ac:spMkLst>
        </pc:spChg>
        <pc:spChg chg="mod">
          <ac:chgData name="Zuzana Nevěřilová" userId="e318c989-7f5f-4bff-aac7-c3e5653b5fbb" providerId="ADAL" clId="{74FE2A03-1C10-4B02-BD59-FEB0633D02AA}" dt="2024-02-12T10:15:22.829" v="599" actId="20577"/>
          <ac:spMkLst>
            <pc:docMk/>
            <pc:sldMk cId="2990680354" sldId="1900"/>
            <ac:spMk id="6" creationId="{3E3BE16E-A26D-CE7A-64B5-92E3B93D540A}"/>
          </ac:spMkLst>
        </pc:spChg>
      </pc:sldChg>
      <pc:sldChg chg="addSp delSp modSp add mod modAnim">
        <pc:chgData name="Zuzana Nevěřilová" userId="e318c989-7f5f-4bff-aac7-c3e5653b5fbb" providerId="ADAL" clId="{74FE2A03-1C10-4B02-BD59-FEB0633D02AA}" dt="2024-02-12T11:43:28.512" v="1091" actId="20577"/>
        <pc:sldMkLst>
          <pc:docMk/>
          <pc:sldMk cId="1210831725" sldId="1901"/>
        </pc:sldMkLst>
        <pc:spChg chg="add mod">
          <ac:chgData name="Zuzana Nevěřilová" userId="e318c989-7f5f-4bff-aac7-c3e5653b5fbb" providerId="ADAL" clId="{74FE2A03-1C10-4B02-BD59-FEB0633D02AA}" dt="2024-02-12T10:52:13.244" v="1053" actId="1076"/>
          <ac:spMkLst>
            <pc:docMk/>
            <pc:sldMk cId="1210831725" sldId="1901"/>
            <ac:spMk id="3" creationId="{3106BD53-5CED-A12F-B33A-F7028B981797}"/>
          </ac:spMkLst>
        </pc:spChg>
        <pc:spChg chg="mod">
          <ac:chgData name="Zuzana Nevěřilová" userId="e318c989-7f5f-4bff-aac7-c3e5653b5fbb" providerId="ADAL" clId="{74FE2A03-1C10-4B02-BD59-FEB0633D02AA}" dt="2024-02-12T10:12:06.052" v="446" actId="27636"/>
          <ac:spMkLst>
            <pc:docMk/>
            <pc:sldMk cId="1210831725" sldId="1901"/>
            <ac:spMk id="5" creationId="{9CC47C59-FEAA-A81F-D3D7-F7C57421CD4A}"/>
          </ac:spMkLst>
        </pc:spChg>
        <pc:spChg chg="mod">
          <ac:chgData name="Zuzana Nevěřilová" userId="e318c989-7f5f-4bff-aac7-c3e5653b5fbb" providerId="ADAL" clId="{74FE2A03-1C10-4B02-BD59-FEB0633D02AA}" dt="2024-02-12T11:41:39.492" v="1069" actId="20577"/>
          <ac:spMkLst>
            <pc:docMk/>
            <pc:sldMk cId="1210831725" sldId="1901"/>
            <ac:spMk id="6" creationId="{53F96A0A-5861-644F-06C4-AFD276512A1E}"/>
          </ac:spMkLst>
        </pc:spChg>
        <pc:spChg chg="add mod">
          <ac:chgData name="Zuzana Nevěřilová" userId="e318c989-7f5f-4bff-aac7-c3e5653b5fbb" providerId="ADAL" clId="{74FE2A03-1C10-4B02-BD59-FEB0633D02AA}" dt="2024-02-12T11:43:28.512" v="1091" actId="20577"/>
          <ac:spMkLst>
            <pc:docMk/>
            <pc:sldMk cId="1210831725" sldId="1901"/>
            <ac:spMk id="7" creationId="{836BC6CF-BD39-54F2-4AA2-1274A52FD4B2}"/>
          </ac:spMkLst>
        </pc:spChg>
        <pc:picChg chg="add mod">
          <ac:chgData name="Zuzana Nevěřilová" userId="e318c989-7f5f-4bff-aac7-c3e5653b5fbb" providerId="ADAL" clId="{74FE2A03-1C10-4B02-BD59-FEB0633D02AA}" dt="2024-02-12T10:44:25.495" v="832" actId="1076"/>
          <ac:picMkLst>
            <pc:docMk/>
            <pc:sldMk cId="1210831725" sldId="1901"/>
            <ac:picMk id="2" creationId="{20350135-A41E-DDF3-6B7F-D0805D752D39}"/>
          </ac:picMkLst>
        </pc:picChg>
        <pc:picChg chg="del">
          <ac:chgData name="Zuzana Nevěřilová" userId="e318c989-7f5f-4bff-aac7-c3e5653b5fbb" providerId="ADAL" clId="{74FE2A03-1C10-4B02-BD59-FEB0633D02AA}" dt="2024-02-12T10:11:06.128" v="420" actId="478"/>
          <ac:picMkLst>
            <pc:docMk/>
            <pc:sldMk cId="1210831725" sldId="1901"/>
            <ac:picMk id="4098" creationId="{72CBD6B9-C25F-9317-938C-7E579449629E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E4ED82-FE4D-4CF4-B8B8-DB8DB724A3B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41B74CF-A1CC-4090-B516-02F349295792}">
      <dgm:prSet phldrT="[Text]" custT="1"/>
      <dgm:spPr/>
      <dgm:t>
        <a:bodyPr/>
        <a:lstStyle/>
        <a:p>
          <a:r>
            <a:rPr lang="cs-CZ" sz="1600" dirty="0"/>
            <a:t>Je to savec?</a:t>
          </a:r>
        </a:p>
      </dgm:t>
    </dgm:pt>
    <dgm:pt modelId="{754259B5-556A-49A7-9007-CB4BFBB3F0EB}" type="parTrans" cxnId="{FCDADD36-B7A7-4511-8F70-2EFC3B6DEB10}">
      <dgm:prSet/>
      <dgm:spPr/>
      <dgm:t>
        <a:bodyPr/>
        <a:lstStyle/>
        <a:p>
          <a:endParaRPr lang="cs-CZ"/>
        </a:p>
      </dgm:t>
    </dgm:pt>
    <dgm:pt modelId="{895728CF-7A5D-4B2E-8B08-B60C9A1B3869}" type="sibTrans" cxnId="{FCDADD36-B7A7-4511-8F70-2EFC3B6DEB10}">
      <dgm:prSet/>
      <dgm:spPr/>
      <dgm:t>
        <a:bodyPr/>
        <a:lstStyle/>
        <a:p>
          <a:endParaRPr lang="cs-CZ"/>
        </a:p>
      </dgm:t>
    </dgm:pt>
    <dgm:pt modelId="{84C24F72-F740-4D81-9AB3-57478254F302}">
      <dgm:prSet phldrT="[Text]" custT="1"/>
      <dgm:spPr/>
      <dgm:t>
        <a:bodyPr/>
        <a:lstStyle/>
        <a:p>
          <a:r>
            <a:rPr lang="cs-CZ" sz="1600" dirty="0"/>
            <a:t>Je větší než ovce?</a:t>
          </a:r>
        </a:p>
      </dgm:t>
    </dgm:pt>
    <dgm:pt modelId="{7A1E9CE6-B6CF-4C99-ADDA-42C40F7114C2}" type="parTrans" cxnId="{FECB971D-5AB0-4D80-BC21-689E4B19715D}">
      <dgm:prSet/>
      <dgm:spPr/>
      <dgm:t>
        <a:bodyPr/>
        <a:lstStyle/>
        <a:p>
          <a:endParaRPr lang="cs-CZ"/>
        </a:p>
      </dgm:t>
    </dgm:pt>
    <dgm:pt modelId="{EAE5ED1F-D4D9-49E6-BA0B-99A637D43EDE}" type="sibTrans" cxnId="{FECB971D-5AB0-4D80-BC21-689E4B19715D}">
      <dgm:prSet/>
      <dgm:spPr/>
      <dgm:t>
        <a:bodyPr/>
        <a:lstStyle/>
        <a:p>
          <a:endParaRPr lang="cs-CZ"/>
        </a:p>
      </dgm:t>
    </dgm:pt>
    <dgm:pt modelId="{685290F1-9EFD-418C-A117-D460F83C6A04}">
      <dgm:prSet phldrT="[Text]" custT="1"/>
      <dgm:spPr/>
      <dgm:t>
        <a:bodyPr/>
        <a:lstStyle/>
        <a:p>
          <a:r>
            <a:rPr lang="cs-CZ" sz="1600" dirty="0"/>
            <a:t>Žije v tropech?</a:t>
          </a:r>
        </a:p>
      </dgm:t>
    </dgm:pt>
    <dgm:pt modelId="{99A8B13C-4A27-4B3B-B21E-6ABBCBA0F3DD}" type="parTrans" cxnId="{BD159F07-06A9-4058-B4B3-5E2DE3AD3F6B}">
      <dgm:prSet/>
      <dgm:spPr/>
      <dgm:t>
        <a:bodyPr/>
        <a:lstStyle/>
        <a:p>
          <a:endParaRPr lang="cs-CZ"/>
        </a:p>
      </dgm:t>
    </dgm:pt>
    <dgm:pt modelId="{C91DF8CE-1AEC-4621-968C-071F602995D7}" type="sibTrans" cxnId="{BD159F07-06A9-4058-B4B3-5E2DE3AD3F6B}">
      <dgm:prSet/>
      <dgm:spPr/>
      <dgm:t>
        <a:bodyPr/>
        <a:lstStyle/>
        <a:p>
          <a:endParaRPr lang="cs-CZ"/>
        </a:p>
      </dgm:t>
    </dgm:pt>
    <dgm:pt modelId="{2DA48E05-466F-4F61-A389-6AB35CEDB076}">
      <dgm:prSet phldrT="[Text]" custT="1"/>
      <dgm:spPr/>
      <dgm:t>
        <a:bodyPr/>
        <a:lstStyle/>
        <a:p>
          <a:r>
            <a:rPr lang="cs-CZ" sz="1600" dirty="0"/>
            <a:t>Žije ve vodě?</a:t>
          </a:r>
        </a:p>
      </dgm:t>
    </dgm:pt>
    <dgm:pt modelId="{49A8F0B4-C681-4F38-9984-E4FBE9AD9390}" type="parTrans" cxnId="{8730D95B-64C7-496B-A848-B9C8A941E600}">
      <dgm:prSet/>
      <dgm:spPr/>
      <dgm:t>
        <a:bodyPr/>
        <a:lstStyle/>
        <a:p>
          <a:endParaRPr lang="cs-CZ"/>
        </a:p>
      </dgm:t>
    </dgm:pt>
    <dgm:pt modelId="{AC5F0795-DFAB-4654-9993-41C059942940}" type="sibTrans" cxnId="{8730D95B-64C7-496B-A848-B9C8A941E600}">
      <dgm:prSet/>
      <dgm:spPr/>
      <dgm:t>
        <a:bodyPr/>
        <a:lstStyle/>
        <a:p>
          <a:endParaRPr lang="cs-CZ"/>
        </a:p>
      </dgm:t>
    </dgm:pt>
    <dgm:pt modelId="{8FB04FD8-7F45-4D69-8DE0-F48B69D23DBA}">
      <dgm:prSet phldrT="[Text]" custT="1"/>
      <dgm:spPr/>
      <dgm:t>
        <a:bodyPr/>
        <a:lstStyle/>
        <a:p>
          <a:r>
            <a:rPr lang="cs-CZ" sz="1600" dirty="0"/>
            <a:t>Je to dravec?</a:t>
          </a:r>
        </a:p>
      </dgm:t>
    </dgm:pt>
    <dgm:pt modelId="{1F497550-CD70-41B3-A057-1C6EAC7144A7}" type="parTrans" cxnId="{8FEAD959-7B7F-4370-BF93-0A0D21E34BC2}">
      <dgm:prSet/>
      <dgm:spPr/>
      <dgm:t>
        <a:bodyPr/>
        <a:lstStyle/>
        <a:p>
          <a:endParaRPr lang="cs-CZ"/>
        </a:p>
      </dgm:t>
    </dgm:pt>
    <dgm:pt modelId="{99A65B70-A2A3-4706-A10D-0B2768546781}" type="sibTrans" cxnId="{8FEAD959-7B7F-4370-BF93-0A0D21E34BC2}">
      <dgm:prSet/>
      <dgm:spPr/>
      <dgm:t>
        <a:bodyPr/>
        <a:lstStyle/>
        <a:p>
          <a:endParaRPr lang="cs-CZ"/>
        </a:p>
      </dgm:t>
    </dgm:pt>
    <dgm:pt modelId="{9B40DB38-5CF7-4479-BA25-E006372783A0}">
      <dgm:prSet phldrT="[Text]" custT="1"/>
      <dgm:spPr/>
      <dgm:t>
        <a:bodyPr/>
        <a:lstStyle/>
        <a:p>
          <a:r>
            <a:rPr lang="cs-CZ" sz="1600" dirty="0"/>
            <a:t>Žije v ČR? </a:t>
          </a:r>
        </a:p>
      </dgm:t>
    </dgm:pt>
    <dgm:pt modelId="{F426C6BB-D500-4728-8E8E-FE69957FF89E}" type="parTrans" cxnId="{20ADBD81-F0DB-4EED-A988-4B94EBC6B3A9}">
      <dgm:prSet/>
      <dgm:spPr/>
      <dgm:t>
        <a:bodyPr/>
        <a:lstStyle/>
        <a:p>
          <a:endParaRPr lang="cs-CZ"/>
        </a:p>
      </dgm:t>
    </dgm:pt>
    <dgm:pt modelId="{3CBDEA18-C3F0-4519-9B55-4F2F05C486C0}" type="sibTrans" cxnId="{20ADBD81-F0DB-4EED-A988-4B94EBC6B3A9}">
      <dgm:prSet/>
      <dgm:spPr/>
      <dgm:t>
        <a:bodyPr/>
        <a:lstStyle/>
        <a:p>
          <a:endParaRPr lang="cs-CZ"/>
        </a:p>
      </dgm:t>
    </dgm:pt>
    <dgm:pt modelId="{EC7CE76C-E093-4047-918C-B9A85B53E032}">
      <dgm:prSet phldrT="[Text]" custT="1"/>
      <dgm:spPr/>
      <dgm:t>
        <a:bodyPr/>
        <a:lstStyle/>
        <a:p>
          <a:r>
            <a:rPr lang="cs-CZ" sz="1600" dirty="0"/>
            <a:t>Je to pták?</a:t>
          </a:r>
        </a:p>
      </dgm:t>
    </dgm:pt>
    <dgm:pt modelId="{38FCE17B-35FE-474C-8B1E-362AC5BBE480}" type="parTrans" cxnId="{88B71AC1-DCF1-41F3-87BA-57E8DD8B0427}">
      <dgm:prSet/>
      <dgm:spPr/>
      <dgm:t>
        <a:bodyPr/>
        <a:lstStyle/>
        <a:p>
          <a:endParaRPr lang="cs-CZ"/>
        </a:p>
      </dgm:t>
    </dgm:pt>
    <dgm:pt modelId="{BCAD2F1F-0EA9-418D-A185-82460FDADA1F}" type="sibTrans" cxnId="{88B71AC1-DCF1-41F3-87BA-57E8DD8B0427}">
      <dgm:prSet/>
      <dgm:spPr/>
      <dgm:t>
        <a:bodyPr/>
        <a:lstStyle/>
        <a:p>
          <a:endParaRPr lang="cs-CZ"/>
        </a:p>
      </dgm:t>
    </dgm:pt>
    <dgm:pt modelId="{CF7ED401-1E2D-4360-AAE3-317D2EB27844}" type="pres">
      <dgm:prSet presAssocID="{79E4ED82-FE4D-4CF4-B8B8-DB8DB724A3B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89653E2-D44C-47BA-8AB7-BA3D6E348C66}" type="pres">
      <dgm:prSet presAssocID="{241B74CF-A1CC-4090-B516-02F349295792}" presName="root1" presStyleCnt="0"/>
      <dgm:spPr/>
    </dgm:pt>
    <dgm:pt modelId="{123C11C9-61E7-4670-B321-EB0FC2274BB7}" type="pres">
      <dgm:prSet presAssocID="{241B74CF-A1CC-4090-B516-02F349295792}" presName="LevelOneTextNode" presStyleLbl="node0" presStyleIdx="0" presStyleCnt="1">
        <dgm:presLayoutVars>
          <dgm:chPref val="3"/>
        </dgm:presLayoutVars>
      </dgm:prSet>
      <dgm:spPr/>
    </dgm:pt>
    <dgm:pt modelId="{7DD70253-91EA-4F0F-ABF6-B773E909EC1B}" type="pres">
      <dgm:prSet presAssocID="{241B74CF-A1CC-4090-B516-02F349295792}" presName="level2hierChild" presStyleCnt="0"/>
      <dgm:spPr/>
    </dgm:pt>
    <dgm:pt modelId="{854CF744-8A62-4EA8-AC01-81D7DDEEB94A}" type="pres">
      <dgm:prSet presAssocID="{7A1E9CE6-B6CF-4C99-ADDA-42C40F7114C2}" presName="conn2-1" presStyleLbl="parChTrans1D2" presStyleIdx="0" presStyleCnt="2"/>
      <dgm:spPr/>
    </dgm:pt>
    <dgm:pt modelId="{04B9BF07-329A-49BE-9C39-3FC931609FD6}" type="pres">
      <dgm:prSet presAssocID="{7A1E9CE6-B6CF-4C99-ADDA-42C40F7114C2}" presName="connTx" presStyleLbl="parChTrans1D2" presStyleIdx="0" presStyleCnt="2"/>
      <dgm:spPr/>
    </dgm:pt>
    <dgm:pt modelId="{AE2CB7F0-3900-45E3-B0DF-CC8997878485}" type="pres">
      <dgm:prSet presAssocID="{84C24F72-F740-4D81-9AB3-57478254F302}" presName="root2" presStyleCnt="0"/>
      <dgm:spPr/>
    </dgm:pt>
    <dgm:pt modelId="{27263FF3-FE1D-4AF7-B6A1-93270DDF6839}" type="pres">
      <dgm:prSet presAssocID="{84C24F72-F740-4D81-9AB3-57478254F302}" presName="LevelTwoTextNode" presStyleLbl="node2" presStyleIdx="0" presStyleCnt="2">
        <dgm:presLayoutVars>
          <dgm:chPref val="3"/>
        </dgm:presLayoutVars>
      </dgm:prSet>
      <dgm:spPr/>
    </dgm:pt>
    <dgm:pt modelId="{FECB572E-AAB3-45AB-B08C-F885871854D3}" type="pres">
      <dgm:prSet presAssocID="{84C24F72-F740-4D81-9AB3-57478254F302}" presName="level3hierChild" presStyleCnt="0"/>
      <dgm:spPr/>
    </dgm:pt>
    <dgm:pt modelId="{3E06B424-D475-449A-BDB9-0493182EC872}" type="pres">
      <dgm:prSet presAssocID="{F426C6BB-D500-4728-8E8E-FE69957FF89E}" presName="conn2-1" presStyleLbl="parChTrans1D3" presStyleIdx="0" presStyleCnt="4"/>
      <dgm:spPr/>
    </dgm:pt>
    <dgm:pt modelId="{AAD26B50-E5A8-4023-8E62-DF655375E58F}" type="pres">
      <dgm:prSet presAssocID="{F426C6BB-D500-4728-8E8E-FE69957FF89E}" presName="connTx" presStyleLbl="parChTrans1D3" presStyleIdx="0" presStyleCnt="4"/>
      <dgm:spPr/>
    </dgm:pt>
    <dgm:pt modelId="{47917BE2-8376-4E2C-A141-97C51B6578AD}" type="pres">
      <dgm:prSet presAssocID="{9B40DB38-5CF7-4479-BA25-E006372783A0}" presName="root2" presStyleCnt="0"/>
      <dgm:spPr/>
    </dgm:pt>
    <dgm:pt modelId="{3075E1BF-E4B8-4E77-B93D-0BDFB41FFAC3}" type="pres">
      <dgm:prSet presAssocID="{9B40DB38-5CF7-4479-BA25-E006372783A0}" presName="LevelTwoTextNode" presStyleLbl="node3" presStyleIdx="0" presStyleCnt="4">
        <dgm:presLayoutVars>
          <dgm:chPref val="3"/>
        </dgm:presLayoutVars>
      </dgm:prSet>
      <dgm:spPr/>
    </dgm:pt>
    <dgm:pt modelId="{D1A48937-E621-4D80-A9CD-C40668BD8BB7}" type="pres">
      <dgm:prSet presAssocID="{9B40DB38-5CF7-4479-BA25-E006372783A0}" presName="level3hierChild" presStyleCnt="0"/>
      <dgm:spPr/>
    </dgm:pt>
    <dgm:pt modelId="{248FBE26-0135-410F-A222-50036C4CC680}" type="pres">
      <dgm:prSet presAssocID="{99A8B13C-4A27-4B3B-B21E-6ABBCBA0F3DD}" presName="conn2-1" presStyleLbl="parChTrans1D3" presStyleIdx="1" presStyleCnt="4"/>
      <dgm:spPr/>
    </dgm:pt>
    <dgm:pt modelId="{D0EE125F-821B-4F1C-91D0-8D95F7B649B5}" type="pres">
      <dgm:prSet presAssocID="{99A8B13C-4A27-4B3B-B21E-6ABBCBA0F3DD}" presName="connTx" presStyleLbl="parChTrans1D3" presStyleIdx="1" presStyleCnt="4"/>
      <dgm:spPr/>
    </dgm:pt>
    <dgm:pt modelId="{574ABBD1-16E1-4B98-B6A6-06D3D8139B21}" type="pres">
      <dgm:prSet presAssocID="{685290F1-9EFD-418C-A117-D460F83C6A04}" presName="root2" presStyleCnt="0"/>
      <dgm:spPr/>
    </dgm:pt>
    <dgm:pt modelId="{3A4DBE43-C7D8-4CB2-99DE-8D6C0D1AD1A8}" type="pres">
      <dgm:prSet presAssocID="{685290F1-9EFD-418C-A117-D460F83C6A04}" presName="LevelTwoTextNode" presStyleLbl="node3" presStyleIdx="1" presStyleCnt="4">
        <dgm:presLayoutVars>
          <dgm:chPref val="3"/>
        </dgm:presLayoutVars>
      </dgm:prSet>
      <dgm:spPr/>
    </dgm:pt>
    <dgm:pt modelId="{BCE9CE10-03FD-4CE5-8943-F440D34EFABB}" type="pres">
      <dgm:prSet presAssocID="{685290F1-9EFD-418C-A117-D460F83C6A04}" presName="level3hierChild" presStyleCnt="0"/>
      <dgm:spPr/>
    </dgm:pt>
    <dgm:pt modelId="{4C5EAFE1-403A-42BD-917E-C67EC60A296F}" type="pres">
      <dgm:prSet presAssocID="{49A8F0B4-C681-4F38-9984-E4FBE9AD9390}" presName="conn2-1" presStyleLbl="parChTrans1D2" presStyleIdx="1" presStyleCnt="2"/>
      <dgm:spPr/>
    </dgm:pt>
    <dgm:pt modelId="{9BD461EA-343E-4188-B7E0-6A320DBC620E}" type="pres">
      <dgm:prSet presAssocID="{49A8F0B4-C681-4F38-9984-E4FBE9AD9390}" presName="connTx" presStyleLbl="parChTrans1D2" presStyleIdx="1" presStyleCnt="2"/>
      <dgm:spPr/>
    </dgm:pt>
    <dgm:pt modelId="{4E71FD59-81F5-40C3-B354-81D73717A410}" type="pres">
      <dgm:prSet presAssocID="{2DA48E05-466F-4F61-A389-6AB35CEDB076}" presName="root2" presStyleCnt="0"/>
      <dgm:spPr/>
    </dgm:pt>
    <dgm:pt modelId="{A0AB6C79-2932-4672-8A66-078E0E68068A}" type="pres">
      <dgm:prSet presAssocID="{2DA48E05-466F-4F61-A389-6AB35CEDB076}" presName="LevelTwoTextNode" presStyleLbl="node2" presStyleIdx="1" presStyleCnt="2">
        <dgm:presLayoutVars>
          <dgm:chPref val="3"/>
        </dgm:presLayoutVars>
      </dgm:prSet>
      <dgm:spPr/>
    </dgm:pt>
    <dgm:pt modelId="{2BE1F94C-1419-4DA6-B526-57E883A96DEC}" type="pres">
      <dgm:prSet presAssocID="{2DA48E05-466F-4F61-A389-6AB35CEDB076}" presName="level3hierChild" presStyleCnt="0"/>
      <dgm:spPr/>
    </dgm:pt>
    <dgm:pt modelId="{1A6B246D-7DD3-4C97-9F8C-EA4C25B0F515}" type="pres">
      <dgm:prSet presAssocID="{1F497550-CD70-41B3-A057-1C6EAC7144A7}" presName="conn2-1" presStyleLbl="parChTrans1D3" presStyleIdx="2" presStyleCnt="4"/>
      <dgm:spPr/>
    </dgm:pt>
    <dgm:pt modelId="{D3868754-379E-4291-A1B0-62EA0388BF8D}" type="pres">
      <dgm:prSet presAssocID="{1F497550-CD70-41B3-A057-1C6EAC7144A7}" presName="connTx" presStyleLbl="parChTrans1D3" presStyleIdx="2" presStyleCnt="4"/>
      <dgm:spPr/>
    </dgm:pt>
    <dgm:pt modelId="{F4D39C6C-54C1-4A31-8882-5AFFF0CB4FA1}" type="pres">
      <dgm:prSet presAssocID="{8FB04FD8-7F45-4D69-8DE0-F48B69D23DBA}" presName="root2" presStyleCnt="0"/>
      <dgm:spPr/>
    </dgm:pt>
    <dgm:pt modelId="{1254580E-3FB1-42B8-BFFC-9808B1876AB8}" type="pres">
      <dgm:prSet presAssocID="{8FB04FD8-7F45-4D69-8DE0-F48B69D23DBA}" presName="LevelTwoTextNode" presStyleLbl="node3" presStyleIdx="2" presStyleCnt="4">
        <dgm:presLayoutVars>
          <dgm:chPref val="3"/>
        </dgm:presLayoutVars>
      </dgm:prSet>
      <dgm:spPr/>
    </dgm:pt>
    <dgm:pt modelId="{F0B1CBF7-B82D-4CC7-A5BF-20883CAAF4FF}" type="pres">
      <dgm:prSet presAssocID="{8FB04FD8-7F45-4D69-8DE0-F48B69D23DBA}" presName="level3hierChild" presStyleCnt="0"/>
      <dgm:spPr/>
    </dgm:pt>
    <dgm:pt modelId="{BFF506CF-2D74-4E29-B035-FCBA17221E90}" type="pres">
      <dgm:prSet presAssocID="{38FCE17B-35FE-474C-8B1E-362AC5BBE480}" presName="conn2-1" presStyleLbl="parChTrans1D3" presStyleIdx="3" presStyleCnt="4"/>
      <dgm:spPr/>
    </dgm:pt>
    <dgm:pt modelId="{8EA0E4AD-B912-426E-9BBE-22D48448F341}" type="pres">
      <dgm:prSet presAssocID="{38FCE17B-35FE-474C-8B1E-362AC5BBE480}" presName="connTx" presStyleLbl="parChTrans1D3" presStyleIdx="3" presStyleCnt="4"/>
      <dgm:spPr/>
    </dgm:pt>
    <dgm:pt modelId="{4B9E9344-3531-4D61-A61C-0259E3EAFBEE}" type="pres">
      <dgm:prSet presAssocID="{EC7CE76C-E093-4047-918C-B9A85B53E032}" presName="root2" presStyleCnt="0"/>
      <dgm:spPr/>
    </dgm:pt>
    <dgm:pt modelId="{CFC012DB-0DA9-470D-B131-ADF797154551}" type="pres">
      <dgm:prSet presAssocID="{EC7CE76C-E093-4047-918C-B9A85B53E032}" presName="LevelTwoTextNode" presStyleLbl="node3" presStyleIdx="3" presStyleCnt="4">
        <dgm:presLayoutVars>
          <dgm:chPref val="3"/>
        </dgm:presLayoutVars>
      </dgm:prSet>
      <dgm:spPr/>
    </dgm:pt>
    <dgm:pt modelId="{1681261C-A4C6-413B-9759-FBE819201CAF}" type="pres">
      <dgm:prSet presAssocID="{EC7CE76C-E093-4047-918C-B9A85B53E032}" presName="level3hierChild" presStyleCnt="0"/>
      <dgm:spPr/>
    </dgm:pt>
  </dgm:ptLst>
  <dgm:cxnLst>
    <dgm:cxn modelId="{BD159F07-06A9-4058-B4B3-5E2DE3AD3F6B}" srcId="{84C24F72-F740-4D81-9AB3-57478254F302}" destId="{685290F1-9EFD-418C-A117-D460F83C6A04}" srcOrd="1" destOrd="0" parTransId="{99A8B13C-4A27-4B3B-B21E-6ABBCBA0F3DD}" sibTransId="{C91DF8CE-1AEC-4621-968C-071F602995D7}"/>
    <dgm:cxn modelId="{DA15E60E-689C-4034-9BF4-AB371C77F664}" type="presOf" srcId="{7A1E9CE6-B6CF-4C99-ADDA-42C40F7114C2}" destId="{854CF744-8A62-4EA8-AC01-81D7DDEEB94A}" srcOrd="0" destOrd="0" presId="urn:microsoft.com/office/officeart/2005/8/layout/hierarchy2"/>
    <dgm:cxn modelId="{FECB971D-5AB0-4D80-BC21-689E4B19715D}" srcId="{241B74CF-A1CC-4090-B516-02F349295792}" destId="{84C24F72-F740-4D81-9AB3-57478254F302}" srcOrd="0" destOrd="0" parTransId="{7A1E9CE6-B6CF-4C99-ADDA-42C40F7114C2}" sibTransId="{EAE5ED1F-D4D9-49E6-BA0B-99A637D43EDE}"/>
    <dgm:cxn modelId="{4C94201F-2644-41F7-BA16-36E0F80CC21E}" type="presOf" srcId="{84C24F72-F740-4D81-9AB3-57478254F302}" destId="{27263FF3-FE1D-4AF7-B6A1-93270DDF6839}" srcOrd="0" destOrd="0" presId="urn:microsoft.com/office/officeart/2005/8/layout/hierarchy2"/>
    <dgm:cxn modelId="{D4D8B925-2B2D-4266-BAA8-25EF1522C98F}" type="presOf" srcId="{1F497550-CD70-41B3-A057-1C6EAC7144A7}" destId="{1A6B246D-7DD3-4C97-9F8C-EA4C25B0F515}" srcOrd="0" destOrd="0" presId="urn:microsoft.com/office/officeart/2005/8/layout/hierarchy2"/>
    <dgm:cxn modelId="{FCDADD36-B7A7-4511-8F70-2EFC3B6DEB10}" srcId="{79E4ED82-FE4D-4CF4-B8B8-DB8DB724A3B8}" destId="{241B74CF-A1CC-4090-B516-02F349295792}" srcOrd="0" destOrd="0" parTransId="{754259B5-556A-49A7-9007-CB4BFBB3F0EB}" sibTransId="{895728CF-7A5D-4B2E-8B08-B60C9A1B3869}"/>
    <dgm:cxn modelId="{8730D95B-64C7-496B-A848-B9C8A941E600}" srcId="{241B74CF-A1CC-4090-B516-02F349295792}" destId="{2DA48E05-466F-4F61-A389-6AB35CEDB076}" srcOrd="1" destOrd="0" parTransId="{49A8F0B4-C681-4F38-9984-E4FBE9AD9390}" sibTransId="{AC5F0795-DFAB-4654-9993-41C059942940}"/>
    <dgm:cxn modelId="{FEEAE16B-8A04-4025-97DA-3809D90C0F67}" type="presOf" srcId="{99A8B13C-4A27-4B3B-B21E-6ABBCBA0F3DD}" destId="{D0EE125F-821B-4F1C-91D0-8D95F7B649B5}" srcOrd="1" destOrd="0" presId="urn:microsoft.com/office/officeart/2005/8/layout/hierarchy2"/>
    <dgm:cxn modelId="{2DA77C6F-F0BD-44E1-8DDB-362D125836ED}" type="presOf" srcId="{EC7CE76C-E093-4047-918C-B9A85B53E032}" destId="{CFC012DB-0DA9-470D-B131-ADF797154551}" srcOrd="0" destOrd="0" presId="urn:microsoft.com/office/officeart/2005/8/layout/hierarchy2"/>
    <dgm:cxn modelId="{3AE82155-5FAB-4CB3-8BAB-CB5DB016D01C}" type="presOf" srcId="{9B40DB38-5CF7-4479-BA25-E006372783A0}" destId="{3075E1BF-E4B8-4E77-B93D-0BDFB41FFAC3}" srcOrd="0" destOrd="0" presId="urn:microsoft.com/office/officeart/2005/8/layout/hierarchy2"/>
    <dgm:cxn modelId="{1AC0BE76-EFA2-4C37-9F7F-DBE9F02B3713}" type="presOf" srcId="{49A8F0B4-C681-4F38-9984-E4FBE9AD9390}" destId="{9BD461EA-343E-4188-B7E0-6A320DBC620E}" srcOrd="1" destOrd="0" presId="urn:microsoft.com/office/officeart/2005/8/layout/hierarchy2"/>
    <dgm:cxn modelId="{8FEAD959-7B7F-4370-BF93-0A0D21E34BC2}" srcId="{2DA48E05-466F-4F61-A389-6AB35CEDB076}" destId="{8FB04FD8-7F45-4D69-8DE0-F48B69D23DBA}" srcOrd="0" destOrd="0" parTransId="{1F497550-CD70-41B3-A057-1C6EAC7144A7}" sibTransId="{99A65B70-A2A3-4706-A10D-0B2768546781}"/>
    <dgm:cxn modelId="{41D15C7A-4FBF-4D86-BEA8-8870215612DE}" type="presOf" srcId="{7A1E9CE6-B6CF-4C99-ADDA-42C40F7114C2}" destId="{04B9BF07-329A-49BE-9C39-3FC931609FD6}" srcOrd="1" destOrd="0" presId="urn:microsoft.com/office/officeart/2005/8/layout/hierarchy2"/>
    <dgm:cxn modelId="{00BB8980-5A99-436D-87B0-1E2B9F481A72}" type="presOf" srcId="{79E4ED82-FE4D-4CF4-B8B8-DB8DB724A3B8}" destId="{CF7ED401-1E2D-4360-AAE3-317D2EB27844}" srcOrd="0" destOrd="0" presId="urn:microsoft.com/office/officeart/2005/8/layout/hierarchy2"/>
    <dgm:cxn modelId="{20ADBD81-F0DB-4EED-A988-4B94EBC6B3A9}" srcId="{84C24F72-F740-4D81-9AB3-57478254F302}" destId="{9B40DB38-5CF7-4479-BA25-E006372783A0}" srcOrd="0" destOrd="0" parTransId="{F426C6BB-D500-4728-8E8E-FE69957FF89E}" sibTransId="{3CBDEA18-C3F0-4519-9B55-4F2F05C486C0}"/>
    <dgm:cxn modelId="{9E39C6A1-5BB9-4B9B-9571-94C97F8DED31}" type="presOf" srcId="{38FCE17B-35FE-474C-8B1E-362AC5BBE480}" destId="{8EA0E4AD-B912-426E-9BBE-22D48448F341}" srcOrd="1" destOrd="0" presId="urn:microsoft.com/office/officeart/2005/8/layout/hierarchy2"/>
    <dgm:cxn modelId="{BA3408A4-E1F3-4BF5-8B1C-0439D3B09459}" type="presOf" srcId="{2DA48E05-466F-4F61-A389-6AB35CEDB076}" destId="{A0AB6C79-2932-4672-8A66-078E0E68068A}" srcOrd="0" destOrd="0" presId="urn:microsoft.com/office/officeart/2005/8/layout/hierarchy2"/>
    <dgm:cxn modelId="{802F1FA7-C7F8-44D1-918F-5FABE66CD655}" type="presOf" srcId="{685290F1-9EFD-418C-A117-D460F83C6A04}" destId="{3A4DBE43-C7D8-4CB2-99DE-8D6C0D1AD1A8}" srcOrd="0" destOrd="0" presId="urn:microsoft.com/office/officeart/2005/8/layout/hierarchy2"/>
    <dgm:cxn modelId="{0DAA30B7-20C8-4F0A-BFED-91D00F9C78E7}" type="presOf" srcId="{99A8B13C-4A27-4B3B-B21E-6ABBCBA0F3DD}" destId="{248FBE26-0135-410F-A222-50036C4CC680}" srcOrd="0" destOrd="0" presId="urn:microsoft.com/office/officeart/2005/8/layout/hierarchy2"/>
    <dgm:cxn modelId="{65446FB7-4524-46E9-BD91-8BC9251E4132}" type="presOf" srcId="{38FCE17B-35FE-474C-8B1E-362AC5BBE480}" destId="{BFF506CF-2D74-4E29-B035-FCBA17221E90}" srcOrd="0" destOrd="0" presId="urn:microsoft.com/office/officeart/2005/8/layout/hierarchy2"/>
    <dgm:cxn modelId="{896575BA-AAF7-4742-BDB0-146163485379}" type="presOf" srcId="{49A8F0B4-C681-4F38-9984-E4FBE9AD9390}" destId="{4C5EAFE1-403A-42BD-917E-C67EC60A296F}" srcOrd="0" destOrd="0" presId="urn:microsoft.com/office/officeart/2005/8/layout/hierarchy2"/>
    <dgm:cxn modelId="{88B71AC1-DCF1-41F3-87BA-57E8DD8B0427}" srcId="{2DA48E05-466F-4F61-A389-6AB35CEDB076}" destId="{EC7CE76C-E093-4047-918C-B9A85B53E032}" srcOrd="1" destOrd="0" parTransId="{38FCE17B-35FE-474C-8B1E-362AC5BBE480}" sibTransId="{BCAD2F1F-0EA9-418D-A185-82460FDADA1F}"/>
    <dgm:cxn modelId="{426E75C3-2792-449D-B79F-2FF4D4483016}" type="presOf" srcId="{241B74CF-A1CC-4090-B516-02F349295792}" destId="{123C11C9-61E7-4670-B321-EB0FC2274BB7}" srcOrd="0" destOrd="0" presId="urn:microsoft.com/office/officeart/2005/8/layout/hierarchy2"/>
    <dgm:cxn modelId="{1F879FD7-01B2-4AFE-BE4A-4BB8BB26469F}" type="presOf" srcId="{1F497550-CD70-41B3-A057-1C6EAC7144A7}" destId="{D3868754-379E-4291-A1B0-62EA0388BF8D}" srcOrd="1" destOrd="0" presId="urn:microsoft.com/office/officeart/2005/8/layout/hierarchy2"/>
    <dgm:cxn modelId="{14602EE1-BC4C-479C-B4F1-74EF2B268E78}" type="presOf" srcId="{F426C6BB-D500-4728-8E8E-FE69957FF89E}" destId="{3E06B424-D475-449A-BDB9-0493182EC872}" srcOrd="0" destOrd="0" presId="urn:microsoft.com/office/officeart/2005/8/layout/hierarchy2"/>
    <dgm:cxn modelId="{EB0695E5-D4F3-4E88-8B71-1A2C32981638}" type="presOf" srcId="{F426C6BB-D500-4728-8E8E-FE69957FF89E}" destId="{AAD26B50-E5A8-4023-8E62-DF655375E58F}" srcOrd="1" destOrd="0" presId="urn:microsoft.com/office/officeart/2005/8/layout/hierarchy2"/>
    <dgm:cxn modelId="{773B15E7-B5A2-45BF-844F-E9EC19824572}" type="presOf" srcId="{8FB04FD8-7F45-4D69-8DE0-F48B69D23DBA}" destId="{1254580E-3FB1-42B8-BFFC-9808B1876AB8}" srcOrd="0" destOrd="0" presId="urn:microsoft.com/office/officeart/2005/8/layout/hierarchy2"/>
    <dgm:cxn modelId="{30E8E667-8BBC-496E-B418-A2B3A3FADA72}" type="presParOf" srcId="{CF7ED401-1E2D-4360-AAE3-317D2EB27844}" destId="{A89653E2-D44C-47BA-8AB7-BA3D6E348C66}" srcOrd="0" destOrd="0" presId="urn:microsoft.com/office/officeart/2005/8/layout/hierarchy2"/>
    <dgm:cxn modelId="{8DE05B11-5630-4CEC-B5D5-51F9603DC3F5}" type="presParOf" srcId="{A89653E2-D44C-47BA-8AB7-BA3D6E348C66}" destId="{123C11C9-61E7-4670-B321-EB0FC2274BB7}" srcOrd="0" destOrd="0" presId="urn:microsoft.com/office/officeart/2005/8/layout/hierarchy2"/>
    <dgm:cxn modelId="{420B09FD-3CE3-4D0E-AAC3-8C626B48DB46}" type="presParOf" srcId="{A89653E2-D44C-47BA-8AB7-BA3D6E348C66}" destId="{7DD70253-91EA-4F0F-ABF6-B773E909EC1B}" srcOrd="1" destOrd="0" presId="urn:microsoft.com/office/officeart/2005/8/layout/hierarchy2"/>
    <dgm:cxn modelId="{B9A562B0-FAE3-4171-95B4-BE35B97195D9}" type="presParOf" srcId="{7DD70253-91EA-4F0F-ABF6-B773E909EC1B}" destId="{854CF744-8A62-4EA8-AC01-81D7DDEEB94A}" srcOrd="0" destOrd="0" presId="urn:microsoft.com/office/officeart/2005/8/layout/hierarchy2"/>
    <dgm:cxn modelId="{677CE94B-7BC5-42FA-BCEE-39CCC2DAE4C6}" type="presParOf" srcId="{854CF744-8A62-4EA8-AC01-81D7DDEEB94A}" destId="{04B9BF07-329A-49BE-9C39-3FC931609FD6}" srcOrd="0" destOrd="0" presId="urn:microsoft.com/office/officeart/2005/8/layout/hierarchy2"/>
    <dgm:cxn modelId="{D224A94D-026A-41CB-ACD1-207931448EBC}" type="presParOf" srcId="{7DD70253-91EA-4F0F-ABF6-B773E909EC1B}" destId="{AE2CB7F0-3900-45E3-B0DF-CC8997878485}" srcOrd="1" destOrd="0" presId="urn:microsoft.com/office/officeart/2005/8/layout/hierarchy2"/>
    <dgm:cxn modelId="{B4E8B339-55C1-48F1-9B05-20920C1668CF}" type="presParOf" srcId="{AE2CB7F0-3900-45E3-B0DF-CC8997878485}" destId="{27263FF3-FE1D-4AF7-B6A1-93270DDF6839}" srcOrd="0" destOrd="0" presId="urn:microsoft.com/office/officeart/2005/8/layout/hierarchy2"/>
    <dgm:cxn modelId="{B8EAFACE-DCB6-4ABF-B426-E948DD55A41B}" type="presParOf" srcId="{AE2CB7F0-3900-45E3-B0DF-CC8997878485}" destId="{FECB572E-AAB3-45AB-B08C-F885871854D3}" srcOrd="1" destOrd="0" presId="urn:microsoft.com/office/officeart/2005/8/layout/hierarchy2"/>
    <dgm:cxn modelId="{C16805A2-8458-4F3D-BEAF-B405B7BB30C8}" type="presParOf" srcId="{FECB572E-AAB3-45AB-B08C-F885871854D3}" destId="{3E06B424-D475-449A-BDB9-0493182EC872}" srcOrd="0" destOrd="0" presId="urn:microsoft.com/office/officeart/2005/8/layout/hierarchy2"/>
    <dgm:cxn modelId="{872796CE-FBCE-4270-B1AD-CAC13137AD0A}" type="presParOf" srcId="{3E06B424-D475-449A-BDB9-0493182EC872}" destId="{AAD26B50-E5A8-4023-8E62-DF655375E58F}" srcOrd="0" destOrd="0" presId="urn:microsoft.com/office/officeart/2005/8/layout/hierarchy2"/>
    <dgm:cxn modelId="{776817B1-AAE1-435F-A35A-268988E2CBFD}" type="presParOf" srcId="{FECB572E-AAB3-45AB-B08C-F885871854D3}" destId="{47917BE2-8376-4E2C-A141-97C51B6578AD}" srcOrd="1" destOrd="0" presId="urn:microsoft.com/office/officeart/2005/8/layout/hierarchy2"/>
    <dgm:cxn modelId="{C8324037-F782-4081-A274-CF70DA244D89}" type="presParOf" srcId="{47917BE2-8376-4E2C-A141-97C51B6578AD}" destId="{3075E1BF-E4B8-4E77-B93D-0BDFB41FFAC3}" srcOrd="0" destOrd="0" presId="urn:microsoft.com/office/officeart/2005/8/layout/hierarchy2"/>
    <dgm:cxn modelId="{AA9ED515-65AB-42B4-AC4C-FF018E7F0B8D}" type="presParOf" srcId="{47917BE2-8376-4E2C-A141-97C51B6578AD}" destId="{D1A48937-E621-4D80-A9CD-C40668BD8BB7}" srcOrd="1" destOrd="0" presId="urn:microsoft.com/office/officeart/2005/8/layout/hierarchy2"/>
    <dgm:cxn modelId="{217734D3-5014-40B9-B929-C879860FA00E}" type="presParOf" srcId="{FECB572E-AAB3-45AB-B08C-F885871854D3}" destId="{248FBE26-0135-410F-A222-50036C4CC680}" srcOrd="2" destOrd="0" presId="urn:microsoft.com/office/officeart/2005/8/layout/hierarchy2"/>
    <dgm:cxn modelId="{73E0FE08-E222-4328-8506-DFA9897A4E09}" type="presParOf" srcId="{248FBE26-0135-410F-A222-50036C4CC680}" destId="{D0EE125F-821B-4F1C-91D0-8D95F7B649B5}" srcOrd="0" destOrd="0" presId="urn:microsoft.com/office/officeart/2005/8/layout/hierarchy2"/>
    <dgm:cxn modelId="{9BBC23A3-DA89-4365-A021-D610D3004FB4}" type="presParOf" srcId="{FECB572E-AAB3-45AB-B08C-F885871854D3}" destId="{574ABBD1-16E1-4B98-B6A6-06D3D8139B21}" srcOrd="3" destOrd="0" presId="urn:microsoft.com/office/officeart/2005/8/layout/hierarchy2"/>
    <dgm:cxn modelId="{F3D8BFB0-F30B-4784-BC3D-0E62F177AB2C}" type="presParOf" srcId="{574ABBD1-16E1-4B98-B6A6-06D3D8139B21}" destId="{3A4DBE43-C7D8-4CB2-99DE-8D6C0D1AD1A8}" srcOrd="0" destOrd="0" presId="urn:microsoft.com/office/officeart/2005/8/layout/hierarchy2"/>
    <dgm:cxn modelId="{6DA7D0C6-E2BD-4C7A-A80B-0460B482EA0D}" type="presParOf" srcId="{574ABBD1-16E1-4B98-B6A6-06D3D8139B21}" destId="{BCE9CE10-03FD-4CE5-8943-F440D34EFABB}" srcOrd="1" destOrd="0" presId="urn:microsoft.com/office/officeart/2005/8/layout/hierarchy2"/>
    <dgm:cxn modelId="{B89DCE54-F9C8-40CD-B039-4651823BD024}" type="presParOf" srcId="{7DD70253-91EA-4F0F-ABF6-B773E909EC1B}" destId="{4C5EAFE1-403A-42BD-917E-C67EC60A296F}" srcOrd="2" destOrd="0" presId="urn:microsoft.com/office/officeart/2005/8/layout/hierarchy2"/>
    <dgm:cxn modelId="{A0021D39-4CA9-4425-8FBF-85B3979783FB}" type="presParOf" srcId="{4C5EAFE1-403A-42BD-917E-C67EC60A296F}" destId="{9BD461EA-343E-4188-B7E0-6A320DBC620E}" srcOrd="0" destOrd="0" presId="urn:microsoft.com/office/officeart/2005/8/layout/hierarchy2"/>
    <dgm:cxn modelId="{48303E73-BB51-4215-9F10-E17CD617060F}" type="presParOf" srcId="{7DD70253-91EA-4F0F-ABF6-B773E909EC1B}" destId="{4E71FD59-81F5-40C3-B354-81D73717A410}" srcOrd="3" destOrd="0" presId="urn:microsoft.com/office/officeart/2005/8/layout/hierarchy2"/>
    <dgm:cxn modelId="{88130B7A-9F0C-4F74-A78C-70EF177F7B6A}" type="presParOf" srcId="{4E71FD59-81F5-40C3-B354-81D73717A410}" destId="{A0AB6C79-2932-4672-8A66-078E0E68068A}" srcOrd="0" destOrd="0" presId="urn:microsoft.com/office/officeart/2005/8/layout/hierarchy2"/>
    <dgm:cxn modelId="{95BD79AB-7C22-49D1-B258-26D5FFD51867}" type="presParOf" srcId="{4E71FD59-81F5-40C3-B354-81D73717A410}" destId="{2BE1F94C-1419-4DA6-B526-57E883A96DEC}" srcOrd="1" destOrd="0" presId="urn:microsoft.com/office/officeart/2005/8/layout/hierarchy2"/>
    <dgm:cxn modelId="{7F04C835-E5F1-45E0-8F19-4E5E76D3C943}" type="presParOf" srcId="{2BE1F94C-1419-4DA6-B526-57E883A96DEC}" destId="{1A6B246D-7DD3-4C97-9F8C-EA4C25B0F515}" srcOrd="0" destOrd="0" presId="urn:microsoft.com/office/officeart/2005/8/layout/hierarchy2"/>
    <dgm:cxn modelId="{B46410E6-C362-47C1-9C40-2BEC0FF1F310}" type="presParOf" srcId="{1A6B246D-7DD3-4C97-9F8C-EA4C25B0F515}" destId="{D3868754-379E-4291-A1B0-62EA0388BF8D}" srcOrd="0" destOrd="0" presId="urn:microsoft.com/office/officeart/2005/8/layout/hierarchy2"/>
    <dgm:cxn modelId="{B593161E-5D15-452D-A1EA-7E16F3DA6B5C}" type="presParOf" srcId="{2BE1F94C-1419-4DA6-B526-57E883A96DEC}" destId="{F4D39C6C-54C1-4A31-8882-5AFFF0CB4FA1}" srcOrd="1" destOrd="0" presId="urn:microsoft.com/office/officeart/2005/8/layout/hierarchy2"/>
    <dgm:cxn modelId="{9466BC5F-5CC0-4FEF-9BFC-70668B50092B}" type="presParOf" srcId="{F4D39C6C-54C1-4A31-8882-5AFFF0CB4FA1}" destId="{1254580E-3FB1-42B8-BFFC-9808B1876AB8}" srcOrd="0" destOrd="0" presId="urn:microsoft.com/office/officeart/2005/8/layout/hierarchy2"/>
    <dgm:cxn modelId="{114FF5CF-A244-4D35-B500-AC6DA1CA7616}" type="presParOf" srcId="{F4D39C6C-54C1-4A31-8882-5AFFF0CB4FA1}" destId="{F0B1CBF7-B82D-4CC7-A5BF-20883CAAF4FF}" srcOrd="1" destOrd="0" presId="urn:microsoft.com/office/officeart/2005/8/layout/hierarchy2"/>
    <dgm:cxn modelId="{07EDE2E7-FCE7-45C8-929F-33F77BBE0938}" type="presParOf" srcId="{2BE1F94C-1419-4DA6-B526-57E883A96DEC}" destId="{BFF506CF-2D74-4E29-B035-FCBA17221E90}" srcOrd="2" destOrd="0" presId="urn:microsoft.com/office/officeart/2005/8/layout/hierarchy2"/>
    <dgm:cxn modelId="{144AB109-7323-4271-9599-F9C4D95B4FF4}" type="presParOf" srcId="{BFF506CF-2D74-4E29-B035-FCBA17221E90}" destId="{8EA0E4AD-B912-426E-9BBE-22D48448F341}" srcOrd="0" destOrd="0" presId="urn:microsoft.com/office/officeart/2005/8/layout/hierarchy2"/>
    <dgm:cxn modelId="{1EE2B718-B567-460D-A818-FA843D238EE3}" type="presParOf" srcId="{2BE1F94C-1419-4DA6-B526-57E883A96DEC}" destId="{4B9E9344-3531-4D61-A61C-0259E3EAFBEE}" srcOrd="3" destOrd="0" presId="urn:microsoft.com/office/officeart/2005/8/layout/hierarchy2"/>
    <dgm:cxn modelId="{D115E35B-0DB9-44ED-85AF-49D0C742B775}" type="presParOf" srcId="{4B9E9344-3531-4D61-A61C-0259E3EAFBEE}" destId="{CFC012DB-0DA9-470D-B131-ADF797154551}" srcOrd="0" destOrd="0" presId="urn:microsoft.com/office/officeart/2005/8/layout/hierarchy2"/>
    <dgm:cxn modelId="{EBB48EFC-C9A2-48EA-A1DA-915C559C0D38}" type="presParOf" srcId="{4B9E9344-3531-4D61-A61C-0259E3EAFBEE}" destId="{1681261C-A4C6-413B-9759-FBE819201CA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E4ED82-FE4D-4CF4-B8B8-DB8DB724A3B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41B74CF-A1CC-4090-B516-02F349295792}">
      <dgm:prSet phldrT="[Text]" custT="1"/>
      <dgm:spPr/>
      <dgm:t>
        <a:bodyPr/>
        <a:lstStyle/>
        <a:p>
          <a:r>
            <a:rPr lang="cs-CZ" sz="1600" dirty="0"/>
            <a:t>Je to savec?</a:t>
          </a:r>
        </a:p>
      </dgm:t>
    </dgm:pt>
    <dgm:pt modelId="{754259B5-556A-49A7-9007-CB4BFBB3F0EB}" type="parTrans" cxnId="{FCDADD36-B7A7-4511-8F70-2EFC3B6DEB10}">
      <dgm:prSet/>
      <dgm:spPr/>
      <dgm:t>
        <a:bodyPr/>
        <a:lstStyle/>
        <a:p>
          <a:endParaRPr lang="cs-CZ"/>
        </a:p>
      </dgm:t>
    </dgm:pt>
    <dgm:pt modelId="{895728CF-7A5D-4B2E-8B08-B60C9A1B3869}" type="sibTrans" cxnId="{FCDADD36-B7A7-4511-8F70-2EFC3B6DEB10}">
      <dgm:prSet/>
      <dgm:spPr/>
      <dgm:t>
        <a:bodyPr/>
        <a:lstStyle/>
        <a:p>
          <a:endParaRPr lang="cs-CZ"/>
        </a:p>
      </dgm:t>
    </dgm:pt>
    <dgm:pt modelId="{84C24F72-F740-4D81-9AB3-57478254F302}">
      <dgm:prSet phldrT="[Text]" custT="1"/>
      <dgm:spPr/>
      <dgm:t>
        <a:bodyPr/>
        <a:lstStyle/>
        <a:p>
          <a:r>
            <a:rPr lang="cs-CZ" sz="1600" dirty="0"/>
            <a:t>Je větší než ovce?</a:t>
          </a:r>
        </a:p>
      </dgm:t>
    </dgm:pt>
    <dgm:pt modelId="{7A1E9CE6-B6CF-4C99-ADDA-42C40F7114C2}" type="parTrans" cxnId="{FECB971D-5AB0-4D80-BC21-689E4B19715D}">
      <dgm:prSet/>
      <dgm:spPr/>
      <dgm:t>
        <a:bodyPr/>
        <a:lstStyle/>
        <a:p>
          <a:endParaRPr lang="cs-CZ"/>
        </a:p>
      </dgm:t>
    </dgm:pt>
    <dgm:pt modelId="{EAE5ED1F-D4D9-49E6-BA0B-99A637D43EDE}" type="sibTrans" cxnId="{FECB971D-5AB0-4D80-BC21-689E4B19715D}">
      <dgm:prSet/>
      <dgm:spPr/>
      <dgm:t>
        <a:bodyPr/>
        <a:lstStyle/>
        <a:p>
          <a:endParaRPr lang="cs-CZ"/>
        </a:p>
      </dgm:t>
    </dgm:pt>
    <dgm:pt modelId="{685290F1-9EFD-418C-A117-D460F83C6A04}">
      <dgm:prSet phldrT="[Text]" custT="1"/>
      <dgm:spPr/>
      <dgm:t>
        <a:bodyPr/>
        <a:lstStyle/>
        <a:p>
          <a:r>
            <a:rPr lang="cs-CZ" sz="1600" dirty="0"/>
            <a:t>Žije v tropech?</a:t>
          </a:r>
        </a:p>
      </dgm:t>
    </dgm:pt>
    <dgm:pt modelId="{99A8B13C-4A27-4B3B-B21E-6ABBCBA0F3DD}" type="parTrans" cxnId="{BD159F07-06A9-4058-B4B3-5E2DE3AD3F6B}">
      <dgm:prSet/>
      <dgm:spPr/>
      <dgm:t>
        <a:bodyPr/>
        <a:lstStyle/>
        <a:p>
          <a:endParaRPr lang="cs-CZ"/>
        </a:p>
      </dgm:t>
    </dgm:pt>
    <dgm:pt modelId="{C91DF8CE-1AEC-4621-968C-071F602995D7}" type="sibTrans" cxnId="{BD159F07-06A9-4058-B4B3-5E2DE3AD3F6B}">
      <dgm:prSet/>
      <dgm:spPr/>
      <dgm:t>
        <a:bodyPr/>
        <a:lstStyle/>
        <a:p>
          <a:endParaRPr lang="cs-CZ"/>
        </a:p>
      </dgm:t>
    </dgm:pt>
    <dgm:pt modelId="{2DA48E05-466F-4F61-A389-6AB35CEDB076}">
      <dgm:prSet phldrT="[Text]" custT="1"/>
      <dgm:spPr/>
      <dgm:t>
        <a:bodyPr/>
        <a:lstStyle/>
        <a:p>
          <a:r>
            <a:rPr lang="cs-CZ" sz="1600" dirty="0"/>
            <a:t>Žije ve vodě?</a:t>
          </a:r>
        </a:p>
      </dgm:t>
    </dgm:pt>
    <dgm:pt modelId="{49A8F0B4-C681-4F38-9984-E4FBE9AD9390}" type="parTrans" cxnId="{8730D95B-64C7-496B-A848-B9C8A941E600}">
      <dgm:prSet/>
      <dgm:spPr/>
      <dgm:t>
        <a:bodyPr/>
        <a:lstStyle/>
        <a:p>
          <a:endParaRPr lang="cs-CZ"/>
        </a:p>
      </dgm:t>
    </dgm:pt>
    <dgm:pt modelId="{AC5F0795-DFAB-4654-9993-41C059942940}" type="sibTrans" cxnId="{8730D95B-64C7-496B-A848-B9C8A941E600}">
      <dgm:prSet/>
      <dgm:spPr/>
      <dgm:t>
        <a:bodyPr/>
        <a:lstStyle/>
        <a:p>
          <a:endParaRPr lang="cs-CZ"/>
        </a:p>
      </dgm:t>
    </dgm:pt>
    <dgm:pt modelId="{8FB04FD8-7F45-4D69-8DE0-F48B69D23DBA}">
      <dgm:prSet phldrT="[Text]" custT="1"/>
      <dgm:spPr/>
      <dgm:t>
        <a:bodyPr/>
        <a:lstStyle/>
        <a:p>
          <a:r>
            <a:rPr lang="cs-CZ" sz="1600" dirty="0"/>
            <a:t>Je to dravec?</a:t>
          </a:r>
        </a:p>
      </dgm:t>
    </dgm:pt>
    <dgm:pt modelId="{1F497550-CD70-41B3-A057-1C6EAC7144A7}" type="parTrans" cxnId="{8FEAD959-7B7F-4370-BF93-0A0D21E34BC2}">
      <dgm:prSet/>
      <dgm:spPr/>
      <dgm:t>
        <a:bodyPr/>
        <a:lstStyle/>
        <a:p>
          <a:endParaRPr lang="cs-CZ"/>
        </a:p>
      </dgm:t>
    </dgm:pt>
    <dgm:pt modelId="{99A65B70-A2A3-4706-A10D-0B2768546781}" type="sibTrans" cxnId="{8FEAD959-7B7F-4370-BF93-0A0D21E34BC2}">
      <dgm:prSet/>
      <dgm:spPr/>
      <dgm:t>
        <a:bodyPr/>
        <a:lstStyle/>
        <a:p>
          <a:endParaRPr lang="cs-CZ"/>
        </a:p>
      </dgm:t>
    </dgm:pt>
    <dgm:pt modelId="{9B40DB38-5CF7-4479-BA25-E006372783A0}">
      <dgm:prSet phldrT="[Text]" custT="1"/>
      <dgm:spPr/>
      <dgm:t>
        <a:bodyPr/>
        <a:lstStyle/>
        <a:p>
          <a:r>
            <a:rPr lang="cs-CZ" sz="1600" dirty="0"/>
            <a:t>Žije v ČR? </a:t>
          </a:r>
        </a:p>
      </dgm:t>
    </dgm:pt>
    <dgm:pt modelId="{F426C6BB-D500-4728-8E8E-FE69957FF89E}" type="parTrans" cxnId="{20ADBD81-F0DB-4EED-A988-4B94EBC6B3A9}">
      <dgm:prSet/>
      <dgm:spPr/>
      <dgm:t>
        <a:bodyPr/>
        <a:lstStyle/>
        <a:p>
          <a:endParaRPr lang="cs-CZ"/>
        </a:p>
      </dgm:t>
    </dgm:pt>
    <dgm:pt modelId="{3CBDEA18-C3F0-4519-9B55-4F2F05C486C0}" type="sibTrans" cxnId="{20ADBD81-F0DB-4EED-A988-4B94EBC6B3A9}">
      <dgm:prSet/>
      <dgm:spPr/>
      <dgm:t>
        <a:bodyPr/>
        <a:lstStyle/>
        <a:p>
          <a:endParaRPr lang="cs-CZ"/>
        </a:p>
      </dgm:t>
    </dgm:pt>
    <dgm:pt modelId="{EC7CE76C-E093-4047-918C-B9A85B53E032}">
      <dgm:prSet phldrT="[Text]" custT="1"/>
      <dgm:spPr/>
      <dgm:t>
        <a:bodyPr/>
        <a:lstStyle/>
        <a:p>
          <a:r>
            <a:rPr lang="cs-CZ" sz="1600" dirty="0"/>
            <a:t>Je to pták?</a:t>
          </a:r>
        </a:p>
      </dgm:t>
    </dgm:pt>
    <dgm:pt modelId="{38FCE17B-35FE-474C-8B1E-362AC5BBE480}" type="parTrans" cxnId="{88B71AC1-DCF1-41F3-87BA-57E8DD8B0427}">
      <dgm:prSet/>
      <dgm:spPr/>
      <dgm:t>
        <a:bodyPr/>
        <a:lstStyle/>
        <a:p>
          <a:endParaRPr lang="cs-CZ"/>
        </a:p>
      </dgm:t>
    </dgm:pt>
    <dgm:pt modelId="{BCAD2F1F-0EA9-418D-A185-82460FDADA1F}" type="sibTrans" cxnId="{88B71AC1-DCF1-41F3-87BA-57E8DD8B0427}">
      <dgm:prSet/>
      <dgm:spPr/>
      <dgm:t>
        <a:bodyPr/>
        <a:lstStyle/>
        <a:p>
          <a:endParaRPr lang="cs-CZ"/>
        </a:p>
      </dgm:t>
    </dgm:pt>
    <dgm:pt modelId="{CF7ED401-1E2D-4360-AAE3-317D2EB27844}" type="pres">
      <dgm:prSet presAssocID="{79E4ED82-FE4D-4CF4-B8B8-DB8DB724A3B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89653E2-D44C-47BA-8AB7-BA3D6E348C66}" type="pres">
      <dgm:prSet presAssocID="{241B74CF-A1CC-4090-B516-02F349295792}" presName="root1" presStyleCnt="0"/>
      <dgm:spPr/>
    </dgm:pt>
    <dgm:pt modelId="{123C11C9-61E7-4670-B321-EB0FC2274BB7}" type="pres">
      <dgm:prSet presAssocID="{241B74CF-A1CC-4090-B516-02F349295792}" presName="LevelOneTextNode" presStyleLbl="node0" presStyleIdx="0" presStyleCnt="1">
        <dgm:presLayoutVars>
          <dgm:chPref val="3"/>
        </dgm:presLayoutVars>
      </dgm:prSet>
      <dgm:spPr/>
    </dgm:pt>
    <dgm:pt modelId="{7DD70253-91EA-4F0F-ABF6-B773E909EC1B}" type="pres">
      <dgm:prSet presAssocID="{241B74CF-A1CC-4090-B516-02F349295792}" presName="level2hierChild" presStyleCnt="0"/>
      <dgm:spPr/>
    </dgm:pt>
    <dgm:pt modelId="{854CF744-8A62-4EA8-AC01-81D7DDEEB94A}" type="pres">
      <dgm:prSet presAssocID="{7A1E9CE6-B6CF-4C99-ADDA-42C40F7114C2}" presName="conn2-1" presStyleLbl="parChTrans1D2" presStyleIdx="0" presStyleCnt="2"/>
      <dgm:spPr/>
    </dgm:pt>
    <dgm:pt modelId="{04B9BF07-329A-49BE-9C39-3FC931609FD6}" type="pres">
      <dgm:prSet presAssocID="{7A1E9CE6-B6CF-4C99-ADDA-42C40F7114C2}" presName="connTx" presStyleLbl="parChTrans1D2" presStyleIdx="0" presStyleCnt="2"/>
      <dgm:spPr/>
    </dgm:pt>
    <dgm:pt modelId="{AE2CB7F0-3900-45E3-B0DF-CC8997878485}" type="pres">
      <dgm:prSet presAssocID="{84C24F72-F740-4D81-9AB3-57478254F302}" presName="root2" presStyleCnt="0"/>
      <dgm:spPr/>
    </dgm:pt>
    <dgm:pt modelId="{27263FF3-FE1D-4AF7-B6A1-93270DDF6839}" type="pres">
      <dgm:prSet presAssocID="{84C24F72-F740-4D81-9AB3-57478254F302}" presName="LevelTwoTextNode" presStyleLbl="node2" presStyleIdx="0" presStyleCnt="2">
        <dgm:presLayoutVars>
          <dgm:chPref val="3"/>
        </dgm:presLayoutVars>
      </dgm:prSet>
      <dgm:spPr/>
    </dgm:pt>
    <dgm:pt modelId="{FECB572E-AAB3-45AB-B08C-F885871854D3}" type="pres">
      <dgm:prSet presAssocID="{84C24F72-F740-4D81-9AB3-57478254F302}" presName="level3hierChild" presStyleCnt="0"/>
      <dgm:spPr/>
    </dgm:pt>
    <dgm:pt modelId="{3E06B424-D475-449A-BDB9-0493182EC872}" type="pres">
      <dgm:prSet presAssocID="{F426C6BB-D500-4728-8E8E-FE69957FF89E}" presName="conn2-1" presStyleLbl="parChTrans1D3" presStyleIdx="0" presStyleCnt="4"/>
      <dgm:spPr/>
    </dgm:pt>
    <dgm:pt modelId="{AAD26B50-E5A8-4023-8E62-DF655375E58F}" type="pres">
      <dgm:prSet presAssocID="{F426C6BB-D500-4728-8E8E-FE69957FF89E}" presName="connTx" presStyleLbl="parChTrans1D3" presStyleIdx="0" presStyleCnt="4"/>
      <dgm:spPr/>
    </dgm:pt>
    <dgm:pt modelId="{47917BE2-8376-4E2C-A141-97C51B6578AD}" type="pres">
      <dgm:prSet presAssocID="{9B40DB38-5CF7-4479-BA25-E006372783A0}" presName="root2" presStyleCnt="0"/>
      <dgm:spPr/>
    </dgm:pt>
    <dgm:pt modelId="{3075E1BF-E4B8-4E77-B93D-0BDFB41FFAC3}" type="pres">
      <dgm:prSet presAssocID="{9B40DB38-5CF7-4479-BA25-E006372783A0}" presName="LevelTwoTextNode" presStyleLbl="node3" presStyleIdx="0" presStyleCnt="4">
        <dgm:presLayoutVars>
          <dgm:chPref val="3"/>
        </dgm:presLayoutVars>
      </dgm:prSet>
      <dgm:spPr/>
    </dgm:pt>
    <dgm:pt modelId="{D1A48937-E621-4D80-A9CD-C40668BD8BB7}" type="pres">
      <dgm:prSet presAssocID="{9B40DB38-5CF7-4479-BA25-E006372783A0}" presName="level3hierChild" presStyleCnt="0"/>
      <dgm:spPr/>
    </dgm:pt>
    <dgm:pt modelId="{248FBE26-0135-410F-A222-50036C4CC680}" type="pres">
      <dgm:prSet presAssocID="{99A8B13C-4A27-4B3B-B21E-6ABBCBA0F3DD}" presName="conn2-1" presStyleLbl="parChTrans1D3" presStyleIdx="1" presStyleCnt="4"/>
      <dgm:spPr/>
    </dgm:pt>
    <dgm:pt modelId="{D0EE125F-821B-4F1C-91D0-8D95F7B649B5}" type="pres">
      <dgm:prSet presAssocID="{99A8B13C-4A27-4B3B-B21E-6ABBCBA0F3DD}" presName="connTx" presStyleLbl="parChTrans1D3" presStyleIdx="1" presStyleCnt="4"/>
      <dgm:spPr/>
    </dgm:pt>
    <dgm:pt modelId="{574ABBD1-16E1-4B98-B6A6-06D3D8139B21}" type="pres">
      <dgm:prSet presAssocID="{685290F1-9EFD-418C-A117-D460F83C6A04}" presName="root2" presStyleCnt="0"/>
      <dgm:spPr/>
    </dgm:pt>
    <dgm:pt modelId="{3A4DBE43-C7D8-4CB2-99DE-8D6C0D1AD1A8}" type="pres">
      <dgm:prSet presAssocID="{685290F1-9EFD-418C-A117-D460F83C6A04}" presName="LevelTwoTextNode" presStyleLbl="node3" presStyleIdx="1" presStyleCnt="4">
        <dgm:presLayoutVars>
          <dgm:chPref val="3"/>
        </dgm:presLayoutVars>
      </dgm:prSet>
      <dgm:spPr/>
    </dgm:pt>
    <dgm:pt modelId="{BCE9CE10-03FD-4CE5-8943-F440D34EFABB}" type="pres">
      <dgm:prSet presAssocID="{685290F1-9EFD-418C-A117-D460F83C6A04}" presName="level3hierChild" presStyleCnt="0"/>
      <dgm:spPr/>
    </dgm:pt>
    <dgm:pt modelId="{4C5EAFE1-403A-42BD-917E-C67EC60A296F}" type="pres">
      <dgm:prSet presAssocID="{49A8F0B4-C681-4F38-9984-E4FBE9AD9390}" presName="conn2-1" presStyleLbl="parChTrans1D2" presStyleIdx="1" presStyleCnt="2"/>
      <dgm:spPr/>
    </dgm:pt>
    <dgm:pt modelId="{9BD461EA-343E-4188-B7E0-6A320DBC620E}" type="pres">
      <dgm:prSet presAssocID="{49A8F0B4-C681-4F38-9984-E4FBE9AD9390}" presName="connTx" presStyleLbl="parChTrans1D2" presStyleIdx="1" presStyleCnt="2"/>
      <dgm:spPr/>
    </dgm:pt>
    <dgm:pt modelId="{4E71FD59-81F5-40C3-B354-81D73717A410}" type="pres">
      <dgm:prSet presAssocID="{2DA48E05-466F-4F61-A389-6AB35CEDB076}" presName="root2" presStyleCnt="0"/>
      <dgm:spPr/>
    </dgm:pt>
    <dgm:pt modelId="{A0AB6C79-2932-4672-8A66-078E0E68068A}" type="pres">
      <dgm:prSet presAssocID="{2DA48E05-466F-4F61-A389-6AB35CEDB076}" presName="LevelTwoTextNode" presStyleLbl="node2" presStyleIdx="1" presStyleCnt="2">
        <dgm:presLayoutVars>
          <dgm:chPref val="3"/>
        </dgm:presLayoutVars>
      </dgm:prSet>
      <dgm:spPr/>
    </dgm:pt>
    <dgm:pt modelId="{2BE1F94C-1419-4DA6-B526-57E883A96DEC}" type="pres">
      <dgm:prSet presAssocID="{2DA48E05-466F-4F61-A389-6AB35CEDB076}" presName="level3hierChild" presStyleCnt="0"/>
      <dgm:spPr/>
    </dgm:pt>
    <dgm:pt modelId="{1A6B246D-7DD3-4C97-9F8C-EA4C25B0F515}" type="pres">
      <dgm:prSet presAssocID="{1F497550-CD70-41B3-A057-1C6EAC7144A7}" presName="conn2-1" presStyleLbl="parChTrans1D3" presStyleIdx="2" presStyleCnt="4"/>
      <dgm:spPr/>
    </dgm:pt>
    <dgm:pt modelId="{D3868754-379E-4291-A1B0-62EA0388BF8D}" type="pres">
      <dgm:prSet presAssocID="{1F497550-CD70-41B3-A057-1C6EAC7144A7}" presName="connTx" presStyleLbl="parChTrans1D3" presStyleIdx="2" presStyleCnt="4"/>
      <dgm:spPr/>
    </dgm:pt>
    <dgm:pt modelId="{F4D39C6C-54C1-4A31-8882-5AFFF0CB4FA1}" type="pres">
      <dgm:prSet presAssocID="{8FB04FD8-7F45-4D69-8DE0-F48B69D23DBA}" presName="root2" presStyleCnt="0"/>
      <dgm:spPr/>
    </dgm:pt>
    <dgm:pt modelId="{1254580E-3FB1-42B8-BFFC-9808B1876AB8}" type="pres">
      <dgm:prSet presAssocID="{8FB04FD8-7F45-4D69-8DE0-F48B69D23DBA}" presName="LevelTwoTextNode" presStyleLbl="node3" presStyleIdx="2" presStyleCnt="4">
        <dgm:presLayoutVars>
          <dgm:chPref val="3"/>
        </dgm:presLayoutVars>
      </dgm:prSet>
      <dgm:spPr/>
    </dgm:pt>
    <dgm:pt modelId="{F0B1CBF7-B82D-4CC7-A5BF-20883CAAF4FF}" type="pres">
      <dgm:prSet presAssocID="{8FB04FD8-7F45-4D69-8DE0-F48B69D23DBA}" presName="level3hierChild" presStyleCnt="0"/>
      <dgm:spPr/>
    </dgm:pt>
    <dgm:pt modelId="{BFF506CF-2D74-4E29-B035-FCBA17221E90}" type="pres">
      <dgm:prSet presAssocID="{38FCE17B-35FE-474C-8B1E-362AC5BBE480}" presName="conn2-1" presStyleLbl="parChTrans1D3" presStyleIdx="3" presStyleCnt="4"/>
      <dgm:spPr/>
    </dgm:pt>
    <dgm:pt modelId="{8EA0E4AD-B912-426E-9BBE-22D48448F341}" type="pres">
      <dgm:prSet presAssocID="{38FCE17B-35FE-474C-8B1E-362AC5BBE480}" presName="connTx" presStyleLbl="parChTrans1D3" presStyleIdx="3" presStyleCnt="4"/>
      <dgm:spPr/>
    </dgm:pt>
    <dgm:pt modelId="{4B9E9344-3531-4D61-A61C-0259E3EAFBEE}" type="pres">
      <dgm:prSet presAssocID="{EC7CE76C-E093-4047-918C-B9A85B53E032}" presName="root2" presStyleCnt="0"/>
      <dgm:spPr/>
    </dgm:pt>
    <dgm:pt modelId="{CFC012DB-0DA9-470D-B131-ADF797154551}" type="pres">
      <dgm:prSet presAssocID="{EC7CE76C-E093-4047-918C-B9A85B53E032}" presName="LevelTwoTextNode" presStyleLbl="node3" presStyleIdx="3" presStyleCnt="4">
        <dgm:presLayoutVars>
          <dgm:chPref val="3"/>
        </dgm:presLayoutVars>
      </dgm:prSet>
      <dgm:spPr/>
    </dgm:pt>
    <dgm:pt modelId="{1681261C-A4C6-413B-9759-FBE819201CAF}" type="pres">
      <dgm:prSet presAssocID="{EC7CE76C-E093-4047-918C-B9A85B53E032}" presName="level3hierChild" presStyleCnt="0"/>
      <dgm:spPr/>
    </dgm:pt>
  </dgm:ptLst>
  <dgm:cxnLst>
    <dgm:cxn modelId="{BD159F07-06A9-4058-B4B3-5E2DE3AD3F6B}" srcId="{84C24F72-F740-4D81-9AB3-57478254F302}" destId="{685290F1-9EFD-418C-A117-D460F83C6A04}" srcOrd="1" destOrd="0" parTransId="{99A8B13C-4A27-4B3B-B21E-6ABBCBA0F3DD}" sibTransId="{C91DF8CE-1AEC-4621-968C-071F602995D7}"/>
    <dgm:cxn modelId="{DA15E60E-689C-4034-9BF4-AB371C77F664}" type="presOf" srcId="{7A1E9CE6-B6CF-4C99-ADDA-42C40F7114C2}" destId="{854CF744-8A62-4EA8-AC01-81D7DDEEB94A}" srcOrd="0" destOrd="0" presId="urn:microsoft.com/office/officeart/2005/8/layout/hierarchy2"/>
    <dgm:cxn modelId="{FECB971D-5AB0-4D80-BC21-689E4B19715D}" srcId="{241B74CF-A1CC-4090-B516-02F349295792}" destId="{84C24F72-F740-4D81-9AB3-57478254F302}" srcOrd="0" destOrd="0" parTransId="{7A1E9CE6-B6CF-4C99-ADDA-42C40F7114C2}" sibTransId="{EAE5ED1F-D4D9-49E6-BA0B-99A637D43EDE}"/>
    <dgm:cxn modelId="{4C94201F-2644-41F7-BA16-36E0F80CC21E}" type="presOf" srcId="{84C24F72-F740-4D81-9AB3-57478254F302}" destId="{27263FF3-FE1D-4AF7-B6A1-93270DDF6839}" srcOrd="0" destOrd="0" presId="urn:microsoft.com/office/officeart/2005/8/layout/hierarchy2"/>
    <dgm:cxn modelId="{D4D8B925-2B2D-4266-BAA8-25EF1522C98F}" type="presOf" srcId="{1F497550-CD70-41B3-A057-1C6EAC7144A7}" destId="{1A6B246D-7DD3-4C97-9F8C-EA4C25B0F515}" srcOrd="0" destOrd="0" presId="urn:microsoft.com/office/officeart/2005/8/layout/hierarchy2"/>
    <dgm:cxn modelId="{FCDADD36-B7A7-4511-8F70-2EFC3B6DEB10}" srcId="{79E4ED82-FE4D-4CF4-B8B8-DB8DB724A3B8}" destId="{241B74CF-A1CC-4090-B516-02F349295792}" srcOrd="0" destOrd="0" parTransId="{754259B5-556A-49A7-9007-CB4BFBB3F0EB}" sibTransId="{895728CF-7A5D-4B2E-8B08-B60C9A1B3869}"/>
    <dgm:cxn modelId="{8730D95B-64C7-496B-A848-B9C8A941E600}" srcId="{241B74CF-A1CC-4090-B516-02F349295792}" destId="{2DA48E05-466F-4F61-A389-6AB35CEDB076}" srcOrd="1" destOrd="0" parTransId="{49A8F0B4-C681-4F38-9984-E4FBE9AD9390}" sibTransId="{AC5F0795-DFAB-4654-9993-41C059942940}"/>
    <dgm:cxn modelId="{FEEAE16B-8A04-4025-97DA-3809D90C0F67}" type="presOf" srcId="{99A8B13C-4A27-4B3B-B21E-6ABBCBA0F3DD}" destId="{D0EE125F-821B-4F1C-91D0-8D95F7B649B5}" srcOrd="1" destOrd="0" presId="urn:microsoft.com/office/officeart/2005/8/layout/hierarchy2"/>
    <dgm:cxn modelId="{2DA77C6F-F0BD-44E1-8DDB-362D125836ED}" type="presOf" srcId="{EC7CE76C-E093-4047-918C-B9A85B53E032}" destId="{CFC012DB-0DA9-470D-B131-ADF797154551}" srcOrd="0" destOrd="0" presId="urn:microsoft.com/office/officeart/2005/8/layout/hierarchy2"/>
    <dgm:cxn modelId="{3AE82155-5FAB-4CB3-8BAB-CB5DB016D01C}" type="presOf" srcId="{9B40DB38-5CF7-4479-BA25-E006372783A0}" destId="{3075E1BF-E4B8-4E77-B93D-0BDFB41FFAC3}" srcOrd="0" destOrd="0" presId="urn:microsoft.com/office/officeart/2005/8/layout/hierarchy2"/>
    <dgm:cxn modelId="{1AC0BE76-EFA2-4C37-9F7F-DBE9F02B3713}" type="presOf" srcId="{49A8F0B4-C681-4F38-9984-E4FBE9AD9390}" destId="{9BD461EA-343E-4188-B7E0-6A320DBC620E}" srcOrd="1" destOrd="0" presId="urn:microsoft.com/office/officeart/2005/8/layout/hierarchy2"/>
    <dgm:cxn modelId="{8FEAD959-7B7F-4370-BF93-0A0D21E34BC2}" srcId="{2DA48E05-466F-4F61-A389-6AB35CEDB076}" destId="{8FB04FD8-7F45-4D69-8DE0-F48B69D23DBA}" srcOrd="0" destOrd="0" parTransId="{1F497550-CD70-41B3-A057-1C6EAC7144A7}" sibTransId="{99A65B70-A2A3-4706-A10D-0B2768546781}"/>
    <dgm:cxn modelId="{41D15C7A-4FBF-4D86-BEA8-8870215612DE}" type="presOf" srcId="{7A1E9CE6-B6CF-4C99-ADDA-42C40F7114C2}" destId="{04B9BF07-329A-49BE-9C39-3FC931609FD6}" srcOrd="1" destOrd="0" presId="urn:microsoft.com/office/officeart/2005/8/layout/hierarchy2"/>
    <dgm:cxn modelId="{00BB8980-5A99-436D-87B0-1E2B9F481A72}" type="presOf" srcId="{79E4ED82-FE4D-4CF4-B8B8-DB8DB724A3B8}" destId="{CF7ED401-1E2D-4360-AAE3-317D2EB27844}" srcOrd="0" destOrd="0" presId="urn:microsoft.com/office/officeart/2005/8/layout/hierarchy2"/>
    <dgm:cxn modelId="{20ADBD81-F0DB-4EED-A988-4B94EBC6B3A9}" srcId="{84C24F72-F740-4D81-9AB3-57478254F302}" destId="{9B40DB38-5CF7-4479-BA25-E006372783A0}" srcOrd="0" destOrd="0" parTransId="{F426C6BB-D500-4728-8E8E-FE69957FF89E}" sibTransId="{3CBDEA18-C3F0-4519-9B55-4F2F05C486C0}"/>
    <dgm:cxn modelId="{9E39C6A1-5BB9-4B9B-9571-94C97F8DED31}" type="presOf" srcId="{38FCE17B-35FE-474C-8B1E-362AC5BBE480}" destId="{8EA0E4AD-B912-426E-9BBE-22D48448F341}" srcOrd="1" destOrd="0" presId="urn:microsoft.com/office/officeart/2005/8/layout/hierarchy2"/>
    <dgm:cxn modelId="{BA3408A4-E1F3-4BF5-8B1C-0439D3B09459}" type="presOf" srcId="{2DA48E05-466F-4F61-A389-6AB35CEDB076}" destId="{A0AB6C79-2932-4672-8A66-078E0E68068A}" srcOrd="0" destOrd="0" presId="urn:microsoft.com/office/officeart/2005/8/layout/hierarchy2"/>
    <dgm:cxn modelId="{802F1FA7-C7F8-44D1-918F-5FABE66CD655}" type="presOf" srcId="{685290F1-9EFD-418C-A117-D460F83C6A04}" destId="{3A4DBE43-C7D8-4CB2-99DE-8D6C0D1AD1A8}" srcOrd="0" destOrd="0" presId="urn:microsoft.com/office/officeart/2005/8/layout/hierarchy2"/>
    <dgm:cxn modelId="{0DAA30B7-20C8-4F0A-BFED-91D00F9C78E7}" type="presOf" srcId="{99A8B13C-4A27-4B3B-B21E-6ABBCBA0F3DD}" destId="{248FBE26-0135-410F-A222-50036C4CC680}" srcOrd="0" destOrd="0" presId="urn:microsoft.com/office/officeart/2005/8/layout/hierarchy2"/>
    <dgm:cxn modelId="{65446FB7-4524-46E9-BD91-8BC9251E4132}" type="presOf" srcId="{38FCE17B-35FE-474C-8B1E-362AC5BBE480}" destId="{BFF506CF-2D74-4E29-B035-FCBA17221E90}" srcOrd="0" destOrd="0" presId="urn:microsoft.com/office/officeart/2005/8/layout/hierarchy2"/>
    <dgm:cxn modelId="{896575BA-AAF7-4742-BDB0-146163485379}" type="presOf" srcId="{49A8F0B4-C681-4F38-9984-E4FBE9AD9390}" destId="{4C5EAFE1-403A-42BD-917E-C67EC60A296F}" srcOrd="0" destOrd="0" presId="urn:microsoft.com/office/officeart/2005/8/layout/hierarchy2"/>
    <dgm:cxn modelId="{88B71AC1-DCF1-41F3-87BA-57E8DD8B0427}" srcId="{2DA48E05-466F-4F61-A389-6AB35CEDB076}" destId="{EC7CE76C-E093-4047-918C-B9A85B53E032}" srcOrd="1" destOrd="0" parTransId="{38FCE17B-35FE-474C-8B1E-362AC5BBE480}" sibTransId="{BCAD2F1F-0EA9-418D-A185-82460FDADA1F}"/>
    <dgm:cxn modelId="{426E75C3-2792-449D-B79F-2FF4D4483016}" type="presOf" srcId="{241B74CF-A1CC-4090-B516-02F349295792}" destId="{123C11C9-61E7-4670-B321-EB0FC2274BB7}" srcOrd="0" destOrd="0" presId="urn:microsoft.com/office/officeart/2005/8/layout/hierarchy2"/>
    <dgm:cxn modelId="{1F879FD7-01B2-4AFE-BE4A-4BB8BB26469F}" type="presOf" srcId="{1F497550-CD70-41B3-A057-1C6EAC7144A7}" destId="{D3868754-379E-4291-A1B0-62EA0388BF8D}" srcOrd="1" destOrd="0" presId="urn:microsoft.com/office/officeart/2005/8/layout/hierarchy2"/>
    <dgm:cxn modelId="{14602EE1-BC4C-479C-B4F1-74EF2B268E78}" type="presOf" srcId="{F426C6BB-D500-4728-8E8E-FE69957FF89E}" destId="{3E06B424-D475-449A-BDB9-0493182EC872}" srcOrd="0" destOrd="0" presId="urn:microsoft.com/office/officeart/2005/8/layout/hierarchy2"/>
    <dgm:cxn modelId="{EB0695E5-D4F3-4E88-8B71-1A2C32981638}" type="presOf" srcId="{F426C6BB-D500-4728-8E8E-FE69957FF89E}" destId="{AAD26B50-E5A8-4023-8E62-DF655375E58F}" srcOrd="1" destOrd="0" presId="urn:microsoft.com/office/officeart/2005/8/layout/hierarchy2"/>
    <dgm:cxn modelId="{773B15E7-B5A2-45BF-844F-E9EC19824572}" type="presOf" srcId="{8FB04FD8-7F45-4D69-8DE0-F48B69D23DBA}" destId="{1254580E-3FB1-42B8-BFFC-9808B1876AB8}" srcOrd="0" destOrd="0" presId="urn:microsoft.com/office/officeart/2005/8/layout/hierarchy2"/>
    <dgm:cxn modelId="{30E8E667-8BBC-496E-B418-A2B3A3FADA72}" type="presParOf" srcId="{CF7ED401-1E2D-4360-AAE3-317D2EB27844}" destId="{A89653E2-D44C-47BA-8AB7-BA3D6E348C66}" srcOrd="0" destOrd="0" presId="urn:microsoft.com/office/officeart/2005/8/layout/hierarchy2"/>
    <dgm:cxn modelId="{8DE05B11-5630-4CEC-B5D5-51F9603DC3F5}" type="presParOf" srcId="{A89653E2-D44C-47BA-8AB7-BA3D6E348C66}" destId="{123C11C9-61E7-4670-B321-EB0FC2274BB7}" srcOrd="0" destOrd="0" presId="urn:microsoft.com/office/officeart/2005/8/layout/hierarchy2"/>
    <dgm:cxn modelId="{420B09FD-3CE3-4D0E-AAC3-8C626B48DB46}" type="presParOf" srcId="{A89653E2-D44C-47BA-8AB7-BA3D6E348C66}" destId="{7DD70253-91EA-4F0F-ABF6-B773E909EC1B}" srcOrd="1" destOrd="0" presId="urn:microsoft.com/office/officeart/2005/8/layout/hierarchy2"/>
    <dgm:cxn modelId="{B9A562B0-FAE3-4171-95B4-BE35B97195D9}" type="presParOf" srcId="{7DD70253-91EA-4F0F-ABF6-B773E909EC1B}" destId="{854CF744-8A62-4EA8-AC01-81D7DDEEB94A}" srcOrd="0" destOrd="0" presId="urn:microsoft.com/office/officeart/2005/8/layout/hierarchy2"/>
    <dgm:cxn modelId="{677CE94B-7BC5-42FA-BCEE-39CCC2DAE4C6}" type="presParOf" srcId="{854CF744-8A62-4EA8-AC01-81D7DDEEB94A}" destId="{04B9BF07-329A-49BE-9C39-3FC931609FD6}" srcOrd="0" destOrd="0" presId="urn:microsoft.com/office/officeart/2005/8/layout/hierarchy2"/>
    <dgm:cxn modelId="{D224A94D-026A-41CB-ACD1-207931448EBC}" type="presParOf" srcId="{7DD70253-91EA-4F0F-ABF6-B773E909EC1B}" destId="{AE2CB7F0-3900-45E3-B0DF-CC8997878485}" srcOrd="1" destOrd="0" presId="urn:microsoft.com/office/officeart/2005/8/layout/hierarchy2"/>
    <dgm:cxn modelId="{B4E8B339-55C1-48F1-9B05-20920C1668CF}" type="presParOf" srcId="{AE2CB7F0-3900-45E3-B0DF-CC8997878485}" destId="{27263FF3-FE1D-4AF7-B6A1-93270DDF6839}" srcOrd="0" destOrd="0" presId="urn:microsoft.com/office/officeart/2005/8/layout/hierarchy2"/>
    <dgm:cxn modelId="{B8EAFACE-DCB6-4ABF-B426-E948DD55A41B}" type="presParOf" srcId="{AE2CB7F0-3900-45E3-B0DF-CC8997878485}" destId="{FECB572E-AAB3-45AB-B08C-F885871854D3}" srcOrd="1" destOrd="0" presId="urn:microsoft.com/office/officeart/2005/8/layout/hierarchy2"/>
    <dgm:cxn modelId="{C16805A2-8458-4F3D-BEAF-B405B7BB30C8}" type="presParOf" srcId="{FECB572E-AAB3-45AB-B08C-F885871854D3}" destId="{3E06B424-D475-449A-BDB9-0493182EC872}" srcOrd="0" destOrd="0" presId="urn:microsoft.com/office/officeart/2005/8/layout/hierarchy2"/>
    <dgm:cxn modelId="{872796CE-FBCE-4270-B1AD-CAC13137AD0A}" type="presParOf" srcId="{3E06B424-D475-449A-BDB9-0493182EC872}" destId="{AAD26B50-E5A8-4023-8E62-DF655375E58F}" srcOrd="0" destOrd="0" presId="urn:microsoft.com/office/officeart/2005/8/layout/hierarchy2"/>
    <dgm:cxn modelId="{776817B1-AAE1-435F-A35A-268988E2CBFD}" type="presParOf" srcId="{FECB572E-AAB3-45AB-B08C-F885871854D3}" destId="{47917BE2-8376-4E2C-A141-97C51B6578AD}" srcOrd="1" destOrd="0" presId="urn:microsoft.com/office/officeart/2005/8/layout/hierarchy2"/>
    <dgm:cxn modelId="{C8324037-F782-4081-A274-CF70DA244D89}" type="presParOf" srcId="{47917BE2-8376-4E2C-A141-97C51B6578AD}" destId="{3075E1BF-E4B8-4E77-B93D-0BDFB41FFAC3}" srcOrd="0" destOrd="0" presId="urn:microsoft.com/office/officeart/2005/8/layout/hierarchy2"/>
    <dgm:cxn modelId="{AA9ED515-65AB-42B4-AC4C-FF018E7F0B8D}" type="presParOf" srcId="{47917BE2-8376-4E2C-A141-97C51B6578AD}" destId="{D1A48937-E621-4D80-A9CD-C40668BD8BB7}" srcOrd="1" destOrd="0" presId="urn:microsoft.com/office/officeart/2005/8/layout/hierarchy2"/>
    <dgm:cxn modelId="{217734D3-5014-40B9-B929-C879860FA00E}" type="presParOf" srcId="{FECB572E-AAB3-45AB-B08C-F885871854D3}" destId="{248FBE26-0135-410F-A222-50036C4CC680}" srcOrd="2" destOrd="0" presId="urn:microsoft.com/office/officeart/2005/8/layout/hierarchy2"/>
    <dgm:cxn modelId="{73E0FE08-E222-4328-8506-DFA9897A4E09}" type="presParOf" srcId="{248FBE26-0135-410F-A222-50036C4CC680}" destId="{D0EE125F-821B-4F1C-91D0-8D95F7B649B5}" srcOrd="0" destOrd="0" presId="urn:microsoft.com/office/officeart/2005/8/layout/hierarchy2"/>
    <dgm:cxn modelId="{9BBC23A3-DA89-4365-A021-D610D3004FB4}" type="presParOf" srcId="{FECB572E-AAB3-45AB-B08C-F885871854D3}" destId="{574ABBD1-16E1-4B98-B6A6-06D3D8139B21}" srcOrd="3" destOrd="0" presId="urn:microsoft.com/office/officeart/2005/8/layout/hierarchy2"/>
    <dgm:cxn modelId="{F3D8BFB0-F30B-4784-BC3D-0E62F177AB2C}" type="presParOf" srcId="{574ABBD1-16E1-4B98-B6A6-06D3D8139B21}" destId="{3A4DBE43-C7D8-4CB2-99DE-8D6C0D1AD1A8}" srcOrd="0" destOrd="0" presId="urn:microsoft.com/office/officeart/2005/8/layout/hierarchy2"/>
    <dgm:cxn modelId="{6DA7D0C6-E2BD-4C7A-A80B-0460B482EA0D}" type="presParOf" srcId="{574ABBD1-16E1-4B98-B6A6-06D3D8139B21}" destId="{BCE9CE10-03FD-4CE5-8943-F440D34EFABB}" srcOrd="1" destOrd="0" presId="urn:microsoft.com/office/officeart/2005/8/layout/hierarchy2"/>
    <dgm:cxn modelId="{B89DCE54-F9C8-40CD-B039-4651823BD024}" type="presParOf" srcId="{7DD70253-91EA-4F0F-ABF6-B773E909EC1B}" destId="{4C5EAFE1-403A-42BD-917E-C67EC60A296F}" srcOrd="2" destOrd="0" presId="urn:microsoft.com/office/officeart/2005/8/layout/hierarchy2"/>
    <dgm:cxn modelId="{A0021D39-4CA9-4425-8FBF-85B3979783FB}" type="presParOf" srcId="{4C5EAFE1-403A-42BD-917E-C67EC60A296F}" destId="{9BD461EA-343E-4188-B7E0-6A320DBC620E}" srcOrd="0" destOrd="0" presId="urn:microsoft.com/office/officeart/2005/8/layout/hierarchy2"/>
    <dgm:cxn modelId="{48303E73-BB51-4215-9F10-E17CD617060F}" type="presParOf" srcId="{7DD70253-91EA-4F0F-ABF6-B773E909EC1B}" destId="{4E71FD59-81F5-40C3-B354-81D73717A410}" srcOrd="3" destOrd="0" presId="urn:microsoft.com/office/officeart/2005/8/layout/hierarchy2"/>
    <dgm:cxn modelId="{88130B7A-9F0C-4F74-A78C-70EF177F7B6A}" type="presParOf" srcId="{4E71FD59-81F5-40C3-B354-81D73717A410}" destId="{A0AB6C79-2932-4672-8A66-078E0E68068A}" srcOrd="0" destOrd="0" presId="urn:microsoft.com/office/officeart/2005/8/layout/hierarchy2"/>
    <dgm:cxn modelId="{95BD79AB-7C22-49D1-B258-26D5FFD51867}" type="presParOf" srcId="{4E71FD59-81F5-40C3-B354-81D73717A410}" destId="{2BE1F94C-1419-4DA6-B526-57E883A96DEC}" srcOrd="1" destOrd="0" presId="urn:microsoft.com/office/officeart/2005/8/layout/hierarchy2"/>
    <dgm:cxn modelId="{7F04C835-E5F1-45E0-8F19-4E5E76D3C943}" type="presParOf" srcId="{2BE1F94C-1419-4DA6-B526-57E883A96DEC}" destId="{1A6B246D-7DD3-4C97-9F8C-EA4C25B0F515}" srcOrd="0" destOrd="0" presId="urn:microsoft.com/office/officeart/2005/8/layout/hierarchy2"/>
    <dgm:cxn modelId="{B46410E6-C362-47C1-9C40-2BEC0FF1F310}" type="presParOf" srcId="{1A6B246D-7DD3-4C97-9F8C-EA4C25B0F515}" destId="{D3868754-379E-4291-A1B0-62EA0388BF8D}" srcOrd="0" destOrd="0" presId="urn:microsoft.com/office/officeart/2005/8/layout/hierarchy2"/>
    <dgm:cxn modelId="{B593161E-5D15-452D-A1EA-7E16F3DA6B5C}" type="presParOf" srcId="{2BE1F94C-1419-4DA6-B526-57E883A96DEC}" destId="{F4D39C6C-54C1-4A31-8882-5AFFF0CB4FA1}" srcOrd="1" destOrd="0" presId="urn:microsoft.com/office/officeart/2005/8/layout/hierarchy2"/>
    <dgm:cxn modelId="{9466BC5F-5CC0-4FEF-9BFC-70668B50092B}" type="presParOf" srcId="{F4D39C6C-54C1-4A31-8882-5AFFF0CB4FA1}" destId="{1254580E-3FB1-42B8-BFFC-9808B1876AB8}" srcOrd="0" destOrd="0" presId="urn:microsoft.com/office/officeart/2005/8/layout/hierarchy2"/>
    <dgm:cxn modelId="{114FF5CF-A244-4D35-B500-AC6DA1CA7616}" type="presParOf" srcId="{F4D39C6C-54C1-4A31-8882-5AFFF0CB4FA1}" destId="{F0B1CBF7-B82D-4CC7-A5BF-20883CAAF4FF}" srcOrd="1" destOrd="0" presId="urn:microsoft.com/office/officeart/2005/8/layout/hierarchy2"/>
    <dgm:cxn modelId="{07EDE2E7-FCE7-45C8-929F-33F77BBE0938}" type="presParOf" srcId="{2BE1F94C-1419-4DA6-B526-57E883A96DEC}" destId="{BFF506CF-2D74-4E29-B035-FCBA17221E90}" srcOrd="2" destOrd="0" presId="urn:microsoft.com/office/officeart/2005/8/layout/hierarchy2"/>
    <dgm:cxn modelId="{144AB109-7323-4271-9599-F9C4D95B4FF4}" type="presParOf" srcId="{BFF506CF-2D74-4E29-B035-FCBA17221E90}" destId="{8EA0E4AD-B912-426E-9BBE-22D48448F341}" srcOrd="0" destOrd="0" presId="urn:microsoft.com/office/officeart/2005/8/layout/hierarchy2"/>
    <dgm:cxn modelId="{1EE2B718-B567-460D-A818-FA843D238EE3}" type="presParOf" srcId="{2BE1F94C-1419-4DA6-B526-57E883A96DEC}" destId="{4B9E9344-3531-4D61-A61C-0259E3EAFBEE}" srcOrd="3" destOrd="0" presId="urn:microsoft.com/office/officeart/2005/8/layout/hierarchy2"/>
    <dgm:cxn modelId="{D115E35B-0DB9-44ED-85AF-49D0C742B775}" type="presParOf" srcId="{4B9E9344-3531-4D61-A61C-0259E3EAFBEE}" destId="{CFC012DB-0DA9-470D-B131-ADF797154551}" srcOrd="0" destOrd="0" presId="urn:microsoft.com/office/officeart/2005/8/layout/hierarchy2"/>
    <dgm:cxn modelId="{EBB48EFC-C9A2-48EA-A1DA-915C559C0D38}" type="presParOf" srcId="{4B9E9344-3531-4D61-A61C-0259E3EAFBEE}" destId="{1681261C-A4C6-413B-9759-FBE819201CA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E4ED82-FE4D-4CF4-B8B8-DB8DB724A3B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41B74CF-A1CC-4090-B516-02F349295792}">
      <dgm:prSet phldrT="[Text]" custT="1"/>
      <dgm:spPr/>
      <dgm:t>
        <a:bodyPr/>
        <a:lstStyle/>
        <a:p>
          <a:r>
            <a:rPr lang="cs-CZ" sz="1600" dirty="0"/>
            <a:t>Je to savec?</a:t>
          </a:r>
        </a:p>
      </dgm:t>
    </dgm:pt>
    <dgm:pt modelId="{754259B5-556A-49A7-9007-CB4BFBB3F0EB}" type="parTrans" cxnId="{FCDADD36-B7A7-4511-8F70-2EFC3B6DEB10}">
      <dgm:prSet/>
      <dgm:spPr/>
      <dgm:t>
        <a:bodyPr/>
        <a:lstStyle/>
        <a:p>
          <a:endParaRPr lang="cs-CZ"/>
        </a:p>
      </dgm:t>
    </dgm:pt>
    <dgm:pt modelId="{895728CF-7A5D-4B2E-8B08-B60C9A1B3869}" type="sibTrans" cxnId="{FCDADD36-B7A7-4511-8F70-2EFC3B6DEB10}">
      <dgm:prSet/>
      <dgm:spPr/>
      <dgm:t>
        <a:bodyPr/>
        <a:lstStyle/>
        <a:p>
          <a:endParaRPr lang="cs-CZ"/>
        </a:p>
      </dgm:t>
    </dgm:pt>
    <dgm:pt modelId="{84C24F72-F740-4D81-9AB3-57478254F302}">
      <dgm:prSet phldrT="[Text]" custT="1"/>
      <dgm:spPr/>
      <dgm:t>
        <a:bodyPr/>
        <a:lstStyle/>
        <a:p>
          <a:r>
            <a:rPr lang="cs-CZ" sz="1600" dirty="0"/>
            <a:t>Je větší než ovce?</a:t>
          </a:r>
        </a:p>
      </dgm:t>
    </dgm:pt>
    <dgm:pt modelId="{7A1E9CE6-B6CF-4C99-ADDA-42C40F7114C2}" type="parTrans" cxnId="{FECB971D-5AB0-4D80-BC21-689E4B19715D}">
      <dgm:prSet/>
      <dgm:spPr/>
      <dgm:t>
        <a:bodyPr/>
        <a:lstStyle/>
        <a:p>
          <a:endParaRPr lang="cs-CZ"/>
        </a:p>
      </dgm:t>
    </dgm:pt>
    <dgm:pt modelId="{EAE5ED1F-D4D9-49E6-BA0B-99A637D43EDE}" type="sibTrans" cxnId="{FECB971D-5AB0-4D80-BC21-689E4B19715D}">
      <dgm:prSet/>
      <dgm:spPr/>
      <dgm:t>
        <a:bodyPr/>
        <a:lstStyle/>
        <a:p>
          <a:endParaRPr lang="cs-CZ"/>
        </a:p>
      </dgm:t>
    </dgm:pt>
    <dgm:pt modelId="{685290F1-9EFD-418C-A117-D460F83C6A04}">
      <dgm:prSet phldrT="[Text]" custT="1"/>
      <dgm:spPr/>
      <dgm:t>
        <a:bodyPr/>
        <a:lstStyle/>
        <a:p>
          <a:r>
            <a:rPr lang="cs-CZ" sz="1600" dirty="0"/>
            <a:t>Žije v tropech?</a:t>
          </a:r>
        </a:p>
      </dgm:t>
    </dgm:pt>
    <dgm:pt modelId="{99A8B13C-4A27-4B3B-B21E-6ABBCBA0F3DD}" type="parTrans" cxnId="{BD159F07-06A9-4058-B4B3-5E2DE3AD3F6B}">
      <dgm:prSet/>
      <dgm:spPr/>
      <dgm:t>
        <a:bodyPr/>
        <a:lstStyle/>
        <a:p>
          <a:endParaRPr lang="cs-CZ"/>
        </a:p>
      </dgm:t>
    </dgm:pt>
    <dgm:pt modelId="{C91DF8CE-1AEC-4621-968C-071F602995D7}" type="sibTrans" cxnId="{BD159F07-06A9-4058-B4B3-5E2DE3AD3F6B}">
      <dgm:prSet/>
      <dgm:spPr/>
      <dgm:t>
        <a:bodyPr/>
        <a:lstStyle/>
        <a:p>
          <a:endParaRPr lang="cs-CZ"/>
        </a:p>
      </dgm:t>
    </dgm:pt>
    <dgm:pt modelId="{2DA48E05-466F-4F61-A389-6AB35CEDB076}">
      <dgm:prSet phldrT="[Text]" custT="1"/>
      <dgm:spPr/>
      <dgm:t>
        <a:bodyPr/>
        <a:lstStyle/>
        <a:p>
          <a:r>
            <a:rPr lang="cs-CZ" sz="1600" dirty="0"/>
            <a:t>Žije ve vodě?</a:t>
          </a:r>
        </a:p>
      </dgm:t>
    </dgm:pt>
    <dgm:pt modelId="{49A8F0B4-C681-4F38-9984-E4FBE9AD9390}" type="parTrans" cxnId="{8730D95B-64C7-496B-A848-B9C8A941E600}">
      <dgm:prSet/>
      <dgm:spPr/>
      <dgm:t>
        <a:bodyPr/>
        <a:lstStyle/>
        <a:p>
          <a:endParaRPr lang="cs-CZ"/>
        </a:p>
      </dgm:t>
    </dgm:pt>
    <dgm:pt modelId="{AC5F0795-DFAB-4654-9993-41C059942940}" type="sibTrans" cxnId="{8730D95B-64C7-496B-A848-B9C8A941E600}">
      <dgm:prSet/>
      <dgm:spPr/>
      <dgm:t>
        <a:bodyPr/>
        <a:lstStyle/>
        <a:p>
          <a:endParaRPr lang="cs-CZ"/>
        </a:p>
      </dgm:t>
    </dgm:pt>
    <dgm:pt modelId="{8FB04FD8-7F45-4D69-8DE0-F48B69D23DBA}">
      <dgm:prSet phldrT="[Text]" custT="1"/>
      <dgm:spPr/>
      <dgm:t>
        <a:bodyPr/>
        <a:lstStyle/>
        <a:p>
          <a:r>
            <a:rPr lang="cs-CZ" sz="1600" dirty="0"/>
            <a:t>Je to dravec?</a:t>
          </a:r>
        </a:p>
      </dgm:t>
    </dgm:pt>
    <dgm:pt modelId="{1F497550-CD70-41B3-A057-1C6EAC7144A7}" type="parTrans" cxnId="{8FEAD959-7B7F-4370-BF93-0A0D21E34BC2}">
      <dgm:prSet/>
      <dgm:spPr/>
      <dgm:t>
        <a:bodyPr/>
        <a:lstStyle/>
        <a:p>
          <a:endParaRPr lang="cs-CZ"/>
        </a:p>
      </dgm:t>
    </dgm:pt>
    <dgm:pt modelId="{99A65B70-A2A3-4706-A10D-0B2768546781}" type="sibTrans" cxnId="{8FEAD959-7B7F-4370-BF93-0A0D21E34BC2}">
      <dgm:prSet/>
      <dgm:spPr/>
      <dgm:t>
        <a:bodyPr/>
        <a:lstStyle/>
        <a:p>
          <a:endParaRPr lang="cs-CZ"/>
        </a:p>
      </dgm:t>
    </dgm:pt>
    <dgm:pt modelId="{9B40DB38-5CF7-4479-BA25-E006372783A0}">
      <dgm:prSet phldrT="[Text]" custT="1"/>
      <dgm:spPr/>
      <dgm:t>
        <a:bodyPr/>
        <a:lstStyle/>
        <a:p>
          <a:r>
            <a:rPr lang="cs-CZ" sz="1600" dirty="0"/>
            <a:t>Žije v ČR? </a:t>
          </a:r>
        </a:p>
      </dgm:t>
    </dgm:pt>
    <dgm:pt modelId="{F426C6BB-D500-4728-8E8E-FE69957FF89E}" type="parTrans" cxnId="{20ADBD81-F0DB-4EED-A988-4B94EBC6B3A9}">
      <dgm:prSet/>
      <dgm:spPr/>
      <dgm:t>
        <a:bodyPr/>
        <a:lstStyle/>
        <a:p>
          <a:endParaRPr lang="cs-CZ"/>
        </a:p>
      </dgm:t>
    </dgm:pt>
    <dgm:pt modelId="{3CBDEA18-C3F0-4519-9B55-4F2F05C486C0}" type="sibTrans" cxnId="{20ADBD81-F0DB-4EED-A988-4B94EBC6B3A9}">
      <dgm:prSet/>
      <dgm:spPr/>
      <dgm:t>
        <a:bodyPr/>
        <a:lstStyle/>
        <a:p>
          <a:endParaRPr lang="cs-CZ"/>
        </a:p>
      </dgm:t>
    </dgm:pt>
    <dgm:pt modelId="{EC7CE76C-E093-4047-918C-B9A85B53E032}">
      <dgm:prSet phldrT="[Text]" custT="1"/>
      <dgm:spPr/>
      <dgm:t>
        <a:bodyPr/>
        <a:lstStyle/>
        <a:p>
          <a:r>
            <a:rPr lang="cs-CZ" sz="1600" dirty="0"/>
            <a:t>Je to pták?</a:t>
          </a:r>
        </a:p>
      </dgm:t>
    </dgm:pt>
    <dgm:pt modelId="{38FCE17B-35FE-474C-8B1E-362AC5BBE480}" type="parTrans" cxnId="{88B71AC1-DCF1-41F3-87BA-57E8DD8B0427}">
      <dgm:prSet/>
      <dgm:spPr/>
      <dgm:t>
        <a:bodyPr/>
        <a:lstStyle/>
        <a:p>
          <a:endParaRPr lang="cs-CZ"/>
        </a:p>
      </dgm:t>
    </dgm:pt>
    <dgm:pt modelId="{BCAD2F1F-0EA9-418D-A185-82460FDADA1F}" type="sibTrans" cxnId="{88B71AC1-DCF1-41F3-87BA-57E8DD8B0427}">
      <dgm:prSet/>
      <dgm:spPr/>
      <dgm:t>
        <a:bodyPr/>
        <a:lstStyle/>
        <a:p>
          <a:endParaRPr lang="cs-CZ"/>
        </a:p>
      </dgm:t>
    </dgm:pt>
    <dgm:pt modelId="{CF7ED401-1E2D-4360-AAE3-317D2EB27844}" type="pres">
      <dgm:prSet presAssocID="{79E4ED82-FE4D-4CF4-B8B8-DB8DB724A3B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89653E2-D44C-47BA-8AB7-BA3D6E348C66}" type="pres">
      <dgm:prSet presAssocID="{241B74CF-A1CC-4090-B516-02F349295792}" presName="root1" presStyleCnt="0"/>
      <dgm:spPr/>
    </dgm:pt>
    <dgm:pt modelId="{123C11C9-61E7-4670-B321-EB0FC2274BB7}" type="pres">
      <dgm:prSet presAssocID="{241B74CF-A1CC-4090-B516-02F349295792}" presName="LevelOneTextNode" presStyleLbl="node0" presStyleIdx="0" presStyleCnt="1">
        <dgm:presLayoutVars>
          <dgm:chPref val="3"/>
        </dgm:presLayoutVars>
      </dgm:prSet>
      <dgm:spPr/>
    </dgm:pt>
    <dgm:pt modelId="{7DD70253-91EA-4F0F-ABF6-B773E909EC1B}" type="pres">
      <dgm:prSet presAssocID="{241B74CF-A1CC-4090-B516-02F349295792}" presName="level2hierChild" presStyleCnt="0"/>
      <dgm:spPr/>
    </dgm:pt>
    <dgm:pt modelId="{854CF744-8A62-4EA8-AC01-81D7DDEEB94A}" type="pres">
      <dgm:prSet presAssocID="{7A1E9CE6-B6CF-4C99-ADDA-42C40F7114C2}" presName="conn2-1" presStyleLbl="parChTrans1D2" presStyleIdx="0" presStyleCnt="2"/>
      <dgm:spPr/>
    </dgm:pt>
    <dgm:pt modelId="{04B9BF07-329A-49BE-9C39-3FC931609FD6}" type="pres">
      <dgm:prSet presAssocID="{7A1E9CE6-B6CF-4C99-ADDA-42C40F7114C2}" presName="connTx" presStyleLbl="parChTrans1D2" presStyleIdx="0" presStyleCnt="2"/>
      <dgm:spPr/>
    </dgm:pt>
    <dgm:pt modelId="{AE2CB7F0-3900-45E3-B0DF-CC8997878485}" type="pres">
      <dgm:prSet presAssocID="{84C24F72-F740-4D81-9AB3-57478254F302}" presName="root2" presStyleCnt="0"/>
      <dgm:spPr/>
    </dgm:pt>
    <dgm:pt modelId="{27263FF3-FE1D-4AF7-B6A1-93270DDF6839}" type="pres">
      <dgm:prSet presAssocID="{84C24F72-F740-4D81-9AB3-57478254F302}" presName="LevelTwoTextNode" presStyleLbl="node2" presStyleIdx="0" presStyleCnt="2">
        <dgm:presLayoutVars>
          <dgm:chPref val="3"/>
        </dgm:presLayoutVars>
      </dgm:prSet>
      <dgm:spPr/>
    </dgm:pt>
    <dgm:pt modelId="{FECB572E-AAB3-45AB-B08C-F885871854D3}" type="pres">
      <dgm:prSet presAssocID="{84C24F72-F740-4D81-9AB3-57478254F302}" presName="level3hierChild" presStyleCnt="0"/>
      <dgm:spPr/>
    </dgm:pt>
    <dgm:pt modelId="{3E06B424-D475-449A-BDB9-0493182EC872}" type="pres">
      <dgm:prSet presAssocID="{F426C6BB-D500-4728-8E8E-FE69957FF89E}" presName="conn2-1" presStyleLbl="parChTrans1D3" presStyleIdx="0" presStyleCnt="4"/>
      <dgm:spPr/>
    </dgm:pt>
    <dgm:pt modelId="{AAD26B50-E5A8-4023-8E62-DF655375E58F}" type="pres">
      <dgm:prSet presAssocID="{F426C6BB-D500-4728-8E8E-FE69957FF89E}" presName="connTx" presStyleLbl="parChTrans1D3" presStyleIdx="0" presStyleCnt="4"/>
      <dgm:spPr/>
    </dgm:pt>
    <dgm:pt modelId="{47917BE2-8376-4E2C-A141-97C51B6578AD}" type="pres">
      <dgm:prSet presAssocID="{9B40DB38-5CF7-4479-BA25-E006372783A0}" presName="root2" presStyleCnt="0"/>
      <dgm:spPr/>
    </dgm:pt>
    <dgm:pt modelId="{3075E1BF-E4B8-4E77-B93D-0BDFB41FFAC3}" type="pres">
      <dgm:prSet presAssocID="{9B40DB38-5CF7-4479-BA25-E006372783A0}" presName="LevelTwoTextNode" presStyleLbl="node3" presStyleIdx="0" presStyleCnt="4">
        <dgm:presLayoutVars>
          <dgm:chPref val="3"/>
        </dgm:presLayoutVars>
      </dgm:prSet>
      <dgm:spPr/>
    </dgm:pt>
    <dgm:pt modelId="{D1A48937-E621-4D80-A9CD-C40668BD8BB7}" type="pres">
      <dgm:prSet presAssocID="{9B40DB38-5CF7-4479-BA25-E006372783A0}" presName="level3hierChild" presStyleCnt="0"/>
      <dgm:spPr/>
    </dgm:pt>
    <dgm:pt modelId="{248FBE26-0135-410F-A222-50036C4CC680}" type="pres">
      <dgm:prSet presAssocID="{99A8B13C-4A27-4B3B-B21E-6ABBCBA0F3DD}" presName="conn2-1" presStyleLbl="parChTrans1D3" presStyleIdx="1" presStyleCnt="4"/>
      <dgm:spPr/>
    </dgm:pt>
    <dgm:pt modelId="{D0EE125F-821B-4F1C-91D0-8D95F7B649B5}" type="pres">
      <dgm:prSet presAssocID="{99A8B13C-4A27-4B3B-B21E-6ABBCBA0F3DD}" presName="connTx" presStyleLbl="parChTrans1D3" presStyleIdx="1" presStyleCnt="4"/>
      <dgm:spPr/>
    </dgm:pt>
    <dgm:pt modelId="{574ABBD1-16E1-4B98-B6A6-06D3D8139B21}" type="pres">
      <dgm:prSet presAssocID="{685290F1-9EFD-418C-A117-D460F83C6A04}" presName="root2" presStyleCnt="0"/>
      <dgm:spPr/>
    </dgm:pt>
    <dgm:pt modelId="{3A4DBE43-C7D8-4CB2-99DE-8D6C0D1AD1A8}" type="pres">
      <dgm:prSet presAssocID="{685290F1-9EFD-418C-A117-D460F83C6A04}" presName="LevelTwoTextNode" presStyleLbl="node3" presStyleIdx="1" presStyleCnt="4">
        <dgm:presLayoutVars>
          <dgm:chPref val="3"/>
        </dgm:presLayoutVars>
      </dgm:prSet>
      <dgm:spPr/>
    </dgm:pt>
    <dgm:pt modelId="{BCE9CE10-03FD-4CE5-8943-F440D34EFABB}" type="pres">
      <dgm:prSet presAssocID="{685290F1-9EFD-418C-A117-D460F83C6A04}" presName="level3hierChild" presStyleCnt="0"/>
      <dgm:spPr/>
    </dgm:pt>
    <dgm:pt modelId="{4C5EAFE1-403A-42BD-917E-C67EC60A296F}" type="pres">
      <dgm:prSet presAssocID="{49A8F0B4-C681-4F38-9984-E4FBE9AD9390}" presName="conn2-1" presStyleLbl="parChTrans1D2" presStyleIdx="1" presStyleCnt="2"/>
      <dgm:spPr/>
    </dgm:pt>
    <dgm:pt modelId="{9BD461EA-343E-4188-B7E0-6A320DBC620E}" type="pres">
      <dgm:prSet presAssocID="{49A8F0B4-C681-4F38-9984-E4FBE9AD9390}" presName="connTx" presStyleLbl="parChTrans1D2" presStyleIdx="1" presStyleCnt="2"/>
      <dgm:spPr/>
    </dgm:pt>
    <dgm:pt modelId="{4E71FD59-81F5-40C3-B354-81D73717A410}" type="pres">
      <dgm:prSet presAssocID="{2DA48E05-466F-4F61-A389-6AB35CEDB076}" presName="root2" presStyleCnt="0"/>
      <dgm:spPr/>
    </dgm:pt>
    <dgm:pt modelId="{A0AB6C79-2932-4672-8A66-078E0E68068A}" type="pres">
      <dgm:prSet presAssocID="{2DA48E05-466F-4F61-A389-6AB35CEDB076}" presName="LevelTwoTextNode" presStyleLbl="node2" presStyleIdx="1" presStyleCnt="2">
        <dgm:presLayoutVars>
          <dgm:chPref val="3"/>
        </dgm:presLayoutVars>
      </dgm:prSet>
      <dgm:spPr/>
    </dgm:pt>
    <dgm:pt modelId="{2BE1F94C-1419-4DA6-B526-57E883A96DEC}" type="pres">
      <dgm:prSet presAssocID="{2DA48E05-466F-4F61-A389-6AB35CEDB076}" presName="level3hierChild" presStyleCnt="0"/>
      <dgm:spPr/>
    </dgm:pt>
    <dgm:pt modelId="{1A6B246D-7DD3-4C97-9F8C-EA4C25B0F515}" type="pres">
      <dgm:prSet presAssocID="{1F497550-CD70-41B3-A057-1C6EAC7144A7}" presName="conn2-1" presStyleLbl="parChTrans1D3" presStyleIdx="2" presStyleCnt="4"/>
      <dgm:spPr/>
    </dgm:pt>
    <dgm:pt modelId="{D3868754-379E-4291-A1B0-62EA0388BF8D}" type="pres">
      <dgm:prSet presAssocID="{1F497550-CD70-41B3-A057-1C6EAC7144A7}" presName="connTx" presStyleLbl="parChTrans1D3" presStyleIdx="2" presStyleCnt="4"/>
      <dgm:spPr/>
    </dgm:pt>
    <dgm:pt modelId="{F4D39C6C-54C1-4A31-8882-5AFFF0CB4FA1}" type="pres">
      <dgm:prSet presAssocID="{8FB04FD8-7F45-4D69-8DE0-F48B69D23DBA}" presName="root2" presStyleCnt="0"/>
      <dgm:spPr/>
    </dgm:pt>
    <dgm:pt modelId="{1254580E-3FB1-42B8-BFFC-9808B1876AB8}" type="pres">
      <dgm:prSet presAssocID="{8FB04FD8-7F45-4D69-8DE0-F48B69D23DBA}" presName="LevelTwoTextNode" presStyleLbl="node3" presStyleIdx="2" presStyleCnt="4">
        <dgm:presLayoutVars>
          <dgm:chPref val="3"/>
        </dgm:presLayoutVars>
      </dgm:prSet>
      <dgm:spPr/>
    </dgm:pt>
    <dgm:pt modelId="{F0B1CBF7-B82D-4CC7-A5BF-20883CAAF4FF}" type="pres">
      <dgm:prSet presAssocID="{8FB04FD8-7F45-4D69-8DE0-F48B69D23DBA}" presName="level3hierChild" presStyleCnt="0"/>
      <dgm:spPr/>
    </dgm:pt>
    <dgm:pt modelId="{BFF506CF-2D74-4E29-B035-FCBA17221E90}" type="pres">
      <dgm:prSet presAssocID="{38FCE17B-35FE-474C-8B1E-362AC5BBE480}" presName="conn2-1" presStyleLbl="parChTrans1D3" presStyleIdx="3" presStyleCnt="4"/>
      <dgm:spPr/>
    </dgm:pt>
    <dgm:pt modelId="{8EA0E4AD-B912-426E-9BBE-22D48448F341}" type="pres">
      <dgm:prSet presAssocID="{38FCE17B-35FE-474C-8B1E-362AC5BBE480}" presName="connTx" presStyleLbl="parChTrans1D3" presStyleIdx="3" presStyleCnt="4"/>
      <dgm:spPr/>
    </dgm:pt>
    <dgm:pt modelId="{4B9E9344-3531-4D61-A61C-0259E3EAFBEE}" type="pres">
      <dgm:prSet presAssocID="{EC7CE76C-E093-4047-918C-B9A85B53E032}" presName="root2" presStyleCnt="0"/>
      <dgm:spPr/>
    </dgm:pt>
    <dgm:pt modelId="{CFC012DB-0DA9-470D-B131-ADF797154551}" type="pres">
      <dgm:prSet presAssocID="{EC7CE76C-E093-4047-918C-B9A85B53E032}" presName="LevelTwoTextNode" presStyleLbl="node3" presStyleIdx="3" presStyleCnt="4">
        <dgm:presLayoutVars>
          <dgm:chPref val="3"/>
        </dgm:presLayoutVars>
      </dgm:prSet>
      <dgm:spPr/>
    </dgm:pt>
    <dgm:pt modelId="{1681261C-A4C6-413B-9759-FBE819201CAF}" type="pres">
      <dgm:prSet presAssocID="{EC7CE76C-E093-4047-918C-B9A85B53E032}" presName="level3hierChild" presStyleCnt="0"/>
      <dgm:spPr/>
    </dgm:pt>
  </dgm:ptLst>
  <dgm:cxnLst>
    <dgm:cxn modelId="{BD159F07-06A9-4058-B4B3-5E2DE3AD3F6B}" srcId="{84C24F72-F740-4D81-9AB3-57478254F302}" destId="{685290F1-9EFD-418C-A117-D460F83C6A04}" srcOrd="1" destOrd="0" parTransId="{99A8B13C-4A27-4B3B-B21E-6ABBCBA0F3DD}" sibTransId="{C91DF8CE-1AEC-4621-968C-071F602995D7}"/>
    <dgm:cxn modelId="{DA15E60E-689C-4034-9BF4-AB371C77F664}" type="presOf" srcId="{7A1E9CE6-B6CF-4C99-ADDA-42C40F7114C2}" destId="{854CF744-8A62-4EA8-AC01-81D7DDEEB94A}" srcOrd="0" destOrd="0" presId="urn:microsoft.com/office/officeart/2005/8/layout/hierarchy2"/>
    <dgm:cxn modelId="{FECB971D-5AB0-4D80-BC21-689E4B19715D}" srcId="{241B74CF-A1CC-4090-B516-02F349295792}" destId="{84C24F72-F740-4D81-9AB3-57478254F302}" srcOrd="0" destOrd="0" parTransId="{7A1E9CE6-B6CF-4C99-ADDA-42C40F7114C2}" sibTransId="{EAE5ED1F-D4D9-49E6-BA0B-99A637D43EDE}"/>
    <dgm:cxn modelId="{4C94201F-2644-41F7-BA16-36E0F80CC21E}" type="presOf" srcId="{84C24F72-F740-4D81-9AB3-57478254F302}" destId="{27263FF3-FE1D-4AF7-B6A1-93270DDF6839}" srcOrd="0" destOrd="0" presId="urn:microsoft.com/office/officeart/2005/8/layout/hierarchy2"/>
    <dgm:cxn modelId="{D4D8B925-2B2D-4266-BAA8-25EF1522C98F}" type="presOf" srcId="{1F497550-CD70-41B3-A057-1C6EAC7144A7}" destId="{1A6B246D-7DD3-4C97-9F8C-EA4C25B0F515}" srcOrd="0" destOrd="0" presId="urn:microsoft.com/office/officeart/2005/8/layout/hierarchy2"/>
    <dgm:cxn modelId="{FCDADD36-B7A7-4511-8F70-2EFC3B6DEB10}" srcId="{79E4ED82-FE4D-4CF4-B8B8-DB8DB724A3B8}" destId="{241B74CF-A1CC-4090-B516-02F349295792}" srcOrd="0" destOrd="0" parTransId="{754259B5-556A-49A7-9007-CB4BFBB3F0EB}" sibTransId="{895728CF-7A5D-4B2E-8B08-B60C9A1B3869}"/>
    <dgm:cxn modelId="{8730D95B-64C7-496B-A848-B9C8A941E600}" srcId="{241B74CF-A1CC-4090-B516-02F349295792}" destId="{2DA48E05-466F-4F61-A389-6AB35CEDB076}" srcOrd="1" destOrd="0" parTransId="{49A8F0B4-C681-4F38-9984-E4FBE9AD9390}" sibTransId="{AC5F0795-DFAB-4654-9993-41C059942940}"/>
    <dgm:cxn modelId="{FEEAE16B-8A04-4025-97DA-3809D90C0F67}" type="presOf" srcId="{99A8B13C-4A27-4B3B-B21E-6ABBCBA0F3DD}" destId="{D0EE125F-821B-4F1C-91D0-8D95F7B649B5}" srcOrd="1" destOrd="0" presId="urn:microsoft.com/office/officeart/2005/8/layout/hierarchy2"/>
    <dgm:cxn modelId="{2DA77C6F-F0BD-44E1-8DDB-362D125836ED}" type="presOf" srcId="{EC7CE76C-E093-4047-918C-B9A85B53E032}" destId="{CFC012DB-0DA9-470D-B131-ADF797154551}" srcOrd="0" destOrd="0" presId="urn:microsoft.com/office/officeart/2005/8/layout/hierarchy2"/>
    <dgm:cxn modelId="{3AE82155-5FAB-4CB3-8BAB-CB5DB016D01C}" type="presOf" srcId="{9B40DB38-5CF7-4479-BA25-E006372783A0}" destId="{3075E1BF-E4B8-4E77-B93D-0BDFB41FFAC3}" srcOrd="0" destOrd="0" presId="urn:microsoft.com/office/officeart/2005/8/layout/hierarchy2"/>
    <dgm:cxn modelId="{1AC0BE76-EFA2-4C37-9F7F-DBE9F02B3713}" type="presOf" srcId="{49A8F0B4-C681-4F38-9984-E4FBE9AD9390}" destId="{9BD461EA-343E-4188-B7E0-6A320DBC620E}" srcOrd="1" destOrd="0" presId="urn:microsoft.com/office/officeart/2005/8/layout/hierarchy2"/>
    <dgm:cxn modelId="{8FEAD959-7B7F-4370-BF93-0A0D21E34BC2}" srcId="{2DA48E05-466F-4F61-A389-6AB35CEDB076}" destId="{8FB04FD8-7F45-4D69-8DE0-F48B69D23DBA}" srcOrd="0" destOrd="0" parTransId="{1F497550-CD70-41B3-A057-1C6EAC7144A7}" sibTransId="{99A65B70-A2A3-4706-A10D-0B2768546781}"/>
    <dgm:cxn modelId="{41D15C7A-4FBF-4D86-BEA8-8870215612DE}" type="presOf" srcId="{7A1E9CE6-B6CF-4C99-ADDA-42C40F7114C2}" destId="{04B9BF07-329A-49BE-9C39-3FC931609FD6}" srcOrd="1" destOrd="0" presId="urn:microsoft.com/office/officeart/2005/8/layout/hierarchy2"/>
    <dgm:cxn modelId="{00BB8980-5A99-436D-87B0-1E2B9F481A72}" type="presOf" srcId="{79E4ED82-FE4D-4CF4-B8B8-DB8DB724A3B8}" destId="{CF7ED401-1E2D-4360-AAE3-317D2EB27844}" srcOrd="0" destOrd="0" presId="urn:microsoft.com/office/officeart/2005/8/layout/hierarchy2"/>
    <dgm:cxn modelId="{20ADBD81-F0DB-4EED-A988-4B94EBC6B3A9}" srcId="{84C24F72-F740-4D81-9AB3-57478254F302}" destId="{9B40DB38-5CF7-4479-BA25-E006372783A0}" srcOrd="0" destOrd="0" parTransId="{F426C6BB-D500-4728-8E8E-FE69957FF89E}" sibTransId="{3CBDEA18-C3F0-4519-9B55-4F2F05C486C0}"/>
    <dgm:cxn modelId="{9E39C6A1-5BB9-4B9B-9571-94C97F8DED31}" type="presOf" srcId="{38FCE17B-35FE-474C-8B1E-362AC5BBE480}" destId="{8EA0E4AD-B912-426E-9BBE-22D48448F341}" srcOrd="1" destOrd="0" presId="urn:microsoft.com/office/officeart/2005/8/layout/hierarchy2"/>
    <dgm:cxn modelId="{BA3408A4-E1F3-4BF5-8B1C-0439D3B09459}" type="presOf" srcId="{2DA48E05-466F-4F61-A389-6AB35CEDB076}" destId="{A0AB6C79-2932-4672-8A66-078E0E68068A}" srcOrd="0" destOrd="0" presId="urn:microsoft.com/office/officeart/2005/8/layout/hierarchy2"/>
    <dgm:cxn modelId="{802F1FA7-C7F8-44D1-918F-5FABE66CD655}" type="presOf" srcId="{685290F1-9EFD-418C-A117-D460F83C6A04}" destId="{3A4DBE43-C7D8-4CB2-99DE-8D6C0D1AD1A8}" srcOrd="0" destOrd="0" presId="urn:microsoft.com/office/officeart/2005/8/layout/hierarchy2"/>
    <dgm:cxn modelId="{0DAA30B7-20C8-4F0A-BFED-91D00F9C78E7}" type="presOf" srcId="{99A8B13C-4A27-4B3B-B21E-6ABBCBA0F3DD}" destId="{248FBE26-0135-410F-A222-50036C4CC680}" srcOrd="0" destOrd="0" presId="urn:microsoft.com/office/officeart/2005/8/layout/hierarchy2"/>
    <dgm:cxn modelId="{65446FB7-4524-46E9-BD91-8BC9251E4132}" type="presOf" srcId="{38FCE17B-35FE-474C-8B1E-362AC5BBE480}" destId="{BFF506CF-2D74-4E29-B035-FCBA17221E90}" srcOrd="0" destOrd="0" presId="urn:microsoft.com/office/officeart/2005/8/layout/hierarchy2"/>
    <dgm:cxn modelId="{896575BA-AAF7-4742-BDB0-146163485379}" type="presOf" srcId="{49A8F0B4-C681-4F38-9984-E4FBE9AD9390}" destId="{4C5EAFE1-403A-42BD-917E-C67EC60A296F}" srcOrd="0" destOrd="0" presId="urn:microsoft.com/office/officeart/2005/8/layout/hierarchy2"/>
    <dgm:cxn modelId="{88B71AC1-DCF1-41F3-87BA-57E8DD8B0427}" srcId="{2DA48E05-466F-4F61-A389-6AB35CEDB076}" destId="{EC7CE76C-E093-4047-918C-B9A85B53E032}" srcOrd="1" destOrd="0" parTransId="{38FCE17B-35FE-474C-8B1E-362AC5BBE480}" sibTransId="{BCAD2F1F-0EA9-418D-A185-82460FDADA1F}"/>
    <dgm:cxn modelId="{426E75C3-2792-449D-B79F-2FF4D4483016}" type="presOf" srcId="{241B74CF-A1CC-4090-B516-02F349295792}" destId="{123C11C9-61E7-4670-B321-EB0FC2274BB7}" srcOrd="0" destOrd="0" presId="urn:microsoft.com/office/officeart/2005/8/layout/hierarchy2"/>
    <dgm:cxn modelId="{1F879FD7-01B2-4AFE-BE4A-4BB8BB26469F}" type="presOf" srcId="{1F497550-CD70-41B3-A057-1C6EAC7144A7}" destId="{D3868754-379E-4291-A1B0-62EA0388BF8D}" srcOrd="1" destOrd="0" presId="urn:microsoft.com/office/officeart/2005/8/layout/hierarchy2"/>
    <dgm:cxn modelId="{14602EE1-BC4C-479C-B4F1-74EF2B268E78}" type="presOf" srcId="{F426C6BB-D500-4728-8E8E-FE69957FF89E}" destId="{3E06B424-D475-449A-BDB9-0493182EC872}" srcOrd="0" destOrd="0" presId="urn:microsoft.com/office/officeart/2005/8/layout/hierarchy2"/>
    <dgm:cxn modelId="{EB0695E5-D4F3-4E88-8B71-1A2C32981638}" type="presOf" srcId="{F426C6BB-D500-4728-8E8E-FE69957FF89E}" destId="{AAD26B50-E5A8-4023-8E62-DF655375E58F}" srcOrd="1" destOrd="0" presId="urn:microsoft.com/office/officeart/2005/8/layout/hierarchy2"/>
    <dgm:cxn modelId="{773B15E7-B5A2-45BF-844F-E9EC19824572}" type="presOf" srcId="{8FB04FD8-7F45-4D69-8DE0-F48B69D23DBA}" destId="{1254580E-3FB1-42B8-BFFC-9808B1876AB8}" srcOrd="0" destOrd="0" presId="urn:microsoft.com/office/officeart/2005/8/layout/hierarchy2"/>
    <dgm:cxn modelId="{30E8E667-8BBC-496E-B418-A2B3A3FADA72}" type="presParOf" srcId="{CF7ED401-1E2D-4360-AAE3-317D2EB27844}" destId="{A89653E2-D44C-47BA-8AB7-BA3D6E348C66}" srcOrd="0" destOrd="0" presId="urn:microsoft.com/office/officeart/2005/8/layout/hierarchy2"/>
    <dgm:cxn modelId="{8DE05B11-5630-4CEC-B5D5-51F9603DC3F5}" type="presParOf" srcId="{A89653E2-D44C-47BA-8AB7-BA3D6E348C66}" destId="{123C11C9-61E7-4670-B321-EB0FC2274BB7}" srcOrd="0" destOrd="0" presId="urn:microsoft.com/office/officeart/2005/8/layout/hierarchy2"/>
    <dgm:cxn modelId="{420B09FD-3CE3-4D0E-AAC3-8C626B48DB46}" type="presParOf" srcId="{A89653E2-D44C-47BA-8AB7-BA3D6E348C66}" destId="{7DD70253-91EA-4F0F-ABF6-B773E909EC1B}" srcOrd="1" destOrd="0" presId="urn:microsoft.com/office/officeart/2005/8/layout/hierarchy2"/>
    <dgm:cxn modelId="{B9A562B0-FAE3-4171-95B4-BE35B97195D9}" type="presParOf" srcId="{7DD70253-91EA-4F0F-ABF6-B773E909EC1B}" destId="{854CF744-8A62-4EA8-AC01-81D7DDEEB94A}" srcOrd="0" destOrd="0" presId="urn:microsoft.com/office/officeart/2005/8/layout/hierarchy2"/>
    <dgm:cxn modelId="{677CE94B-7BC5-42FA-BCEE-39CCC2DAE4C6}" type="presParOf" srcId="{854CF744-8A62-4EA8-AC01-81D7DDEEB94A}" destId="{04B9BF07-329A-49BE-9C39-3FC931609FD6}" srcOrd="0" destOrd="0" presId="urn:microsoft.com/office/officeart/2005/8/layout/hierarchy2"/>
    <dgm:cxn modelId="{D224A94D-026A-41CB-ACD1-207931448EBC}" type="presParOf" srcId="{7DD70253-91EA-4F0F-ABF6-B773E909EC1B}" destId="{AE2CB7F0-3900-45E3-B0DF-CC8997878485}" srcOrd="1" destOrd="0" presId="urn:microsoft.com/office/officeart/2005/8/layout/hierarchy2"/>
    <dgm:cxn modelId="{B4E8B339-55C1-48F1-9B05-20920C1668CF}" type="presParOf" srcId="{AE2CB7F0-3900-45E3-B0DF-CC8997878485}" destId="{27263FF3-FE1D-4AF7-B6A1-93270DDF6839}" srcOrd="0" destOrd="0" presId="urn:microsoft.com/office/officeart/2005/8/layout/hierarchy2"/>
    <dgm:cxn modelId="{B8EAFACE-DCB6-4ABF-B426-E948DD55A41B}" type="presParOf" srcId="{AE2CB7F0-3900-45E3-B0DF-CC8997878485}" destId="{FECB572E-AAB3-45AB-B08C-F885871854D3}" srcOrd="1" destOrd="0" presId="urn:microsoft.com/office/officeart/2005/8/layout/hierarchy2"/>
    <dgm:cxn modelId="{C16805A2-8458-4F3D-BEAF-B405B7BB30C8}" type="presParOf" srcId="{FECB572E-AAB3-45AB-B08C-F885871854D3}" destId="{3E06B424-D475-449A-BDB9-0493182EC872}" srcOrd="0" destOrd="0" presId="urn:microsoft.com/office/officeart/2005/8/layout/hierarchy2"/>
    <dgm:cxn modelId="{872796CE-FBCE-4270-B1AD-CAC13137AD0A}" type="presParOf" srcId="{3E06B424-D475-449A-BDB9-0493182EC872}" destId="{AAD26B50-E5A8-4023-8E62-DF655375E58F}" srcOrd="0" destOrd="0" presId="urn:microsoft.com/office/officeart/2005/8/layout/hierarchy2"/>
    <dgm:cxn modelId="{776817B1-AAE1-435F-A35A-268988E2CBFD}" type="presParOf" srcId="{FECB572E-AAB3-45AB-B08C-F885871854D3}" destId="{47917BE2-8376-4E2C-A141-97C51B6578AD}" srcOrd="1" destOrd="0" presId="urn:microsoft.com/office/officeart/2005/8/layout/hierarchy2"/>
    <dgm:cxn modelId="{C8324037-F782-4081-A274-CF70DA244D89}" type="presParOf" srcId="{47917BE2-8376-4E2C-A141-97C51B6578AD}" destId="{3075E1BF-E4B8-4E77-B93D-0BDFB41FFAC3}" srcOrd="0" destOrd="0" presId="urn:microsoft.com/office/officeart/2005/8/layout/hierarchy2"/>
    <dgm:cxn modelId="{AA9ED515-65AB-42B4-AC4C-FF018E7F0B8D}" type="presParOf" srcId="{47917BE2-8376-4E2C-A141-97C51B6578AD}" destId="{D1A48937-E621-4D80-A9CD-C40668BD8BB7}" srcOrd="1" destOrd="0" presId="urn:microsoft.com/office/officeart/2005/8/layout/hierarchy2"/>
    <dgm:cxn modelId="{217734D3-5014-40B9-B929-C879860FA00E}" type="presParOf" srcId="{FECB572E-AAB3-45AB-B08C-F885871854D3}" destId="{248FBE26-0135-410F-A222-50036C4CC680}" srcOrd="2" destOrd="0" presId="urn:microsoft.com/office/officeart/2005/8/layout/hierarchy2"/>
    <dgm:cxn modelId="{73E0FE08-E222-4328-8506-DFA9897A4E09}" type="presParOf" srcId="{248FBE26-0135-410F-A222-50036C4CC680}" destId="{D0EE125F-821B-4F1C-91D0-8D95F7B649B5}" srcOrd="0" destOrd="0" presId="urn:microsoft.com/office/officeart/2005/8/layout/hierarchy2"/>
    <dgm:cxn modelId="{9BBC23A3-DA89-4365-A021-D610D3004FB4}" type="presParOf" srcId="{FECB572E-AAB3-45AB-B08C-F885871854D3}" destId="{574ABBD1-16E1-4B98-B6A6-06D3D8139B21}" srcOrd="3" destOrd="0" presId="urn:microsoft.com/office/officeart/2005/8/layout/hierarchy2"/>
    <dgm:cxn modelId="{F3D8BFB0-F30B-4784-BC3D-0E62F177AB2C}" type="presParOf" srcId="{574ABBD1-16E1-4B98-B6A6-06D3D8139B21}" destId="{3A4DBE43-C7D8-4CB2-99DE-8D6C0D1AD1A8}" srcOrd="0" destOrd="0" presId="urn:microsoft.com/office/officeart/2005/8/layout/hierarchy2"/>
    <dgm:cxn modelId="{6DA7D0C6-E2BD-4C7A-A80B-0460B482EA0D}" type="presParOf" srcId="{574ABBD1-16E1-4B98-B6A6-06D3D8139B21}" destId="{BCE9CE10-03FD-4CE5-8943-F440D34EFABB}" srcOrd="1" destOrd="0" presId="urn:microsoft.com/office/officeart/2005/8/layout/hierarchy2"/>
    <dgm:cxn modelId="{B89DCE54-F9C8-40CD-B039-4651823BD024}" type="presParOf" srcId="{7DD70253-91EA-4F0F-ABF6-B773E909EC1B}" destId="{4C5EAFE1-403A-42BD-917E-C67EC60A296F}" srcOrd="2" destOrd="0" presId="urn:microsoft.com/office/officeart/2005/8/layout/hierarchy2"/>
    <dgm:cxn modelId="{A0021D39-4CA9-4425-8FBF-85B3979783FB}" type="presParOf" srcId="{4C5EAFE1-403A-42BD-917E-C67EC60A296F}" destId="{9BD461EA-343E-4188-B7E0-6A320DBC620E}" srcOrd="0" destOrd="0" presId="urn:microsoft.com/office/officeart/2005/8/layout/hierarchy2"/>
    <dgm:cxn modelId="{48303E73-BB51-4215-9F10-E17CD617060F}" type="presParOf" srcId="{7DD70253-91EA-4F0F-ABF6-B773E909EC1B}" destId="{4E71FD59-81F5-40C3-B354-81D73717A410}" srcOrd="3" destOrd="0" presId="urn:microsoft.com/office/officeart/2005/8/layout/hierarchy2"/>
    <dgm:cxn modelId="{88130B7A-9F0C-4F74-A78C-70EF177F7B6A}" type="presParOf" srcId="{4E71FD59-81F5-40C3-B354-81D73717A410}" destId="{A0AB6C79-2932-4672-8A66-078E0E68068A}" srcOrd="0" destOrd="0" presId="urn:microsoft.com/office/officeart/2005/8/layout/hierarchy2"/>
    <dgm:cxn modelId="{95BD79AB-7C22-49D1-B258-26D5FFD51867}" type="presParOf" srcId="{4E71FD59-81F5-40C3-B354-81D73717A410}" destId="{2BE1F94C-1419-4DA6-B526-57E883A96DEC}" srcOrd="1" destOrd="0" presId="urn:microsoft.com/office/officeart/2005/8/layout/hierarchy2"/>
    <dgm:cxn modelId="{7F04C835-E5F1-45E0-8F19-4E5E76D3C943}" type="presParOf" srcId="{2BE1F94C-1419-4DA6-B526-57E883A96DEC}" destId="{1A6B246D-7DD3-4C97-9F8C-EA4C25B0F515}" srcOrd="0" destOrd="0" presId="urn:microsoft.com/office/officeart/2005/8/layout/hierarchy2"/>
    <dgm:cxn modelId="{B46410E6-C362-47C1-9C40-2BEC0FF1F310}" type="presParOf" srcId="{1A6B246D-7DD3-4C97-9F8C-EA4C25B0F515}" destId="{D3868754-379E-4291-A1B0-62EA0388BF8D}" srcOrd="0" destOrd="0" presId="urn:microsoft.com/office/officeart/2005/8/layout/hierarchy2"/>
    <dgm:cxn modelId="{B593161E-5D15-452D-A1EA-7E16F3DA6B5C}" type="presParOf" srcId="{2BE1F94C-1419-4DA6-B526-57E883A96DEC}" destId="{F4D39C6C-54C1-4A31-8882-5AFFF0CB4FA1}" srcOrd="1" destOrd="0" presId="urn:microsoft.com/office/officeart/2005/8/layout/hierarchy2"/>
    <dgm:cxn modelId="{9466BC5F-5CC0-4FEF-9BFC-70668B50092B}" type="presParOf" srcId="{F4D39C6C-54C1-4A31-8882-5AFFF0CB4FA1}" destId="{1254580E-3FB1-42B8-BFFC-9808B1876AB8}" srcOrd="0" destOrd="0" presId="urn:microsoft.com/office/officeart/2005/8/layout/hierarchy2"/>
    <dgm:cxn modelId="{114FF5CF-A244-4D35-B500-AC6DA1CA7616}" type="presParOf" srcId="{F4D39C6C-54C1-4A31-8882-5AFFF0CB4FA1}" destId="{F0B1CBF7-B82D-4CC7-A5BF-20883CAAF4FF}" srcOrd="1" destOrd="0" presId="urn:microsoft.com/office/officeart/2005/8/layout/hierarchy2"/>
    <dgm:cxn modelId="{07EDE2E7-FCE7-45C8-929F-33F77BBE0938}" type="presParOf" srcId="{2BE1F94C-1419-4DA6-B526-57E883A96DEC}" destId="{BFF506CF-2D74-4E29-B035-FCBA17221E90}" srcOrd="2" destOrd="0" presId="urn:microsoft.com/office/officeart/2005/8/layout/hierarchy2"/>
    <dgm:cxn modelId="{144AB109-7323-4271-9599-F9C4D95B4FF4}" type="presParOf" srcId="{BFF506CF-2D74-4E29-B035-FCBA17221E90}" destId="{8EA0E4AD-B912-426E-9BBE-22D48448F341}" srcOrd="0" destOrd="0" presId="urn:microsoft.com/office/officeart/2005/8/layout/hierarchy2"/>
    <dgm:cxn modelId="{1EE2B718-B567-460D-A818-FA843D238EE3}" type="presParOf" srcId="{2BE1F94C-1419-4DA6-B526-57E883A96DEC}" destId="{4B9E9344-3531-4D61-A61C-0259E3EAFBEE}" srcOrd="3" destOrd="0" presId="urn:microsoft.com/office/officeart/2005/8/layout/hierarchy2"/>
    <dgm:cxn modelId="{D115E35B-0DB9-44ED-85AF-49D0C742B775}" type="presParOf" srcId="{4B9E9344-3531-4D61-A61C-0259E3EAFBEE}" destId="{CFC012DB-0DA9-470D-B131-ADF797154551}" srcOrd="0" destOrd="0" presId="urn:microsoft.com/office/officeart/2005/8/layout/hierarchy2"/>
    <dgm:cxn modelId="{EBB48EFC-C9A2-48EA-A1DA-915C559C0D38}" type="presParOf" srcId="{4B9E9344-3531-4D61-A61C-0259E3EAFBEE}" destId="{1681261C-A4C6-413B-9759-FBE819201CA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E4ED82-FE4D-4CF4-B8B8-DB8DB724A3B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41B74CF-A1CC-4090-B516-02F349295792}">
      <dgm:prSet phldrT="[Text]" custT="1"/>
      <dgm:spPr/>
      <dgm:t>
        <a:bodyPr/>
        <a:lstStyle/>
        <a:p>
          <a:r>
            <a:rPr lang="cs-CZ" sz="1600" dirty="0"/>
            <a:t>Je to savec?</a:t>
          </a:r>
        </a:p>
      </dgm:t>
    </dgm:pt>
    <dgm:pt modelId="{754259B5-556A-49A7-9007-CB4BFBB3F0EB}" type="parTrans" cxnId="{FCDADD36-B7A7-4511-8F70-2EFC3B6DEB10}">
      <dgm:prSet/>
      <dgm:spPr/>
      <dgm:t>
        <a:bodyPr/>
        <a:lstStyle/>
        <a:p>
          <a:endParaRPr lang="cs-CZ"/>
        </a:p>
      </dgm:t>
    </dgm:pt>
    <dgm:pt modelId="{895728CF-7A5D-4B2E-8B08-B60C9A1B3869}" type="sibTrans" cxnId="{FCDADD36-B7A7-4511-8F70-2EFC3B6DEB10}">
      <dgm:prSet/>
      <dgm:spPr/>
      <dgm:t>
        <a:bodyPr/>
        <a:lstStyle/>
        <a:p>
          <a:endParaRPr lang="cs-CZ"/>
        </a:p>
      </dgm:t>
    </dgm:pt>
    <dgm:pt modelId="{84C24F72-F740-4D81-9AB3-57478254F302}">
      <dgm:prSet phldrT="[Text]" custT="1"/>
      <dgm:spPr/>
      <dgm:t>
        <a:bodyPr/>
        <a:lstStyle/>
        <a:p>
          <a:r>
            <a:rPr lang="cs-CZ" sz="1600" dirty="0"/>
            <a:t>Je větší než ovce?</a:t>
          </a:r>
        </a:p>
      </dgm:t>
    </dgm:pt>
    <dgm:pt modelId="{7A1E9CE6-B6CF-4C99-ADDA-42C40F7114C2}" type="parTrans" cxnId="{FECB971D-5AB0-4D80-BC21-689E4B19715D}">
      <dgm:prSet/>
      <dgm:spPr/>
      <dgm:t>
        <a:bodyPr/>
        <a:lstStyle/>
        <a:p>
          <a:endParaRPr lang="cs-CZ"/>
        </a:p>
      </dgm:t>
    </dgm:pt>
    <dgm:pt modelId="{EAE5ED1F-D4D9-49E6-BA0B-99A637D43EDE}" type="sibTrans" cxnId="{FECB971D-5AB0-4D80-BC21-689E4B19715D}">
      <dgm:prSet/>
      <dgm:spPr/>
      <dgm:t>
        <a:bodyPr/>
        <a:lstStyle/>
        <a:p>
          <a:endParaRPr lang="cs-CZ"/>
        </a:p>
      </dgm:t>
    </dgm:pt>
    <dgm:pt modelId="{685290F1-9EFD-418C-A117-D460F83C6A04}">
      <dgm:prSet phldrT="[Text]" custT="1"/>
      <dgm:spPr/>
      <dgm:t>
        <a:bodyPr/>
        <a:lstStyle/>
        <a:p>
          <a:r>
            <a:rPr lang="cs-CZ" sz="1600" dirty="0"/>
            <a:t>Žije v tropech?</a:t>
          </a:r>
        </a:p>
      </dgm:t>
    </dgm:pt>
    <dgm:pt modelId="{99A8B13C-4A27-4B3B-B21E-6ABBCBA0F3DD}" type="parTrans" cxnId="{BD159F07-06A9-4058-B4B3-5E2DE3AD3F6B}">
      <dgm:prSet/>
      <dgm:spPr/>
      <dgm:t>
        <a:bodyPr/>
        <a:lstStyle/>
        <a:p>
          <a:endParaRPr lang="cs-CZ"/>
        </a:p>
      </dgm:t>
    </dgm:pt>
    <dgm:pt modelId="{C91DF8CE-1AEC-4621-968C-071F602995D7}" type="sibTrans" cxnId="{BD159F07-06A9-4058-B4B3-5E2DE3AD3F6B}">
      <dgm:prSet/>
      <dgm:spPr/>
      <dgm:t>
        <a:bodyPr/>
        <a:lstStyle/>
        <a:p>
          <a:endParaRPr lang="cs-CZ"/>
        </a:p>
      </dgm:t>
    </dgm:pt>
    <dgm:pt modelId="{2DA48E05-466F-4F61-A389-6AB35CEDB076}">
      <dgm:prSet phldrT="[Text]" custT="1"/>
      <dgm:spPr/>
      <dgm:t>
        <a:bodyPr/>
        <a:lstStyle/>
        <a:p>
          <a:r>
            <a:rPr lang="cs-CZ" sz="1600" dirty="0"/>
            <a:t>Žije ve vodě?</a:t>
          </a:r>
        </a:p>
      </dgm:t>
    </dgm:pt>
    <dgm:pt modelId="{49A8F0B4-C681-4F38-9984-E4FBE9AD9390}" type="parTrans" cxnId="{8730D95B-64C7-496B-A848-B9C8A941E600}">
      <dgm:prSet/>
      <dgm:spPr/>
      <dgm:t>
        <a:bodyPr/>
        <a:lstStyle/>
        <a:p>
          <a:endParaRPr lang="cs-CZ"/>
        </a:p>
      </dgm:t>
    </dgm:pt>
    <dgm:pt modelId="{AC5F0795-DFAB-4654-9993-41C059942940}" type="sibTrans" cxnId="{8730D95B-64C7-496B-A848-B9C8A941E600}">
      <dgm:prSet/>
      <dgm:spPr/>
      <dgm:t>
        <a:bodyPr/>
        <a:lstStyle/>
        <a:p>
          <a:endParaRPr lang="cs-CZ"/>
        </a:p>
      </dgm:t>
    </dgm:pt>
    <dgm:pt modelId="{8FB04FD8-7F45-4D69-8DE0-F48B69D23DBA}">
      <dgm:prSet phldrT="[Text]" custT="1"/>
      <dgm:spPr/>
      <dgm:t>
        <a:bodyPr/>
        <a:lstStyle/>
        <a:p>
          <a:r>
            <a:rPr lang="cs-CZ" sz="1600" dirty="0"/>
            <a:t>Je to dravec?</a:t>
          </a:r>
        </a:p>
      </dgm:t>
    </dgm:pt>
    <dgm:pt modelId="{1F497550-CD70-41B3-A057-1C6EAC7144A7}" type="parTrans" cxnId="{8FEAD959-7B7F-4370-BF93-0A0D21E34BC2}">
      <dgm:prSet/>
      <dgm:spPr/>
      <dgm:t>
        <a:bodyPr/>
        <a:lstStyle/>
        <a:p>
          <a:endParaRPr lang="cs-CZ"/>
        </a:p>
      </dgm:t>
    </dgm:pt>
    <dgm:pt modelId="{99A65B70-A2A3-4706-A10D-0B2768546781}" type="sibTrans" cxnId="{8FEAD959-7B7F-4370-BF93-0A0D21E34BC2}">
      <dgm:prSet/>
      <dgm:spPr/>
      <dgm:t>
        <a:bodyPr/>
        <a:lstStyle/>
        <a:p>
          <a:endParaRPr lang="cs-CZ"/>
        </a:p>
      </dgm:t>
    </dgm:pt>
    <dgm:pt modelId="{9B40DB38-5CF7-4479-BA25-E006372783A0}">
      <dgm:prSet phldrT="[Text]" custT="1"/>
      <dgm:spPr/>
      <dgm:t>
        <a:bodyPr/>
        <a:lstStyle/>
        <a:p>
          <a:r>
            <a:rPr lang="cs-CZ" sz="1600" dirty="0"/>
            <a:t>Žije v ČR? </a:t>
          </a:r>
        </a:p>
      </dgm:t>
    </dgm:pt>
    <dgm:pt modelId="{F426C6BB-D500-4728-8E8E-FE69957FF89E}" type="parTrans" cxnId="{20ADBD81-F0DB-4EED-A988-4B94EBC6B3A9}">
      <dgm:prSet/>
      <dgm:spPr/>
      <dgm:t>
        <a:bodyPr/>
        <a:lstStyle/>
        <a:p>
          <a:endParaRPr lang="cs-CZ"/>
        </a:p>
      </dgm:t>
    </dgm:pt>
    <dgm:pt modelId="{3CBDEA18-C3F0-4519-9B55-4F2F05C486C0}" type="sibTrans" cxnId="{20ADBD81-F0DB-4EED-A988-4B94EBC6B3A9}">
      <dgm:prSet/>
      <dgm:spPr/>
      <dgm:t>
        <a:bodyPr/>
        <a:lstStyle/>
        <a:p>
          <a:endParaRPr lang="cs-CZ"/>
        </a:p>
      </dgm:t>
    </dgm:pt>
    <dgm:pt modelId="{EC7CE76C-E093-4047-918C-B9A85B53E032}">
      <dgm:prSet phldrT="[Text]" custT="1"/>
      <dgm:spPr/>
      <dgm:t>
        <a:bodyPr/>
        <a:lstStyle/>
        <a:p>
          <a:r>
            <a:rPr lang="cs-CZ" sz="1600" dirty="0"/>
            <a:t>Je to pták?</a:t>
          </a:r>
        </a:p>
      </dgm:t>
    </dgm:pt>
    <dgm:pt modelId="{38FCE17B-35FE-474C-8B1E-362AC5BBE480}" type="parTrans" cxnId="{88B71AC1-DCF1-41F3-87BA-57E8DD8B0427}">
      <dgm:prSet/>
      <dgm:spPr/>
      <dgm:t>
        <a:bodyPr/>
        <a:lstStyle/>
        <a:p>
          <a:endParaRPr lang="cs-CZ"/>
        </a:p>
      </dgm:t>
    </dgm:pt>
    <dgm:pt modelId="{BCAD2F1F-0EA9-418D-A185-82460FDADA1F}" type="sibTrans" cxnId="{88B71AC1-DCF1-41F3-87BA-57E8DD8B0427}">
      <dgm:prSet/>
      <dgm:spPr/>
      <dgm:t>
        <a:bodyPr/>
        <a:lstStyle/>
        <a:p>
          <a:endParaRPr lang="cs-CZ"/>
        </a:p>
      </dgm:t>
    </dgm:pt>
    <dgm:pt modelId="{CF7ED401-1E2D-4360-AAE3-317D2EB27844}" type="pres">
      <dgm:prSet presAssocID="{79E4ED82-FE4D-4CF4-B8B8-DB8DB724A3B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89653E2-D44C-47BA-8AB7-BA3D6E348C66}" type="pres">
      <dgm:prSet presAssocID="{241B74CF-A1CC-4090-B516-02F349295792}" presName="root1" presStyleCnt="0"/>
      <dgm:spPr/>
    </dgm:pt>
    <dgm:pt modelId="{123C11C9-61E7-4670-B321-EB0FC2274BB7}" type="pres">
      <dgm:prSet presAssocID="{241B74CF-A1CC-4090-B516-02F349295792}" presName="LevelOneTextNode" presStyleLbl="node0" presStyleIdx="0" presStyleCnt="1">
        <dgm:presLayoutVars>
          <dgm:chPref val="3"/>
        </dgm:presLayoutVars>
      </dgm:prSet>
      <dgm:spPr/>
    </dgm:pt>
    <dgm:pt modelId="{7DD70253-91EA-4F0F-ABF6-B773E909EC1B}" type="pres">
      <dgm:prSet presAssocID="{241B74CF-A1CC-4090-B516-02F349295792}" presName="level2hierChild" presStyleCnt="0"/>
      <dgm:spPr/>
    </dgm:pt>
    <dgm:pt modelId="{854CF744-8A62-4EA8-AC01-81D7DDEEB94A}" type="pres">
      <dgm:prSet presAssocID="{7A1E9CE6-B6CF-4C99-ADDA-42C40F7114C2}" presName="conn2-1" presStyleLbl="parChTrans1D2" presStyleIdx="0" presStyleCnt="2"/>
      <dgm:spPr/>
    </dgm:pt>
    <dgm:pt modelId="{04B9BF07-329A-49BE-9C39-3FC931609FD6}" type="pres">
      <dgm:prSet presAssocID="{7A1E9CE6-B6CF-4C99-ADDA-42C40F7114C2}" presName="connTx" presStyleLbl="parChTrans1D2" presStyleIdx="0" presStyleCnt="2"/>
      <dgm:spPr/>
    </dgm:pt>
    <dgm:pt modelId="{AE2CB7F0-3900-45E3-B0DF-CC8997878485}" type="pres">
      <dgm:prSet presAssocID="{84C24F72-F740-4D81-9AB3-57478254F302}" presName="root2" presStyleCnt="0"/>
      <dgm:spPr/>
    </dgm:pt>
    <dgm:pt modelId="{27263FF3-FE1D-4AF7-B6A1-93270DDF6839}" type="pres">
      <dgm:prSet presAssocID="{84C24F72-F740-4D81-9AB3-57478254F302}" presName="LevelTwoTextNode" presStyleLbl="node2" presStyleIdx="0" presStyleCnt="2">
        <dgm:presLayoutVars>
          <dgm:chPref val="3"/>
        </dgm:presLayoutVars>
      </dgm:prSet>
      <dgm:spPr/>
    </dgm:pt>
    <dgm:pt modelId="{FECB572E-AAB3-45AB-B08C-F885871854D3}" type="pres">
      <dgm:prSet presAssocID="{84C24F72-F740-4D81-9AB3-57478254F302}" presName="level3hierChild" presStyleCnt="0"/>
      <dgm:spPr/>
    </dgm:pt>
    <dgm:pt modelId="{3E06B424-D475-449A-BDB9-0493182EC872}" type="pres">
      <dgm:prSet presAssocID="{F426C6BB-D500-4728-8E8E-FE69957FF89E}" presName="conn2-1" presStyleLbl="parChTrans1D3" presStyleIdx="0" presStyleCnt="4"/>
      <dgm:spPr/>
    </dgm:pt>
    <dgm:pt modelId="{AAD26B50-E5A8-4023-8E62-DF655375E58F}" type="pres">
      <dgm:prSet presAssocID="{F426C6BB-D500-4728-8E8E-FE69957FF89E}" presName="connTx" presStyleLbl="parChTrans1D3" presStyleIdx="0" presStyleCnt="4"/>
      <dgm:spPr/>
    </dgm:pt>
    <dgm:pt modelId="{47917BE2-8376-4E2C-A141-97C51B6578AD}" type="pres">
      <dgm:prSet presAssocID="{9B40DB38-5CF7-4479-BA25-E006372783A0}" presName="root2" presStyleCnt="0"/>
      <dgm:spPr/>
    </dgm:pt>
    <dgm:pt modelId="{3075E1BF-E4B8-4E77-B93D-0BDFB41FFAC3}" type="pres">
      <dgm:prSet presAssocID="{9B40DB38-5CF7-4479-BA25-E006372783A0}" presName="LevelTwoTextNode" presStyleLbl="node3" presStyleIdx="0" presStyleCnt="4">
        <dgm:presLayoutVars>
          <dgm:chPref val="3"/>
        </dgm:presLayoutVars>
      </dgm:prSet>
      <dgm:spPr/>
    </dgm:pt>
    <dgm:pt modelId="{D1A48937-E621-4D80-A9CD-C40668BD8BB7}" type="pres">
      <dgm:prSet presAssocID="{9B40DB38-5CF7-4479-BA25-E006372783A0}" presName="level3hierChild" presStyleCnt="0"/>
      <dgm:spPr/>
    </dgm:pt>
    <dgm:pt modelId="{248FBE26-0135-410F-A222-50036C4CC680}" type="pres">
      <dgm:prSet presAssocID="{99A8B13C-4A27-4B3B-B21E-6ABBCBA0F3DD}" presName="conn2-1" presStyleLbl="parChTrans1D3" presStyleIdx="1" presStyleCnt="4"/>
      <dgm:spPr/>
    </dgm:pt>
    <dgm:pt modelId="{D0EE125F-821B-4F1C-91D0-8D95F7B649B5}" type="pres">
      <dgm:prSet presAssocID="{99A8B13C-4A27-4B3B-B21E-6ABBCBA0F3DD}" presName="connTx" presStyleLbl="parChTrans1D3" presStyleIdx="1" presStyleCnt="4"/>
      <dgm:spPr/>
    </dgm:pt>
    <dgm:pt modelId="{574ABBD1-16E1-4B98-B6A6-06D3D8139B21}" type="pres">
      <dgm:prSet presAssocID="{685290F1-9EFD-418C-A117-D460F83C6A04}" presName="root2" presStyleCnt="0"/>
      <dgm:spPr/>
    </dgm:pt>
    <dgm:pt modelId="{3A4DBE43-C7D8-4CB2-99DE-8D6C0D1AD1A8}" type="pres">
      <dgm:prSet presAssocID="{685290F1-9EFD-418C-A117-D460F83C6A04}" presName="LevelTwoTextNode" presStyleLbl="node3" presStyleIdx="1" presStyleCnt="4">
        <dgm:presLayoutVars>
          <dgm:chPref val="3"/>
        </dgm:presLayoutVars>
      </dgm:prSet>
      <dgm:spPr/>
    </dgm:pt>
    <dgm:pt modelId="{BCE9CE10-03FD-4CE5-8943-F440D34EFABB}" type="pres">
      <dgm:prSet presAssocID="{685290F1-9EFD-418C-A117-D460F83C6A04}" presName="level3hierChild" presStyleCnt="0"/>
      <dgm:spPr/>
    </dgm:pt>
    <dgm:pt modelId="{4C5EAFE1-403A-42BD-917E-C67EC60A296F}" type="pres">
      <dgm:prSet presAssocID="{49A8F0B4-C681-4F38-9984-E4FBE9AD9390}" presName="conn2-1" presStyleLbl="parChTrans1D2" presStyleIdx="1" presStyleCnt="2"/>
      <dgm:spPr/>
    </dgm:pt>
    <dgm:pt modelId="{9BD461EA-343E-4188-B7E0-6A320DBC620E}" type="pres">
      <dgm:prSet presAssocID="{49A8F0B4-C681-4F38-9984-E4FBE9AD9390}" presName="connTx" presStyleLbl="parChTrans1D2" presStyleIdx="1" presStyleCnt="2"/>
      <dgm:spPr/>
    </dgm:pt>
    <dgm:pt modelId="{4E71FD59-81F5-40C3-B354-81D73717A410}" type="pres">
      <dgm:prSet presAssocID="{2DA48E05-466F-4F61-A389-6AB35CEDB076}" presName="root2" presStyleCnt="0"/>
      <dgm:spPr/>
    </dgm:pt>
    <dgm:pt modelId="{A0AB6C79-2932-4672-8A66-078E0E68068A}" type="pres">
      <dgm:prSet presAssocID="{2DA48E05-466F-4F61-A389-6AB35CEDB076}" presName="LevelTwoTextNode" presStyleLbl="node2" presStyleIdx="1" presStyleCnt="2">
        <dgm:presLayoutVars>
          <dgm:chPref val="3"/>
        </dgm:presLayoutVars>
      </dgm:prSet>
      <dgm:spPr/>
    </dgm:pt>
    <dgm:pt modelId="{2BE1F94C-1419-4DA6-B526-57E883A96DEC}" type="pres">
      <dgm:prSet presAssocID="{2DA48E05-466F-4F61-A389-6AB35CEDB076}" presName="level3hierChild" presStyleCnt="0"/>
      <dgm:spPr/>
    </dgm:pt>
    <dgm:pt modelId="{1A6B246D-7DD3-4C97-9F8C-EA4C25B0F515}" type="pres">
      <dgm:prSet presAssocID="{1F497550-CD70-41B3-A057-1C6EAC7144A7}" presName="conn2-1" presStyleLbl="parChTrans1D3" presStyleIdx="2" presStyleCnt="4"/>
      <dgm:spPr/>
    </dgm:pt>
    <dgm:pt modelId="{D3868754-379E-4291-A1B0-62EA0388BF8D}" type="pres">
      <dgm:prSet presAssocID="{1F497550-CD70-41B3-A057-1C6EAC7144A7}" presName="connTx" presStyleLbl="parChTrans1D3" presStyleIdx="2" presStyleCnt="4"/>
      <dgm:spPr/>
    </dgm:pt>
    <dgm:pt modelId="{F4D39C6C-54C1-4A31-8882-5AFFF0CB4FA1}" type="pres">
      <dgm:prSet presAssocID="{8FB04FD8-7F45-4D69-8DE0-F48B69D23DBA}" presName="root2" presStyleCnt="0"/>
      <dgm:spPr/>
    </dgm:pt>
    <dgm:pt modelId="{1254580E-3FB1-42B8-BFFC-9808B1876AB8}" type="pres">
      <dgm:prSet presAssocID="{8FB04FD8-7F45-4D69-8DE0-F48B69D23DBA}" presName="LevelTwoTextNode" presStyleLbl="node3" presStyleIdx="2" presStyleCnt="4">
        <dgm:presLayoutVars>
          <dgm:chPref val="3"/>
        </dgm:presLayoutVars>
      </dgm:prSet>
      <dgm:spPr/>
    </dgm:pt>
    <dgm:pt modelId="{F0B1CBF7-B82D-4CC7-A5BF-20883CAAF4FF}" type="pres">
      <dgm:prSet presAssocID="{8FB04FD8-7F45-4D69-8DE0-F48B69D23DBA}" presName="level3hierChild" presStyleCnt="0"/>
      <dgm:spPr/>
    </dgm:pt>
    <dgm:pt modelId="{BFF506CF-2D74-4E29-B035-FCBA17221E90}" type="pres">
      <dgm:prSet presAssocID="{38FCE17B-35FE-474C-8B1E-362AC5BBE480}" presName="conn2-1" presStyleLbl="parChTrans1D3" presStyleIdx="3" presStyleCnt="4"/>
      <dgm:spPr/>
    </dgm:pt>
    <dgm:pt modelId="{8EA0E4AD-B912-426E-9BBE-22D48448F341}" type="pres">
      <dgm:prSet presAssocID="{38FCE17B-35FE-474C-8B1E-362AC5BBE480}" presName="connTx" presStyleLbl="parChTrans1D3" presStyleIdx="3" presStyleCnt="4"/>
      <dgm:spPr/>
    </dgm:pt>
    <dgm:pt modelId="{4B9E9344-3531-4D61-A61C-0259E3EAFBEE}" type="pres">
      <dgm:prSet presAssocID="{EC7CE76C-E093-4047-918C-B9A85B53E032}" presName="root2" presStyleCnt="0"/>
      <dgm:spPr/>
    </dgm:pt>
    <dgm:pt modelId="{CFC012DB-0DA9-470D-B131-ADF797154551}" type="pres">
      <dgm:prSet presAssocID="{EC7CE76C-E093-4047-918C-B9A85B53E032}" presName="LevelTwoTextNode" presStyleLbl="node3" presStyleIdx="3" presStyleCnt="4">
        <dgm:presLayoutVars>
          <dgm:chPref val="3"/>
        </dgm:presLayoutVars>
      </dgm:prSet>
      <dgm:spPr/>
    </dgm:pt>
    <dgm:pt modelId="{1681261C-A4C6-413B-9759-FBE819201CAF}" type="pres">
      <dgm:prSet presAssocID="{EC7CE76C-E093-4047-918C-B9A85B53E032}" presName="level3hierChild" presStyleCnt="0"/>
      <dgm:spPr/>
    </dgm:pt>
  </dgm:ptLst>
  <dgm:cxnLst>
    <dgm:cxn modelId="{BD159F07-06A9-4058-B4B3-5E2DE3AD3F6B}" srcId="{84C24F72-F740-4D81-9AB3-57478254F302}" destId="{685290F1-9EFD-418C-A117-D460F83C6A04}" srcOrd="1" destOrd="0" parTransId="{99A8B13C-4A27-4B3B-B21E-6ABBCBA0F3DD}" sibTransId="{C91DF8CE-1AEC-4621-968C-071F602995D7}"/>
    <dgm:cxn modelId="{DA15E60E-689C-4034-9BF4-AB371C77F664}" type="presOf" srcId="{7A1E9CE6-B6CF-4C99-ADDA-42C40F7114C2}" destId="{854CF744-8A62-4EA8-AC01-81D7DDEEB94A}" srcOrd="0" destOrd="0" presId="urn:microsoft.com/office/officeart/2005/8/layout/hierarchy2"/>
    <dgm:cxn modelId="{FECB971D-5AB0-4D80-BC21-689E4B19715D}" srcId="{241B74CF-A1CC-4090-B516-02F349295792}" destId="{84C24F72-F740-4D81-9AB3-57478254F302}" srcOrd="0" destOrd="0" parTransId="{7A1E9CE6-B6CF-4C99-ADDA-42C40F7114C2}" sibTransId="{EAE5ED1F-D4D9-49E6-BA0B-99A637D43EDE}"/>
    <dgm:cxn modelId="{4C94201F-2644-41F7-BA16-36E0F80CC21E}" type="presOf" srcId="{84C24F72-F740-4D81-9AB3-57478254F302}" destId="{27263FF3-FE1D-4AF7-B6A1-93270DDF6839}" srcOrd="0" destOrd="0" presId="urn:microsoft.com/office/officeart/2005/8/layout/hierarchy2"/>
    <dgm:cxn modelId="{D4D8B925-2B2D-4266-BAA8-25EF1522C98F}" type="presOf" srcId="{1F497550-CD70-41B3-A057-1C6EAC7144A7}" destId="{1A6B246D-7DD3-4C97-9F8C-EA4C25B0F515}" srcOrd="0" destOrd="0" presId="urn:microsoft.com/office/officeart/2005/8/layout/hierarchy2"/>
    <dgm:cxn modelId="{FCDADD36-B7A7-4511-8F70-2EFC3B6DEB10}" srcId="{79E4ED82-FE4D-4CF4-B8B8-DB8DB724A3B8}" destId="{241B74CF-A1CC-4090-B516-02F349295792}" srcOrd="0" destOrd="0" parTransId="{754259B5-556A-49A7-9007-CB4BFBB3F0EB}" sibTransId="{895728CF-7A5D-4B2E-8B08-B60C9A1B3869}"/>
    <dgm:cxn modelId="{8730D95B-64C7-496B-A848-B9C8A941E600}" srcId="{241B74CF-A1CC-4090-B516-02F349295792}" destId="{2DA48E05-466F-4F61-A389-6AB35CEDB076}" srcOrd="1" destOrd="0" parTransId="{49A8F0B4-C681-4F38-9984-E4FBE9AD9390}" sibTransId="{AC5F0795-DFAB-4654-9993-41C059942940}"/>
    <dgm:cxn modelId="{FEEAE16B-8A04-4025-97DA-3809D90C0F67}" type="presOf" srcId="{99A8B13C-4A27-4B3B-B21E-6ABBCBA0F3DD}" destId="{D0EE125F-821B-4F1C-91D0-8D95F7B649B5}" srcOrd="1" destOrd="0" presId="urn:microsoft.com/office/officeart/2005/8/layout/hierarchy2"/>
    <dgm:cxn modelId="{2DA77C6F-F0BD-44E1-8DDB-362D125836ED}" type="presOf" srcId="{EC7CE76C-E093-4047-918C-B9A85B53E032}" destId="{CFC012DB-0DA9-470D-B131-ADF797154551}" srcOrd="0" destOrd="0" presId="urn:microsoft.com/office/officeart/2005/8/layout/hierarchy2"/>
    <dgm:cxn modelId="{3AE82155-5FAB-4CB3-8BAB-CB5DB016D01C}" type="presOf" srcId="{9B40DB38-5CF7-4479-BA25-E006372783A0}" destId="{3075E1BF-E4B8-4E77-B93D-0BDFB41FFAC3}" srcOrd="0" destOrd="0" presId="urn:microsoft.com/office/officeart/2005/8/layout/hierarchy2"/>
    <dgm:cxn modelId="{1AC0BE76-EFA2-4C37-9F7F-DBE9F02B3713}" type="presOf" srcId="{49A8F0B4-C681-4F38-9984-E4FBE9AD9390}" destId="{9BD461EA-343E-4188-B7E0-6A320DBC620E}" srcOrd="1" destOrd="0" presId="urn:microsoft.com/office/officeart/2005/8/layout/hierarchy2"/>
    <dgm:cxn modelId="{8FEAD959-7B7F-4370-BF93-0A0D21E34BC2}" srcId="{2DA48E05-466F-4F61-A389-6AB35CEDB076}" destId="{8FB04FD8-7F45-4D69-8DE0-F48B69D23DBA}" srcOrd="0" destOrd="0" parTransId="{1F497550-CD70-41B3-A057-1C6EAC7144A7}" sibTransId="{99A65B70-A2A3-4706-A10D-0B2768546781}"/>
    <dgm:cxn modelId="{41D15C7A-4FBF-4D86-BEA8-8870215612DE}" type="presOf" srcId="{7A1E9CE6-B6CF-4C99-ADDA-42C40F7114C2}" destId="{04B9BF07-329A-49BE-9C39-3FC931609FD6}" srcOrd="1" destOrd="0" presId="urn:microsoft.com/office/officeart/2005/8/layout/hierarchy2"/>
    <dgm:cxn modelId="{00BB8980-5A99-436D-87B0-1E2B9F481A72}" type="presOf" srcId="{79E4ED82-FE4D-4CF4-B8B8-DB8DB724A3B8}" destId="{CF7ED401-1E2D-4360-AAE3-317D2EB27844}" srcOrd="0" destOrd="0" presId="urn:microsoft.com/office/officeart/2005/8/layout/hierarchy2"/>
    <dgm:cxn modelId="{20ADBD81-F0DB-4EED-A988-4B94EBC6B3A9}" srcId="{84C24F72-F740-4D81-9AB3-57478254F302}" destId="{9B40DB38-5CF7-4479-BA25-E006372783A0}" srcOrd="0" destOrd="0" parTransId="{F426C6BB-D500-4728-8E8E-FE69957FF89E}" sibTransId="{3CBDEA18-C3F0-4519-9B55-4F2F05C486C0}"/>
    <dgm:cxn modelId="{9E39C6A1-5BB9-4B9B-9571-94C97F8DED31}" type="presOf" srcId="{38FCE17B-35FE-474C-8B1E-362AC5BBE480}" destId="{8EA0E4AD-B912-426E-9BBE-22D48448F341}" srcOrd="1" destOrd="0" presId="urn:microsoft.com/office/officeart/2005/8/layout/hierarchy2"/>
    <dgm:cxn modelId="{BA3408A4-E1F3-4BF5-8B1C-0439D3B09459}" type="presOf" srcId="{2DA48E05-466F-4F61-A389-6AB35CEDB076}" destId="{A0AB6C79-2932-4672-8A66-078E0E68068A}" srcOrd="0" destOrd="0" presId="urn:microsoft.com/office/officeart/2005/8/layout/hierarchy2"/>
    <dgm:cxn modelId="{802F1FA7-C7F8-44D1-918F-5FABE66CD655}" type="presOf" srcId="{685290F1-9EFD-418C-A117-D460F83C6A04}" destId="{3A4DBE43-C7D8-4CB2-99DE-8D6C0D1AD1A8}" srcOrd="0" destOrd="0" presId="urn:microsoft.com/office/officeart/2005/8/layout/hierarchy2"/>
    <dgm:cxn modelId="{0DAA30B7-20C8-4F0A-BFED-91D00F9C78E7}" type="presOf" srcId="{99A8B13C-4A27-4B3B-B21E-6ABBCBA0F3DD}" destId="{248FBE26-0135-410F-A222-50036C4CC680}" srcOrd="0" destOrd="0" presId="urn:microsoft.com/office/officeart/2005/8/layout/hierarchy2"/>
    <dgm:cxn modelId="{65446FB7-4524-46E9-BD91-8BC9251E4132}" type="presOf" srcId="{38FCE17B-35FE-474C-8B1E-362AC5BBE480}" destId="{BFF506CF-2D74-4E29-B035-FCBA17221E90}" srcOrd="0" destOrd="0" presId="urn:microsoft.com/office/officeart/2005/8/layout/hierarchy2"/>
    <dgm:cxn modelId="{896575BA-AAF7-4742-BDB0-146163485379}" type="presOf" srcId="{49A8F0B4-C681-4F38-9984-E4FBE9AD9390}" destId="{4C5EAFE1-403A-42BD-917E-C67EC60A296F}" srcOrd="0" destOrd="0" presId="urn:microsoft.com/office/officeart/2005/8/layout/hierarchy2"/>
    <dgm:cxn modelId="{88B71AC1-DCF1-41F3-87BA-57E8DD8B0427}" srcId="{2DA48E05-466F-4F61-A389-6AB35CEDB076}" destId="{EC7CE76C-E093-4047-918C-B9A85B53E032}" srcOrd="1" destOrd="0" parTransId="{38FCE17B-35FE-474C-8B1E-362AC5BBE480}" sibTransId="{BCAD2F1F-0EA9-418D-A185-82460FDADA1F}"/>
    <dgm:cxn modelId="{426E75C3-2792-449D-B79F-2FF4D4483016}" type="presOf" srcId="{241B74CF-A1CC-4090-B516-02F349295792}" destId="{123C11C9-61E7-4670-B321-EB0FC2274BB7}" srcOrd="0" destOrd="0" presId="urn:microsoft.com/office/officeart/2005/8/layout/hierarchy2"/>
    <dgm:cxn modelId="{1F879FD7-01B2-4AFE-BE4A-4BB8BB26469F}" type="presOf" srcId="{1F497550-CD70-41B3-A057-1C6EAC7144A7}" destId="{D3868754-379E-4291-A1B0-62EA0388BF8D}" srcOrd="1" destOrd="0" presId="urn:microsoft.com/office/officeart/2005/8/layout/hierarchy2"/>
    <dgm:cxn modelId="{14602EE1-BC4C-479C-B4F1-74EF2B268E78}" type="presOf" srcId="{F426C6BB-D500-4728-8E8E-FE69957FF89E}" destId="{3E06B424-D475-449A-BDB9-0493182EC872}" srcOrd="0" destOrd="0" presId="urn:microsoft.com/office/officeart/2005/8/layout/hierarchy2"/>
    <dgm:cxn modelId="{EB0695E5-D4F3-4E88-8B71-1A2C32981638}" type="presOf" srcId="{F426C6BB-D500-4728-8E8E-FE69957FF89E}" destId="{AAD26B50-E5A8-4023-8E62-DF655375E58F}" srcOrd="1" destOrd="0" presId="urn:microsoft.com/office/officeart/2005/8/layout/hierarchy2"/>
    <dgm:cxn modelId="{773B15E7-B5A2-45BF-844F-E9EC19824572}" type="presOf" srcId="{8FB04FD8-7F45-4D69-8DE0-F48B69D23DBA}" destId="{1254580E-3FB1-42B8-BFFC-9808B1876AB8}" srcOrd="0" destOrd="0" presId="urn:microsoft.com/office/officeart/2005/8/layout/hierarchy2"/>
    <dgm:cxn modelId="{30E8E667-8BBC-496E-B418-A2B3A3FADA72}" type="presParOf" srcId="{CF7ED401-1E2D-4360-AAE3-317D2EB27844}" destId="{A89653E2-D44C-47BA-8AB7-BA3D6E348C66}" srcOrd="0" destOrd="0" presId="urn:microsoft.com/office/officeart/2005/8/layout/hierarchy2"/>
    <dgm:cxn modelId="{8DE05B11-5630-4CEC-B5D5-51F9603DC3F5}" type="presParOf" srcId="{A89653E2-D44C-47BA-8AB7-BA3D6E348C66}" destId="{123C11C9-61E7-4670-B321-EB0FC2274BB7}" srcOrd="0" destOrd="0" presId="urn:microsoft.com/office/officeart/2005/8/layout/hierarchy2"/>
    <dgm:cxn modelId="{420B09FD-3CE3-4D0E-AAC3-8C626B48DB46}" type="presParOf" srcId="{A89653E2-D44C-47BA-8AB7-BA3D6E348C66}" destId="{7DD70253-91EA-4F0F-ABF6-B773E909EC1B}" srcOrd="1" destOrd="0" presId="urn:microsoft.com/office/officeart/2005/8/layout/hierarchy2"/>
    <dgm:cxn modelId="{B9A562B0-FAE3-4171-95B4-BE35B97195D9}" type="presParOf" srcId="{7DD70253-91EA-4F0F-ABF6-B773E909EC1B}" destId="{854CF744-8A62-4EA8-AC01-81D7DDEEB94A}" srcOrd="0" destOrd="0" presId="urn:microsoft.com/office/officeart/2005/8/layout/hierarchy2"/>
    <dgm:cxn modelId="{677CE94B-7BC5-42FA-BCEE-39CCC2DAE4C6}" type="presParOf" srcId="{854CF744-8A62-4EA8-AC01-81D7DDEEB94A}" destId="{04B9BF07-329A-49BE-9C39-3FC931609FD6}" srcOrd="0" destOrd="0" presId="urn:microsoft.com/office/officeart/2005/8/layout/hierarchy2"/>
    <dgm:cxn modelId="{D224A94D-026A-41CB-ACD1-207931448EBC}" type="presParOf" srcId="{7DD70253-91EA-4F0F-ABF6-B773E909EC1B}" destId="{AE2CB7F0-3900-45E3-B0DF-CC8997878485}" srcOrd="1" destOrd="0" presId="urn:microsoft.com/office/officeart/2005/8/layout/hierarchy2"/>
    <dgm:cxn modelId="{B4E8B339-55C1-48F1-9B05-20920C1668CF}" type="presParOf" srcId="{AE2CB7F0-3900-45E3-B0DF-CC8997878485}" destId="{27263FF3-FE1D-4AF7-B6A1-93270DDF6839}" srcOrd="0" destOrd="0" presId="urn:microsoft.com/office/officeart/2005/8/layout/hierarchy2"/>
    <dgm:cxn modelId="{B8EAFACE-DCB6-4ABF-B426-E948DD55A41B}" type="presParOf" srcId="{AE2CB7F0-3900-45E3-B0DF-CC8997878485}" destId="{FECB572E-AAB3-45AB-B08C-F885871854D3}" srcOrd="1" destOrd="0" presId="urn:microsoft.com/office/officeart/2005/8/layout/hierarchy2"/>
    <dgm:cxn modelId="{C16805A2-8458-4F3D-BEAF-B405B7BB30C8}" type="presParOf" srcId="{FECB572E-AAB3-45AB-B08C-F885871854D3}" destId="{3E06B424-D475-449A-BDB9-0493182EC872}" srcOrd="0" destOrd="0" presId="urn:microsoft.com/office/officeart/2005/8/layout/hierarchy2"/>
    <dgm:cxn modelId="{872796CE-FBCE-4270-B1AD-CAC13137AD0A}" type="presParOf" srcId="{3E06B424-D475-449A-BDB9-0493182EC872}" destId="{AAD26B50-E5A8-4023-8E62-DF655375E58F}" srcOrd="0" destOrd="0" presId="urn:microsoft.com/office/officeart/2005/8/layout/hierarchy2"/>
    <dgm:cxn modelId="{776817B1-AAE1-435F-A35A-268988E2CBFD}" type="presParOf" srcId="{FECB572E-AAB3-45AB-B08C-F885871854D3}" destId="{47917BE2-8376-4E2C-A141-97C51B6578AD}" srcOrd="1" destOrd="0" presId="urn:microsoft.com/office/officeart/2005/8/layout/hierarchy2"/>
    <dgm:cxn modelId="{C8324037-F782-4081-A274-CF70DA244D89}" type="presParOf" srcId="{47917BE2-8376-4E2C-A141-97C51B6578AD}" destId="{3075E1BF-E4B8-4E77-B93D-0BDFB41FFAC3}" srcOrd="0" destOrd="0" presId="urn:microsoft.com/office/officeart/2005/8/layout/hierarchy2"/>
    <dgm:cxn modelId="{AA9ED515-65AB-42B4-AC4C-FF018E7F0B8D}" type="presParOf" srcId="{47917BE2-8376-4E2C-A141-97C51B6578AD}" destId="{D1A48937-E621-4D80-A9CD-C40668BD8BB7}" srcOrd="1" destOrd="0" presId="urn:microsoft.com/office/officeart/2005/8/layout/hierarchy2"/>
    <dgm:cxn modelId="{217734D3-5014-40B9-B929-C879860FA00E}" type="presParOf" srcId="{FECB572E-AAB3-45AB-B08C-F885871854D3}" destId="{248FBE26-0135-410F-A222-50036C4CC680}" srcOrd="2" destOrd="0" presId="urn:microsoft.com/office/officeart/2005/8/layout/hierarchy2"/>
    <dgm:cxn modelId="{73E0FE08-E222-4328-8506-DFA9897A4E09}" type="presParOf" srcId="{248FBE26-0135-410F-A222-50036C4CC680}" destId="{D0EE125F-821B-4F1C-91D0-8D95F7B649B5}" srcOrd="0" destOrd="0" presId="urn:microsoft.com/office/officeart/2005/8/layout/hierarchy2"/>
    <dgm:cxn modelId="{9BBC23A3-DA89-4365-A021-D610D3004FB4}" type="presParOf" srcId="{FECB572E-AAB3-45AB-B08C-F885871854D3}" destId="{574ABBD1-16E1-4B98-B6A6-06D3D8139B21}" srcOrd="3" destOrd="0" presId="urn:microsoft.com/office/officeart/2005/8/layout/hierarchy2"/>
    <dgm:cxn modelId="{F3D8BFB0-F30B-4784-BC3D-0E62F177AB2C}" type="presParOf" srcId="{574ABBD1-16E1-4B98-B6A6-06D3D8139B21}" destId="{3A4DBE43-C7D8-4CB2-99DE-8D6C0D1AD1A8}" srcOrd="0" destOrd="0" presId="urn:microsoft.com/office/officeart/2005/8/layout/hierarchy2"/>
    <dgm:cxn modelId="{6DA7D0C6-E2BD-4C7A-A80B-0460B482EA0D}" type="presParOf" srcId="{574ABBD1-16E1-4B98-B6A6-06D3D8139B21}" destId="{BCE9CE10-03FD-4CE5-8943-F440D34EFABB}" srcOrd="1" destOrd="0" presId="urn:microsoft.com/office/officeart/2005/8/layout/hierarchy2"/>
    <dgm:cxn modelId="{B89DCE54-F9C8-40CD-B039-4651823BD024}" type="presParOf" srcId="{7DD70253-91EA-4F0F-ABF6-B773E909EC1B}" destId="{4C5EAFE1-403A-42BD-917E-C67EC60A296F}" srcOrd="2" destOrd="0" presId="urn:microsoft.com/office/officeart/2005/8/layout/hierarchy2"/>
    <dgm:cxn modelId="{A0021D39-4CA9-4425-8FBF-85B3979783FB}" type="presParOf" srcId="{4C5EAFE1-403A-42BD-917E-C67EC60A296F}" destId="{9BD461EA-343E-4188-B7E0-6A320DBC620E}" srcOrd="0" destOrd="0" presId="urn:microsoft.com/office/officeart/2005/8/layout/hierarchy2"/>
    <dgm:cxn modelId="{48303E73-BB51-4215-9F10-E17CD617060F}" type="presParOf" srcId="{7DD70253-91EA-4F0F-ABF6-B773E909EC1B}" destId="{4E71FD59-81F5-40C3-B354-81D73717A410}" srcOrd="3" destOrd="0" presId="urn:microsoft.com/office/officeart/2005/8/layout/hierarchy2"/>
    <dgm:cxn modelId="{88130B7A-9F0C-4F74-A78C-70EF177F7B6A}" type="presParOf" srcId="{4E71FD59-81F5-40C3-B354-81D73717A410}" destId="{A0AB6C79-2932-4672-8A66-078E0E68068A}" srcOrd="0" destOrd="0" presId="urn:microsoft.com/office/officeart/2005/8/layout/hierarchy2"/>
    <dgm:cxn modelId="{95BD79AB-7C22-49D1-B258-26D5FFD51867}" type="presParOf" srcId="{4E71FD59-81F5-40C3-B354-81D73717A410}" destId="{2BE1F94C-1419-4DA6-B526-57E883A96DEC}" srcOrd="1" destOrd="0" presId="urn:microsoft.com/office/officeart/2005/8/layout/hierarchy2"/>
    <dgm:cxn modelId="{7F04C835-E5F1-45E0-8F19-4E5E76D3C943}" type="presParOf" srcId="{2BE1F94C-1419-4DA6-B526-57E883A96DEC}" destId="{1A6B246D-7DD3-4C97-9F8C-EA4C25B0F515}" srcOrd="0" destOrd="0" presId="urn:microsoft.com/office/officeart/2005/8/layout/hierarchy2"/>
    <dgm:cxn modelId="{B46410E6-C362-47C1-9C40-2BEC0FF1F310}" type="presParOf" srcId="{1A6B246D-7DD3-4C97-9F8C-EA4C25B0F515}" destId="{D3868754-379E-4291-A1B0-62EA0388BF8D}" srcOrd="0" destOrd="0" presId="urn:microsoft.com/office/officeart/2005/8/layout/hierarchy2"/>
    <dgm:cxn modelId="{B593161E-5D15-452D-A1EA-7E16F3DA6B5C}" type="presParOf" srcId="{2BE1F94C-1419-4DA6-B526-57E883A96DEC}" destId="{F4D39C6C-54C1-4A31-8882-5AFFF0CB4FA1}" srcOrd="1" destOrd="0" presId="urn:microsoft.com/office/officeart/2005/8/layout/hierarchy2"/>
    <dgm:cxn modelId="{9466BC5F-5CC0-4FEF-9BFC-70668B50092B}" type="presParOf" srcId="{F4D39C6C-54C1-4A31-8882-5AFFF0CB4FA1}" destId="{1254580E-3FB1-42B8-BFFC-9808B1876AB8}" srcOrd="0" destOrd="0" presId="urn:microsoft.com/office/officeart/2005/8/layout/hierarchy2"/>
    <dgm:cxn modelId="{114FF5CF-A244-4D35-B500-AC6DA1CA7616}" type="presParOf" srcId="{F4D39C6C-54C1-4A31-8882-5AFFF0CB4FA1}" destId="{F0B1CBF7-B82D-4CC7-A5BF-20883CAAF4FF}" srcOrd="1" destOrd="0" presId="urn:microsoft.com/office/officeart/2005/8/layout/hierarchy2"/>
    <dgm:cxn modelId="{07EDE2E7-FCE7-45C8-929F-33F77BBE0938}" type="presParOf" srcId="{2BE1F94C-1419-4DA6-B526-57E883A96DEC}" destId="{BFF506CF-2D74-4E29-B035-FCBA17221E90}" srcOrd="2" destOrd="0" presId="urn:microsoft.com/office/officeart/2005/8/layout/hierarchy2"/>
    <dgm:cxn modelId="{144AB109-7323-4271-9599-F9C4D95B4FF4}" type="presParOf" srcId="{BFF506CF-2D74-4E29-B035-FCBA17221E90}" destId="{8EA0E4AD-B912-426E-9BBE-22D48448F341}" srcOrd="0" destOrd="0" presId="urn:microsoft.com/office/officeart/2005/8/layout/hierarchy2"/>
    <dgm:cxn modelId="{1EE2B718-B567-460D-A818-FA843D238EE3}" type="presParOf" srcId="{2BE1F94C-1419-4DA6-B526-57E883A96DEC}" destId="{4B9E9344-3531-4D61-A61C-0259E3EAFBEE}" srcOrd="3" destOrd="0" presId="urn:microsoft.com/office/officeart/2005/8/layout/hierarchy2"/>
    <dgm:cxn modelId="{D115E35B-0DB9-44ED-85AF-49D0C742B775}" type="presParOf" srcId="{4B9E9344-3531-4D61-A61C-0259E3EAFBEE}" destId="{CFC012DB-0DA9-470D-B131-ADF797154551}" srcOrd="0" destOrd="0" presId="urn:microsoft.com/office/officeart/2005/8/layout/hierarchy2"/>
    <dgm:cxn modelId="{EBB48EFC-C9A2-48EA-A1DA-915C559C0D38}" type="presParOf" srcId="{4B9E9344-3531-4D61-A61C-0259E3EAFBEE}" destId="{1681261C-A4C6-413B-9759-FBE819201CA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A523E7-FE20-48DF-866C-E66DFC962899}" type="doc">
      <dgm:prSet loTypeId="urn:microsoft.com/office/officeart/2005/8/layout/process4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D8983C93-0A52-4E96-A37C-4626DB953DF6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cs-CZ" b="1" dirty="0"/>
            <a:t>Data</a:t>
          </a:r>
          <a:endParaRPr lang="en-US" dirty="0"/>
        </a:p>
      </dgm:t>
    </dgm:pt>
    <dgm:pt modelId="{74B81917-A4CE-400C-A596-02D0D495E362}" type="parTrans" cxnId="{2EC88F7F-7330-49D4-A6B1-AB23FE29302D}">
      <dgm:prSet/>
      <dgm:spPr/>
      <dgm:t>
        <a:bodyPr/>
        <a:lstStyle/>
        <a:p>
          <a:endParaRPr lang="en-US"/>
        </a:p>
      </dgm:t>
    </dgm:pt>
    <dgm:pt modelId="{09713F96-C699-467E-9AC0-ECECA9F233E5}" type="sibTrans" cxnId="{2EC88F7F-7330-49D4-A6B1-AB23FE29302D}">
      <dgm:prSet/>
      <dgm:spPr/>
      <dgm:t>
        <a:bodyPr/>
        <a:lstStyle/>
        <a:p>
          <a:endParaRPr lang="en-US"/>
        </a:p>
      </dgm:t>
    </dgm:pt>
    <dgm:pt modelId="{A731C4EC-694C-49A1-B813-F3AE63350BC9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cs-CZ" b="1" dirty="0"/>
            <a:t>Rysy (features)</a:t>
          </a:r>
          <a:endParaRPr lang="en-US" b="1" dirty="0"/>
        </a:p>
      </dgm:t>
    </dgm:pt>
    <dgm:pt modelId="{4407B8AD-EC7F-4E05-9720-303315D4497F}" type="parTrans" cxnId="{40977018-CCB0-4EB7-A202-2EA8290B6FE9}">
      <dgm:prSet/>
      <dgm:spPr/>
      <dgm:t>
        <a:bodyPr/>
        <a:lstStyle/>
        <a:p>
          <a:endParaRPr lang="cs-CZ"/>
        </a:p>
      </dgm:t>
    </dgm:pt>
    <dgm:pt modelId="{09880A9D-5750-432E-BC1B-C0C823DBF571}" type="sibTrans" cxnId="{40977018-CCB0-4EB7-A202-2EA8290B6FE9}">
      <dgm:prSet/>
      <dgm:spPr/>
      <dgm:t>
        <a:bodyPr/>
        <a:lstStyle/>
        <a:p>
          <a:endParaRPr lang="cs-CZ"/>
        </a:p>
      </dgm:t>
    </dgm:pt>
    <dgm:pt modelId="{AEB7D70F-09A7-48B0-AC73-60D9C4ACCB8E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cs-CZ" b="1" dirty="0"/>
            <a:t>Algoritmus</a:t>
          </a:r>
          <a:endParaRPr lang="en-US" b="1" dirty="0"/>
        </a:p>
      </dgm:t>
    </dgm:pt>
    <dgm:pt modelId="{E7FBC321-D3D6-4AFD-AF87-EFA95FE2675F}" type="parTrans" cxnId="{FAE6F923-91AF-4F98-8DD3-23C5C74FB7BD}">
      <dgm:prSet/>
      <dgm:spPr/>
      <dgm:t>
        <a:bodyPr/>
        <a:lstStyle/>
        <a:p>
          <a:endParaRPr lang="cs-CZ"/>
        </a:p>
      </dgm:t>
    </dgm:pt>
    <dgm:pt modelId="{DC0CC7C2-9981-44D9-8E26-C4591B014846}" type="sibTrans" cxnId="{FAE6F923-91AF-4F98-8DD3-23C5C74FB7BD}">
      <dgm:prSet/>
      <dgm:spPr/>
      <dgm:t>
        <a:bodyPr/>
        <a:lstStyle/>
        <a:p>
          <a:endParaRPr lang="cs-CZ"/>
        </a:p>
      </dgm:t>
    </dgm:pt>
    <dgm:pt modelId="{00B13333-123E-4E8B-A382-252604D411D8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cs-CZ" b="1" dirty="0"/>
            <a:t>Vyhodnocení</a:t>
          </a:r>
          <a:endParaRPr lang="en-US" b="1" dirty="0"/>
        </a:p>
      </dgm:t>
    </dgm:pt>
    <dgm:pt modelId="{12989EFA-41DD-45C8-977F-F0D6CE15027C}" type="parTrans" cxnId="{6F7CAB47-C64D-4427-AD95-DED5589FFEA9}">
      <dgm:prSet/>
      <dgm:spPr/>
      <dgm:t>
        <a:bodyPr/>
        <a:lstStyle/>
        <a:p>
          <a:endParaRPr lang="cs-CZ"/>
        </a:p>
      </dgm:t>
    </dgm:pt>
    <dgm:pt modelId="{1EF830DB-CCBA-4A0B-BA1F-FAEB3DC2E9B6}" type="sibTrans" cxnId="{6F7CAB47-C64D-4427-AD95-DED5589FFEA9}">
      <dgm:prSet/>
      <dgm:spPr/>
      <dgm:t>
        <a:bodyPr/>
        <a:lstStyle/>
        <a:p>
          <a:endParaRPr lang="cs-CZ"/>
        </a:p>
      </dgm:t>
    </dgm:pt>
    <dgm:pt modelId="{C510B774-2E7A-4BE5-BACB-54520859BC52}" type="pres">
      <dgm:prSet presAssocID="{E8A523E7-FE20-48DF-866C-E66DFC962899}" presName="Name0" presStyleCnt="0">
        <dgm:presLayoutVars>
          <dgm:dir/>
          <dgm:animLvl val="lvl"/>
          <dgm:resizeHandles val="exact"/>
        </dgm:presLayoutVars>
      </dgm:prSet>
      <dgm:spPr/>
    </dgm:pt>
    <dgm:pt modelId="{E1BD221D-29EB-4931-9CB7-601B027533B7}" type="pres">
      <dgm:prSet presAssocID="{00B13333-123E-4E8B-A382-252604D411D8}" presName="boxAndChildren" presStyleCnt="0"/>
      <dgm:spPr/>
    </dgm:pt>
    <dgm:pt modelId="{780FC6AC-E66D-4C1F-9F88-A13EE94B53F3}" type="pres">
      <dgm:prSet presAssocID="{00B13333-123E-4E8B-A382-252604D411D8}" presName="parentTextBox" presStyleLbl="node1" presStyleIdx="0" presStyleCnt="4"/>
      <dgm:spPr/>
    </dgm:pt>
    <dgm:pt modelId="{5EBBE39C-A960-4018-8D09-5D5CF87BE89E}" type="pres">
      <dgm:prSet presAssocID="{DC0CC7C2-9981-44D9-8E26-C4591B014846}" presName="sp" presStyleCnt="0"/>
      <dgm:spPr/>
    </dgm:pt>
    <dgm:pt modelId="{7C4F81E7-F8FB-4173-8655-68EF3D9FBC8A}" type="pres">
      <dgm:prSet presAssocID="{AEB7D70F-09A7-48B0-AC73-60D9C4ACCB8E}" presName="arrowAndChildren" presStyleCnt="0"/>
      <dgm:spPr/>
    </dgm:pt>
    <dgm:pt modelId="{6CF4D923-BF91-4318-AA01-AE02E23456DD}" type="pres">
      <dgm:prSet presAssocID="{AEB7D70F-09A7-48B0-AC73-60D9C4ACCB8E}" presName="parentTextArrow" presStyleLbl="node1" presStyleIdx="1" presStyleCnt="4"/>
      <dgm:spPr/>
    </dgm:pt>
    <dgm:pt modelId="{D5A6FF3A-EC2E-4AAD-933E-B9B6CF6FE69B}" type="pres">
      <dgm:prSet presAssocID="{09880A9D-5750-432E-BC1B-C0C823DBF571}" presName="sp" presStyleCnt="0"/>
      <dgm:spPr/>
    </dgm:pt>
    <dgm:pt modelId="{E0075636-E70D-42AD-B0AC-CFED07E54A78}" type="pres">
      <dgm:prSet presAssocID="{A731C4EC-694C-49A1-B813-F3AE63350BC9}" presName="arrowAndChildren" presStyleCnt="0"/>
      <dgm:spPr/>
    </dgm:pt>
    <dgm:pt modelId="{D25A7AF4-BCB4-489E-9D39-399BABFD56DD}" type="pres">
      <dgm:prSet presAssocID="{A731C4EC-694C-49A1-B813-F3AE63350BC9}" presName="parentTextArrow" presStyleLbl="node1" presStyleIdx="2" presStyleCnt="4"/>
      <dgm:spPr/>
    </dgm:pt>
    <dgm:pt modelId="{AE8728FB-ACCA-4E3B-8331-BFCF35E89157}" type="pres">
      <dgm:prSet presAssocID="{09713F96-C699-467E-9AC0-ECECA9F233E5}" presName="sp" presStyleCnt="0"/>
      <dgm:spPr/>
    </dgm:pt>
    <dgm:pt modelId="{EA57A9C3-8B0B-45BF-B303-E468DFE10025}" type="pres">
      <dgm:prSet presAssocID="{D8983C93-0A52-4E96-A37C-4626DB953DF6}" presName="arrowAndChildren" presStyleCnt="0"/>
      <dgm:spPr/>
    </dgm:pt>
    <dgm:pt modelId="{FAEE40AE-A7A5-4CD3-A80C-0A80529AE958}" type="pres">
      <dgm:prSet presAssocID="{D8983C93-0A52-4E96-A37C-4626DB953DF6}" presName="parentTextArrow" presStyleLbl="node1" presStyleIdx="3" presStyleCnt="4"/>
      <dgm:spPr/>
    </dgm:pt>
  </dgm:ptLst>
  <dgm:cxnLst>
    <dgm:cxn modelId="{40977018-CCB0-4EB7-A202-2EA8290B6FE9}" srcId="{E8A523E7-FE20-48DF-866C-E66DFC962899}" destId="{A731C4EC-694C-49A1-B813-F3AE63350BC9}" srcOrd="1" destOrd="0" parTransId="{4407B8AD-EC7F-4E05-9720-303315D4497F}" sibTransId="{09880A9D-5750-432E-BC1B-C0C823DBF571}"/>
    <dgm:cxn modelId="{FAE6F923-91AF-4F98-8DD3-23C5C74FB7BD}" srcId="{E8A523E7-FE20-48DF-866C-E66DFC962899}" destId="{AEB7D70F-09A7-48B0-AC73-60D9C4ACCB8E}" srcOrd="2" destOrd="0" parTransId="{E7FBC321-D3D6-4AFD-AF87-EFA95FE2675F}" sibTransId="{DC0CC7C2-9981-44D9-8E26-C4591B014846}"/>
    <dgm:cxn modelId="{6F7CAB47-C64D-4427-AD95-DED5589FFEA9}" srcId="{E8A523E7-FE20-48DF-866C-E66DFC962899}" destId="{00B13333-123E-4E8B-A382-252604D411D8}" srcOrd="3" destOrd="0" parTransId="{12989EFA-41DD-45C8-977F-F0D6CE15027C}" sibTransId="{1EF830DB-CCBA-4A0B-BA1F-FAEB3DC2E9B6}"/>
    <dgm:cxn modelId="{2F510F4C-0ED1-451B-8393-25270156E4C1}" type="presOf" srcId="{A731C4EC-694C-49A1-B813-F3AE63350BC9}" destId="{D25A7AF4-BCB4-489E-9D39-399BABFD56DD}" srcOrd="0" destOrd="0" presId="urn:microsoft.com/office/officeart/2005/8/layout/process4"/>
    <dgm:cxn modelId="{B5AAB37B-8C10-41F8-8B93-615263FD669F}" type="presOf" srcId="{E8A523E7-FE20-48DF-866C-E66DFC962899}" destId="{C510B774-2E7A-4BE5-BACB-54520859BC52}" srcOrd="0" destOrd="0" presId="urn:microsoft.com/office/officeart/2005/8/layout/process4"/>
    <dgm:cxn modelId="{2EC88F7F-7330-49D4-A6B1-AB23FE29302D}" srcId="{E8A523E7-FE20-48DF-866C-E66DFC962899}" destId="{D8983C93-0A52-4E96-A37C-4626DB953DF6}" srcOrd="0" destOrd="0" parTransId="{74B81917-A4CE-400C-A596-02D0D495E362}" sibTransId="{09713F96-C699-467E-9AC0-ECECA9F233E5}"/>
    <dgm:cxn modelId="{DFF4F6D2-2F8A-45C1-9BE3-10FD865244EE}" type="presOf" srcId="{00B13333-123E-4E8B-A382-252604D411D8}" destId="{780FC6AC-E66D-4C1F-9F88-A13EE94B53F3}" srcOrd="0" destOrd="0" presId="urn:microsoft.com/office/officeart/2005/8/layout/process4"/>
    <dgm:cxn modelId="{F14C3EE0-7E08-4407-944F-E0ECBD7B2036}" type="presOf" srcId="{AEB7D70F-09A7-48B0-AC73-60D9C4ACCB8E}" destId="{6CF4D923-BF91-4318-AA01-AE02E23456DD}" srcOrd="0" destOrd="0" presId="urn:microsoft.com/office/officeart/2005/8/layout/process4"/>
    <dgm:cxn modelId="{0021B6EB-61A0-4153-9828-F45018D32190}" type="presOf" srcId="{D8983C93-0A52-4E96-A37C-4626DB953DF6}" destId="{FAEE40AE-A7A5-4CD3-A80C-0A80529AE958}" srcOrd="0" destOrd="0" presId="urn:microsoft.com/office/officeart/2005/8/layout/process4"/>
    <dgm:cxn modelId="{9EB0E284-DD67-4BF5-9C45-5BB5868F1B05}" type="presParOf" srcId="{C510B774-2E7A-4BE5-BACB-54520859BC52}" destId="{E1BD221D-29EB-4931-9CB7-601B027533B7}" srcOrd="0" destOrd="0" presId="urn:microsoft.com/office/officeart/2005/8/layout/process4"/>
    <dgm:cxn modelId="{A9A3A913-F8C2-4B4E-B547-63DB2EEC3C8E}" type="presParOf" srcId="{E1BD221D-29EB-4931-9CB7-601B027533B7}" destId="{780FC6AC-E66D-4C1F-9F88-A13EE94B53F3}" srcOrd="0" destOrd="0" presId="urn:microsoft.com/office/officeart/2005/8/layout/process4"/>
    <dgm:cxn modelId="{22C4CBF0-990A-4F1F-8E51-D9056D3F8C44}" type="presParOf" srcId="{C510B774-2E7A-4BE5-BACB-54520859BC52}" destId="{5EBBE39C-A960-4018-8D09-5D5CF87BE89E}" srcOrd="1" destOrd="0" presId="urn:microsoft.com/office/officeart/2005/8/layout/process4"/>
    <dgm:cxn modelId="{E5E75BBF-525E-43D4-863E-EDF6265A7111}" type="presParOf" srcId="{C510B774-2E7A-4BE5-BACB-54520859BC52}" destId="{7C4F81E7-F8FB-4173-8655-68EF3D9FBC8A}" srcOrd="2" destOrd="0" presId="urn:microsoft.com/office/officeart/2005/8/layout/process4"/>
    <dgm:cxn modelId="{922899F2-8A97-4CB9-9652-190B8C0192C5}" type="presParOf" srcId="{7C4F81E7-F8FB-4173-8655-68EF3D9FBC8A}" destId="{6CF4D923-BF91-4318-AA01-AE02E23456DD}" srcOrd="0" destOrd="0" presId="urn:microsoft.com/office/officeart/2005/8/layout/process4"/>
    <dgm:cxn modelId="{724F7F78-5FFF-4C07-8A52-E423EA5C939B}" type="presParOf" srcId="{C510B774-2E7A-4BE5-BACB-54520859BC52}" destId="{D5A6FF3A-EC2E-4AAD-933E-B9B6CF6FE69B}" srcOrd="3" destOrd="0" presId="urn:microsoft.com/office/officeart/2005/8/layout/process4"/>
    <dgm:cxn modelId="{79D8B707-08A7-4B4A-94B0-73CE1181498C}" type="presParOf" srcId="{C510B774-2E7A-4BE5-BACB-54520859BC52}" destId="{E0075636-E70D-42AD-B0AC-CFED07E54A78}" srcOrd="4" destOrd="0" presId="urn:microsoft.com/office/officeart/2005/8/layout/process4"/>
    <dgm:cxn modelId="{0524BAD8-DF08-4E20-87E2-316321E75177}" type="presParOf" srcId="{E0075636-E70D-42AD-B0AC-CFED07E54A78}" destId="{D25A7AF4-BCB4-489E-9D39-399BABFD56DD}" srcOrd="0" destOrd="0" presId="urn:microsoft.com/office/officeart/2005/8/layout/process4"/>
    <dgm:cxn modelId="{EE4EA45D-B8C9-4598-AE4A-4221CDB6B6B3}" type="presParOf" srcId="{C510B774-2E7A-4BE5-BACB-54520859BC52}" destId="{AE8728FB-ACCA-4E3B-8331-BFCF35E89157}" srcOrd="5" destOrd="0" presId="urn:microsoft.com/office/officeart/2005/8/layout/process4"/>
    <dgm:cxn modelId="{1100000F-120A-4F6D-B25B-10096B2C0E00}" type="presParOf" srcId="{C510B774-2E7A-4BE5-BACB-54520859BC52}" destId="{EA57A9C3-8B0B-45BF-B303-E468DFE10025}" srcOrd="6" destOrd="0" presId="urn:microsoft.com/office/officeart/2005/8/layout/process4"/>
    <dgm:cxn modelId="{613629F0-1AF1-4A30-8E23-86314F22FF13}" type="presParOf" srcId="{EA57A9C3-8B0B-45BF-B303-E468DFE10025}" destId="{FAEE40AE-A7A5-4CD3-A80C-0A80529AE95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8A523E7-FE20-48DF-866C-E66DFC962899}" type="doc">
      <dgm:prSet loTypeId="urn:microsoft.com/office/officeart/2005/8/layout/process4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D8983C93-0A52-4E96-A37C-4626DB953DF6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cs-CZ" b="1" dirty="0"/>
            <a:t>Data</a:t>
          </a:r>
          <a:endParaRPr lang="en-US" dirty="0"/>
        </a:p>
      </dgm:t>
    </dgm:pt>
    <dgm:pt modelId="{74B81917-A4CE-400C-A596-02D0D495E362}" type="parTrans" cxnId="{2EC88F7F-7330-49D4-A6B1-AB23FE29302D}">
      <dgm:prSet/>
      <dgm:spPr/>
      <dgm:t>
        <a:bodyPr/>
        <a:lstStyle/>
        <a:p>
          <a:endParaRPr lang="en-US"/>
        </a:p>
      </dgm:t>
    </dgm:pt>
    <dgm:pt modelId="{09713F96-C699-467E-9AC0-ECECA9F233E5}" type="sibTrans" cxnId="{2EC88F7F-7330-49D4-A6B1-AB23FE29302D}">
      <dgm:prSet/>
      <dgm:spPr/>
      <dgm:t>
        <a:bodyPr/>
        <a:lstStyle/>
        <a:p>
          <a:endParaRPr lang="en-US"/>
        </a:p>
      </dgm:t>
    </dgm:pt>
    <dgm:pt modelId="{A731C4EC-694C-49A1-B813-F3AE63350BC9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cs-CZ" b="1" dirty="0"/>
            <a:t>Architektura</a:t>
          </a:r>
          <a:endParaRPr lang="en-US" b="1" dirty="0"/>
        </a:p>
      </dgm:t>
    </dgm:pt>
    <dgm:pt modelId="{4407B8AD-EC7F-4E05-9720-303315D4497F}" type="parTrans" cxnId="{40977018-CCB0-4EB7-A202-2EA8290B6FE9}">
      <dgm:prSet/>
      <dgm:spPr/>
      <dgm:t>
        <a:bodyPr/>
        <a:lstStyle/>
        <a:p>
          <a:endParaRPr lang="cs-CZ"/>
        </a:p>
      </dgm:t>
    </dgm:pt>
    <dgm:pt modelId="{09880A9D-5750-432E-BC1B-C0C823DBF571}" type="sibTrans" cxnId="{40977018-CCB0-4EB7-A202-2EA8290B6FE9}">
      <dgm:prSet/>
      <dgm:spPr/>
      <dgm:t>
        <a:bodyPr/>
        <a:lstStyle/>
        <a:p>
          <a:endParaRPr lang="cs-CZ"/>
        </a:p>
      </dgm:t>
    </dgm:pt>
    <dgm:pt modelId="{00B13333-123E-4E8B-A382-252604D411D8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cs-CZ" b="1" dirty="0"/>
            <a:t>Vyhodnocení</a:t>
          </a:r>
          <a:endParaRPr lang="en-US" b="1" dirty="0"/>
        </a:p>
      </dgm:t>
    </dgm:pt>
    <dgm:pt modelId="{12989EFA-41DD-45C8-977F-F0D6CE15027C}" type="parTrans" cxnId="{6F7CAB47-C64D-4427-AD95-DED5589FFEA9}">
      <dgm:prSet/>
      <dgm:spPr/>
      <dgm:t>
        <a:bodyPr/>
        <a:lstStyle/>
        <a:p>
          <a:endParaRPr lang="cs-CZ"/>
        </a:p>
      </dgm:t>
    </dgm:pt>
    <dgm:pt modelId="{1EF830DB-CCBA-4A0B-BA1F-FAEB3DC2E9B6}" type="sibTrans" cxnId="{6F7CAB47-C64D-4427-AD95-DED5589FFEA9}">
      <dgm:prSet/>
      <dgm:spPr/>
      <dgm:t>
        <a:bodyPr/>
        <a:lstStyle/>
        <a:p>
          <a:endParaRPr lang="cs-CZ"/>
        </a:p>
      </dgm:t>
    </dgm:pt>
    <dgm:pt modelId="{C510B774-2E7A-4BE5-BACB-54520859BC52}" type="pres">
      <dgm:prSet presAssocID="{E8A523E7-FE20-48DF-866C-E66DFC962899}" presName="Name0" presStyleCnt="0">
        <dgm:presLayoutVars>
          <dgm:dir/>
          <dgm:animLvl val="lvl"/>
          <dgm:resizeHandles val="exact"/>
        </dgm:presLayoutVars>
      </dgm:prSet>
      <dgm:spPr/>
    </dgm:pt>
    <dgm:pt modelId="{E1BD221D-29EB-4931-9CB7-601B027533B7}" type="pres">
      <dgm:prSet presAssocID="{00B13333-123E-4E8B-A382-252604D411D8}" presName="boxAndChildren" presStyleCnt="0"/>
      <dgm:spPr/>
    </dgm:pt>
    <dgm:pt modelId="{780FC6AC-E66D-4C1F-9F88-A13EE94B53F3}" type="pres">
      <dgm:prSet presAssocID="{00B13333-123E-4E8B-A382-252604D411D8}" presName="parentTextBox" presStyleLbl="node1" presStyleIdx="0" presStyleCnt="3"/>
      <dgm:spPr/>
    </dgm:pt>
    <dgm:pt modelId="{D5A6FF3A-EC2E-4AAD-933E-B9B6CF6FE69B}" type="pres">
      <dgm:prSet presAssocID="{09880A9D-5750-432E-BC1B-C0C823DBF571}" presName="sp" presStyleCnt="0"/>
      <dgm:spPr/>
    </dgm:pt>
    <dgm:pt modelId="{E0075636-E70D-42AD-B0AC-CFED07E54A78}" type="pres">
      <dgm:prSet presAssocID="{A731C4EC-694C-49A1-B813-F3AE63350BC9}" presName="arrowAndChildren" presStyleCnt="0"/>
      <dgm:spPr/>
    </dgm:pt>
    <dgm:pt modelId="{D25A7AF4-BCB4-489E-9D39-399BABFD56DD}" type="pres">
      <dgm:prSet presAssocID="{A731C4EC-694C-49A1-B813-F3AE63350BC9}" presName="parentTextArrow" presStyleLbl="node1" presStyleIdx="1" presStyleCnt="3"/>
      <dgm:spPr/>
    </dgm:pt>
    <dgm:pt modelId="{AE8728FB-ACCA-4E3B-8331-BFCF35E89157}" type="pres">
      <dgm:prSet presAssocID="{09713F96-C699-467E-9AC0-ECECA9F233E5}" presName="sp" presStyleCnt="0"/>
      <dgm:spPr/>
    </dgm:pt>
    <dgm:pt modelId="{EA57A9C3-8B0B-45BF-B303-E468DFE10025}" type="pres">
      <dgm:prSet presAssocID="{D8983C93-0A52-4E96-A37C-4626DB953DF6}" presName="arrowAndChildren" presStyleCnt="0"/>
      <dgm:spPr/>
    </dgm:pt>
    <dgm:pt modelId="{FAEE40AE-A7A5-4CD3-A80C-0A80529AE958}" type="pres">
      <dgm:prSet presAssocID="{D8983C93-0A52-4E96-A37C-4626DB953DF6}" presName="parentTextArrow" presStyleLbl="node1" presStyleIdx="2" presStyleCnt="3"/>
      <dgm:spPr/>
    </dgm:pt>
  </dgm:ptLst>
  <dgm:cxnLst>
    <dgm:cxn modelId="{40977018-CCB0-4EB7-A202-2EA8290B6FE9}" srcId="{E8A523E7-FE20-48DF-866C-E66DFC962899}" destId="{A731C4EC-694C-49A1-B813-F3AE63350BC9}" srcOrd="1" destOrd="0" parTransId="{4407B8AD-EC7F-4E05-9720-303315D4497F}" sibTransId="{09880A9D-5750-432E-BC1B-C0C823DBF571}"/>
    <dgm:cxn modelId="{6F7CAB47-C64D-4427-AD95-DED5589FFEA9}" srcId="{E8A523E7-FE20-48DF-866C-E66DFC962899}" destId="{00B13333-123E-4E8B-A382-252604D411D8}" srcOrd="2" destOrd="0" parTransId="{12989EFA-41DD-45C8-977F-F0D6CE15027C}" sibTransId="{1EF830DB-CCBA-4A0B-BA1F-FAEB3DC2E9B6}"/>
    <dgm:cxn modelId="{2F510F4C-0ED1-451B-8393-25270156E4C1}" type="presOf" srcId="{A731C4EC-694C-49A1-B813-F3AE63350BC9}" destId="{D25A7AF4-BCB4-489E-9D39-399BABFD56DD}" srcOrd="0" destOrd="0" presId="urn:microsoft.com/office/officeart/2005/8/layout/process4"/>
    <dgm:cxn modelId="{B5AAB37B-8C10-41F8-8B93-615263FD669F}" type="presOf" srcId="{E8A523E7-FE20-48DF-866C-E66DFC962899}" destId="{C510B774-2E7A-4BE5-BACB-54520859BC52}" srcOrd="0" destOrd="0" presId="urn:microsoft.com/office/officeart/2005/8/layout/process4"/>
    <dgm:cxn modelId="{2EC88F7F-7330-49D4-A6B1-AB23FE29302D}" srcId="{E8A523E7-FE20-48DF-866C-E66DFC962899}" destId="{D8983C93-0A52-4E96-A37C-4626DB953DF6}" srcOrd="0" destOrd="0" parTransId="{74B81917-A4CE-400C-A596-02D0D495E362}" sibTransId="{09713F96-C699-467E-9AC0-ECECA9F233E5}"/>
    <dgm:cxn modelId="{DFF4F6D2-2F8A-45C1-9BE3-10FD865244EE}" type="presOf" srcId="{00B13333-123E-4E8B-A382-252604D411D8}" destId="{780FC6AC-E66D-4C1F-9F88-A13EE94B53F3}" srcOrd="0" destOrd="0" presId="urn:microsoft.com/office/officeart/2005/8/layout/process4"/>
    <dgm:cxn modelId="{0021B6EB-61A0-4153-9828-F45018D32190}" type="presOf" srcId="{D8983C93-0A52-4E96-A37C-4626DB953DF6}" destId="{FAEE40AE-A7A5-4CD3-A80C-0A80529AE958}" srcOrd="0" destOrd="0" presId="urn:microsoft.com/office/officeart/2005/8/layout/process4"/>
    <dgm:cxn modelId="{9EB0E284-DD67-4BF5-9C45-5BB5868F1B05}" type="presParOf" srcId="{C510B774-2E7A-4BE5-BACB-54520859BC52}" destId="{E1BD221D-29EB-4931-9CB7-601B027533B7}" srcOrd="0" destOrd="0" presId="urn:microsoft.com/office/officeart/2005/8/layout/process4"/>
    <dgm:cxn modelId="{A9A3A913-F8C2-4B4E-B547-63DB2EEC3C8E}" type="presParOf" srcId="{E1BD221D-29EB-4931-9CB7-601B027533B7}" destId="{780FC6AC-E66D-4C1F-9F88-A13EE94B53F3}" srcOrd="0" destOrd="0" presId="urn:microsoft.com/office/officeart/2005/8/layout/process4"/>
    <dgm:cxn modelId="{724F7F78-5FFF-4C07-8A52-E423EA5C939B}" type="presParOf" srcId="{C510B774-2E7A-4BE5-BACB-54520859BC52}" destId="{D5A6FF3A-EC2E-4AAD-933E-B9B6CF6FE69B}" srcOrd="1" destOrd="0" presId="urn:microsoft.com/office/officeart/2005/8/layout/process4"/>
    <dgm:cxn modelId="{79D8B707-08A7-4B4A-94B0-73CE1181498C}" type="presParOf" srcId="{C510B774-2E7A-4BE5-BACB-54520859BC52}" destId="{E0075636-E70D-42AD-B0AC-CFED07E54A78}" srcOrd="2" destOrd="0" presId="urn:microsoft.com/office/officeart/2005/8/layout/process4"/>
    <dgm:cxn modelId="{0524BAD8-DF08-4E20-87E2-316321E75177}" type="presParOf" srcId="{E0075636-E70D-42AD-B0AC-CFED07E54A78}" destId="{D25A7AF4-BCB4-489E-9D39-399BABFD56DD}" srcOrd="0" destOrd="0" presId="urn:microsoft.com/office/officeart/2005/8/layout/process4"/>
    <dgm:cxn modelId="{EE4EA45D-B8C9-4598-AE4A-4221CDB6B6B3}" type="presParOf" srcId="{C510B774-2E7A-4BE5-BACB-54520859BC52}" destId="{AE8728FB-ACCA-4E3B-8331-BFCF35E89157}" srcOrd="3" destOrd="0" presId="urn:microsoft.com/office/officeart/2005/8/layout/process4"/>
    <dgm:cxn modelId="{1100000F-120A-4F6D-B25B-10096B2C0E00}" type="presParOf" srcId="{C510B774-2E7A-4BE5-BACB-54520859BC52}" destId="{EA57A9C3-8B0B-45BF-B303-E468DFE10025}" srcOrd="4" destOrd="0" presId="urn:microsoft.com/office/officeart/2005/8/layout/process4"/>
    <dgm:cxn modelId="{613629F0-1AF1-4A30-8E23-86314F22FF13}" type="presParOf" srcId="{EA57A9C3-8B0B-45BF-B303-E468DFE10025}" destId="{FAEE40AE-A7A5-4CD3-A80C-0A80529AE95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3C11C9-61E7-4670-B321-EB0FC2274BB7}">
      <dsp:nvSpPr>
        <dsp:cNvPr id="0" name=""/>
        <dsp:cNvSpPr/>
      </dsp:nvSpPr>
      <dsp:spPr>
        <a:xfrm>
          <a:off x="191756" y="1168565"/>
          <a:ext cx="1354005" cy="677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Je to savec?</a:t>
          </a:r>
        </a:p>
      </dsp:txBody>
      <dsp:txXfrm>
        <a:off x="211585" y="1188394"/>
        <a:ext cx="1314347" cy="637344"/>
      </dsp:txXfrm>
    </dsp:sp>
    <dsp:sp modelId="{854CF744-8A62-4EA8-AC01-81D7DDEEB94A}">
      <dsp:nvSpPr>
        <dsp:cNvPr id="0" name=""/>
        <dsp:cNvSpPr/>
      </dsp:nvSpPr>
      <dsp:spPr>
        <a:xfrm rot="18289469">
          <a:off x="1342359" y="1097575"/>
          <a:ext cx="94840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948408" y="202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792852" y="1094080"/>
        <a:ext cx="47420" cy="47420"/>
      </dsp:txXfrm>
    </dsp:sp>
    <dsp:sp modelId="{27263FF3-FE1D-4AF7-B6A1-93270DDF6839}">
      <dsp:nvSpPr>
        <dsp:cNvPr id="0" name=""/>
        <dsp:cNvSpPr/>
      </dsp:nvSpPr>
      <dsp:spPr>
        <a:xfrm>
          <a:off x="2087364" y="390012"/>
          <a:ext cx="1354005" cy="677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Je větší než ovce?</a:t>
          </a:r>
        </a:p>
      </dsp:txBody>
      <dsp:txXfrm>
        <a:off x="2107193" y="409841"/>
        <a:ext cx="1314347" cy="637344"/>
      </dsp:txXfrm>
    </dsp:sp>
    <dsp:sp modelId="{3E06B424-D475-449A-BDB9-0493182EC872}">
      <dsp:nvSpPr>
        <dsp:cNvPr id="0" name=""/>
        <dsp:cNvSpPr/>
      </dsp:nvSpPr>
      <dsp:spPr>
        <a:xfrm rot="19457599">
          <a:off x="3378678" y="513660"/>
          <a:ext cx="66698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666985" y="2021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695496" y="517200"/>
        <a:ext cx="33349" cy="33349"/>
      </dsp:txXfrm>
    </dsp:sp>
    <dsp:sp modelId="{3075E1BF-E4B8-4E77-B93D-0BDFB41FFAC3}">
      <dsp:nvSpPr>
        <dsp:cNvPr id="0" name=""/>
        <dsp:cNvSpPr/>
      </dsp:nvSpPr>
      <dsp:spPr>
        <a:xfrm>
          <a:off x="3982971" y="735"/>
          <a:ext cx="1354005" cy="677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Žije v ČR? </a:t>
          </a:r>
        </a:p>
      </dsp:txBody>
      <dsp:txXfrm>
        <a:off x="4002800" y="20564"/>
        <a:ext cx="1314347" cy="637344"/>
      </dsp:txXfrm>
    </dsp:sp>
    <dsp:sp modelId="{248FBE26-0135-410F-A222-50036C4CC680}">
      <dsp:nvSpPr>
        <dsp:cNvPr id="0" name=""/>
        <dsp:cNvSpPr/>
      </dsp:nvSpPr>
      <dsp:spPr>
        <a:xfrm rot="2142401">
          <a:off x="3378678" y="902937"/>
          <a:ext cx="66698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666985" y="2021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695496" y="906477"/>
        <a:ext cx="33349" cy="33349"/>
      </dsp:txXfrm>
    </dsp:sp>
    <dsp:sp modelId="{3A4DBE43-C7D8-4CB2-99DE-8D6C0D1AD1A8}">
      <dsp:nvSpPr>
        <dsp:cNvPr id="0" name=""/>
        <dsp:cNvSpPr/>
      </dsp:nvSpPr>
      <dsp:spPr>
        <a:xfrm>
          <a:off x="3982971" y="779289"/>
          <a:ext cx="1354005" cy="677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Žije v tropech?</a:t>
          </a:r>
        </a:p>
      </dsp:txBody>
      <dsp:txXfrm>
        <a:off x="4002800" y="799118"/>
        <a:ext cx="1314347" cy="637344"/>
      </dsp:txXfrm>
    </dsp:sp>
    <dsp:sp modelId="{4C5EAFE1-403A-42BD-917E-C67EC60A296F}">
      <dsp:nvSpPr>
        <dsp:cNvPr id="0" name=""/>
        <dsp:cNvSpPr/>
      </dsp:nvSpPr>
      <dsp:spPr>
        <a:xfrm rot="3310531">
          <a:off x="1342359" y="1876128"/>
          <a:ext cx="94840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948408" y="202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792852" y="1872633"/>
        <a:ext cx="47420" cy="47420"/>
      </dsp:txXfrm>
    </dsp:sp>
    <dsp:sp modelId="{A0AB6C79-2932-4672-8A66-078E0E68068A}">
      <dsp:nvSpPr>
        <dsp:cNvPr id="0" name=""/>
        <dsp:cNvSpPr/>
      </dsp:nvSpPr>
      <dsp:spPr>
        <a:xfrm>
          <a:off x="2087364" y="1947118"/>
          <a:ext cx="1354005" cy="677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Žije ve vodě?</a:t>
          </a:r>
        </a:p>
      </dsp:txBody>
      <dsp:txXfrm>
        <a:off x="2107193" y="1966947"/>
        <a:ext cx="1314347" cy="637344"/>
      </dsp:txXfrm>
    </dsp:sp>
    <dsp:sp modelId="{1A6B246D-7DD3-4C97-9F8C-EA4C25B0F515}">
      <dsp:nvSpPr>
        <dsp:cNvPr id="0" name=""/>
        <dsp:cNvSpPr/>
      </dsp:nvSpPr>
      <dsp:spPr>
        <a:xfrm rot="19457599">
          <a:off x="3378678" y="2070767"/>
          <a:ext cx="66698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666985" y="2021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695496" y="2074307"/>
        <a:ext cx="33349" cy="33349"/>
      </dsp:txXfrm>
    </dsp:sp>
    <dsp:sp modelId="{1254580E-3FB1-42B8-BFFC-9808B1876AB8}">
      <dsp:nvSpPr>
        <dsp:cNvPr id="0" name=""/>
        <dsp:cNvSpPr/>
      </dsp:nvSpPr>
      <dsp:spPr>
        <a:xfrm>
          <a:off x="3982971" y="1557842"/>
          <a:ext cx="1354005" cy="677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Je to dravec?</a:t>
          </a:r>
        </a:p>
      </dsp:txBody>
      <dsp:txXfrm>
        <a:off x="4002800" y="1577671"/>
        <a:ext cx="1314347" cy="637344"/>
      </dsp:txXfrm>
    </dsp:sp>
    <dsp:sp modelId="{BFF506CF-2D74-4E29-B035-FCBA17221E90}">
      <dsp:nvSpPr>
        <dsp:cNvPr id="0" name=""/>
        <dsp:cNvSpPr/>
      </dsp:nvSpPr>
      <dsp:spPr>
        <a:xfrm rot="2142401">
          <a:off x="3378678" y="2460043"/>
          <a:ext cx="66698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666985" y="2021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695496" y="2463583"/>
        <a:ext cx="33349" cy="33349"/>
      </dsp:txXfrm>
    </dsp:sp>
    <dsp:sp modelId="{CFC012DB-0DA9-470D-B131-ADF797154551}">
      <dsp:nvSpPr>
        <dsp:cNvPr id="0" name=""/>
        <dsp:cNvSpPr/>
      </dsp:nvSpPr>
      <dsp:spPr>
        <a:xfrm>
          <a:off x="3982971" y="2336395"/>
          <a:ext cx="1354005" cy="677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Je to pták?</a:t>
          </a:r>
        </a:p>
      </dsp:txBody>
      <dsp:txXfrm>
        <a:off x="4002800" y="2356224"/>
        <a:ext cx="1314347" cy="6373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3C11C9-61E7-4670-B321-EB0FC2274BB7}">
      <dsp:nvSpPr>
        <dsp:cNvPr id="0" name=""/>
        <dsp:cNvSpPr/>
      </dsp:nvSpPr>
      <dsp:spPr>
        <a:xfrm>
          <a:off x="191756" y="1168565"/>
          <a:ext cx="1354005" cy="677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Je to savec?</a:t>
          </a:r>
        </a:p>
      </dsp:txBody>
      <dsp:txXfrm>
        <a:off x="211585" y="1188394"/>
        <a:ext cx="1314347" cy="637344"/>
      </dsp:txXfrm>
    </dsp:sp>
    <dsp:sp modelId="{854CF744-8A62-4EA8-AC01-81D7DDEEB94A}">
      <dsp:nvSpPr>
        <dsp:cNvPr id="0" name=""/>
        <dsp:cNvSpPr/>
      </dsp:nvSpPr>
      <dsp:spPr>
        <a:xfrm rot="18289469">
          <a:off x="1342359" y="1097575"/>
          <a:ext cx="94840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948408" y="202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792852" y="1094080"/>
        <a:ext cx="47420" cy="47420"/>
      </dsp:txXfrm>
    </dsp:sp>
    <dsp:sp modelId="{27263FF3-FE1D-4AF7-B6A1-93270DDF6839}">
      <dsp:nvSpPr>
        <dsp:cNvPr id="0" name=""/>
        <dsp:cNvSpPr/>
      </dsp:nvSpPr>
      <dsp:spPr>
        <a:xfrm>
          <a:off x="2087364" y="390012"/>
          <a:ext cx="1354005" cy="677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Je větší než ovce?</a:t>
          </a:r>
        </a:p>
      </dsp:txBody>
      <dsp:txXfrm>
        <a:off x="2107193" y="409841"/>
        <a:ext cx="1314347" cy="637344"/>
      </dsp:txXfrm>
    </dsp:sp>
    <dsp:sp modelId="{3E06B424-D475-449A-BDB9-0493182EC872}">
      <dsp:nvSpPr>
        <dsp:cNvPr id="0" name=""/>
        <dsp:cNvSpPr/>
      </dsp:nvSpPr>
      <dsp:spPr>
        <a:xfrm rot="19457599">
          <a:off x="3378678" y="513660"/>
          <a:ext cx="66698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666985" y="2021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695496" y="517200"/>
        <a:ext cx="33349" cy="33349"/>
      </dsp:txXfrm>
    </dsp:sp>
    <dsp:sp modelId="{3075E1BF-E4B8-4E77-B93D-0BDFB41FFAC3}">
      <dsp:nvSpPr>
        <dsp:cNvPr id="0" name=""/>
        <dsp:cNvSpPr/>
      </dsp:nvSpPr>
      <dsp:spPr>
        <a:xfrm>
          <a:off x="3982971" y="735"/>
          <a:ext cx="1354005" cy="677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Žije v ČR? </a:t>
          </a:r>
        </a:p>
      </dsp:txBody>
      <dsp:txXfrm>
        <a:off x="4002800" y="20564"/>
        <a:ext cx="1314347" cy="637344"/>
      </dsp:txXfrm>
    </dsp:sp>
    <dsp:sp modelId="{248FBE26-0135-410F-A222-50036C4CC680}">
      <dsp:nvSpPr>
        <dsp:cNvPr id="0" name=""/>
        <dsp:cNvSpPr/>
      </dsp:nvSpPr>
      <dsp:spPr>
        <a:xfrm rot="2142401">
          <a:off x="3378678" y="902937"/>
          <a:ext cx="66698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666985" y="2021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695496" y="906477"/>
        <a:ext cx="33349" cy="33349"/>
      </dsp:txXfrm>
    </dsp:sp>
    <dsp:sp modelId="{3A4DBE43-C7D8-4CB2-99DE-8D6C0D1AD1A8}">
      <dsp:nvSpPr>
        <dsp:cNvPr id="0" name=""/>
        <dsp:cNvSpPr/>
      </dsp:nvSpPr>
      <dsp:spPr>
        <a:xfrm>
          <a:off x="3982971" y="779289"/>
          <a:ext cx="1354005" cy="677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Žije v tropech?</a:t>
          </a:r>
        </a:p>
      </dsp:txBody>
      <dsp:txXfrm>
        <a:off x="4002800" y="799118"/>
        <a:ext cx="1314347" cy="637344"/>
      </dsp:txXfrm>
    </dsp:sp>
    <dsp:sp modelId="{4C5EAFE1-403A-42BD-917E-C67EC60A296F}">
      <dsp:nvSpPr>
        <dsp:cNvPr id="0" name=""/>
        <dsp:cNvSpPr/>
      </dsp:nvSpPr>
      <dsp:spPr>
        <a:xfrm rot="3310531">
          <a:off x="1342359" y="1876128"/>
          <a:ext cx="94840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948408" y="202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792852" y="1872633"/>
        <a:ext cx="47420" cy="47420"/>
      </dsp:txXfrm>
    </dsp:sp>
    <dsp:sp modelId="{A0AB6C79-2932-4672-8A66-078E0E68068A}">
      <dsp:nvSpPr>
        <dsp:cNvPr id="0" name=""/>
        <dsp:cNvSpPr/>
      </dsp:nvSpPr>
      <dsp:spPr>
        <a:xfrm>
          <a:off x="2087364" y="1947118"/>
          <a:ext cx="1354005" cy="677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Žije ve vodě?</a:t>
          </a:r>
        </a:p>
      </dsp:txBody>
      <dsp:txXfrm>
        <a:off x="2107193" y="1966947"/>
        <a:ext cx="1314347" cy="637344"/>
      </dsp:txXfrm>
    </dsp:sp>
    <dsp:sp modelId="{1A6B246D-7DD3-4C97-9F8C-EA4C25B0F515}">
      <dsp:nvSpPr>
        <dsp:cNvPr id="0" name=""/>
        <dsp:cNvSpPr/>
      </dsp:nvSpPr>
      <dsp:spPr>
        <a:xfrm rot="19457599">
          <a:off x="3378678" y="2070767"/>
          <a:ext cx="66698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666985" y="2021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695496" y="2074307"/>
        <a:ext cx="33349" cy="33349"/>
      </dsp:txXfrm>
    </dsp:sp>
    <dsp:sp modelId="{1254580E-3FB1-42B8-BFFC-9808B1876AB8}">
      <dsp:nvSpPr>
        <dsp:cNvPr id="0" name=""/>
        <dsp:cNvSpPr/>
      </dsp:nvSpPr>
      <dsp:spPr>
        <a:xfrm>
          <a:off x="3982971" y="1557842"/>
          <a:ext cx="1354005" cy="677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Je to dravec?</a:t>
          </a:r>
        </a:p>
      </dsp:txBody>
      <dsp:txXfrm>
        <a:off x="4002800" y="1577671"/>
        <a:ext cx="1314347" cy="637344"/>
      </dsp:txXfrm>
    </dsp:sp>
    <dsp:sp modelId="{BFF506CF-2D74-4E29-B035-FCBA17221E90}">
      <dsp:nvSpPr>
        <dsp:cNvPr id="0" name=""/>
        <dsp:cNvSpPr/>
      </dsp:nvSpPr>
      <dsp:spPr>
        <a:xfrm rot="2142401">
          <a:off x="3378678" y="2460043"/>
          <a:ext cx="66698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666985" y="2021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695496" y="2463583"/>
        <a:ext cx="33349" cy="33349"/>
      </dsp:txXfrm>
    </dsp:sp>
    <dsp:sp modelId="{CFC012DB-0DA9-470D-B131-ADF797154551}">
      <dsp:nvSpPr>
        <dsp:cNvPr id="0" name=""/>
        <dsp:cNvSpPr/>
      </dsp:nvSpPr>
      <dsp:spPr>
        <a:xfrm>
          <a:off x="3982971" y="2336395"/>
          <a:ext cx="1354005" cy="677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Je to pták?</a:t>
          </a:r>
        </a:p>
      </dsp:txBody>
      <dsp:txXfrm>
        <a:off x="4002800" y="2356224"/>
        <a:ext cx="1314347" cy="6373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3C11C9-61E7-4670-B321-EB0FC2274BB7}">
      <dsp:nvSpPr>
        <dsp:cNvPr id="0" name=""/>
        <dsp:cNvSpPr/>
      </dsp:nvSpPr>
      <dsp:spPr>
        <a:xfrm>
          <a:off x="191756" y="1168565"/>
          <a:ext cx="1354005" cy="677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Je to savec?</a:t>
          </a:r>
        </a:p>
      </dsp:txBody>
      <dsp:txXfrm>
        <a:off x="211585" y="1188394"/>
        <a:ext cx="1314347" cy="637344"/>
      </dsp:txXfrm>
    </dsp:sp>
    <dsp:sp modelId="{854CF744-8A62-4EA8-AC01-81D7DDEEB94A}">
      <dsp:nvSpPr>
        <dsp:cNvPr id="0" name=""/>
        <dsp:cNvSpPr/>
      </dsp:nvSpPr>
      <dsp:spPr>
        <a:xfrm rot="18289469">
          <a:off x="1342359" y="1097575"/>
          <a:ext cx="94840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948408" y="202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792852" y="1094080"/>
        <a:ext cx="47420" cy="47420"/>
      </dsp:txXfrm>
    </dsp:sp>
    <dsp:sp modelId="{27263FF3-FE1D-4AF7-B6A1-93270DDF6839}">
      <dsp:nvSpPr>
        <dsp:cNvPr id="0" name=""/>
        <dsp:cNvSpPr/>
      </dsp:nvSpPr>
      <dsp:spPr>
        <a:xfrm>
          <a:off x="2087364" y="390012"/>
          <a:ext cx="1354005" cy="677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Je větší než ovce?</a:t>
          </a:r>
        </a:p>
      </dsp:txBody>
      <dsp:txXfrm>
        <a:off x="2107193" y="409841"/>
        <a:ext cx="1314347" cy="637344"/>
      </dsp:txXfrm>
    </dsp:sp>
    <dsp:sp modelId="{3E06B424-D475-449A-BDB9-0493182EC872}">
      <dsp:nvSpPr>
        <dsp:cNvPr id="0" name=""/>
        <dsp:cNvSpPr/>
      </dsp:nvSpPr>
      <dsp:spPr>
        <a:xfrm rot="19457599">
          <a:off x="3378678" y="513660"/>
          <a:ext cx="66698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666985" y="2021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695496" y="517200"/>
        <a:ext cx="33349" cy="33349"/>
      </dsp:txXfrm>
    </dsp:sp>
    <dsp:sp modelId="{3075E1BF-E4B8-4E77-B93D-0BDFB41FFAC3}">
      <dsp:nvSpPr>
        <dsp:cNvPr id="0" name=""/>
        <dsp:cNvSpPr/>
      </dsp:nvSpPr>
      <dsp:spPr>
        <a:xfrm>
          <a:off x="3982971" y="735"/>
          <a:ext cx="1354005" cy="677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Žije v ČR? </a:t>
          </a:r>
        </a:p>
      </dsp:txBody>
      <dsp:txXfrm>
        <a:off x="4002800" y="20564"/>
        <a:ext cx="1314347" cy="637344"/>
      </dsp:txXfrm>
    </dsp:sp>
    <dsp:sp modelId="{248FBE26-0135-410F-A222-50036C4CC680}">
      <dsp:nvSpPr>
        <dsp:cNvPr id="0" name=""/>
        <dsp:cNvSpPr/>
      </dsp:nvSpPr>
      <dsp:spPr>
        <a:xfrm rot="2142401">
          <a:off x="3378678" y="902937"/>
          <a:ext cx="66698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666985" y="2021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695496" y="906477"/>
        <a:ext cx="33349" cy="33349"/>
      </dsp:txXfrm>
    </dsp:sp>
    <dsp:sp modelId="{3A4DBE43-C7D8-4CB2-99DE-8D6C0D1AD1A8}">
      <dsp:nvSpPr>
        <dsp:cNvPr id="0" name=""/>
        <dsp:cNvSpPr/>
      </dsp:nvSpPr>
      <dsp:spPr>
        <a:xfrm>
          <a:off x="3982971" y="779289"/>
          <a:ext cx="1354005" cy="677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Žije v tropech?</a:t>
          </a:r>
        </a:p>
      </dsp:txBody>
      <dsp:txXfrm>
        <a:off x="4002800" y="799118"/>
        <a:ext cx="1314347" cy="637344"/>
      </dsp:txXfrm>
    </dsp:sp>
    <dsp:sp modelId="{4C5EAFE1-403A-42BD-917E-C67EC60A296F}">
      <dsp:nvSpPr>
        <dsp:cNvPr id="0" name=""/>
        <dsp:cNvSpPr/>
      </dsp:nvSpPr>
      <dsp:spPr>
        <a:xfrm rot="3310531">
          <a:off x="1342359" y="1876128"/>
          <a:ext cx="94840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948408" y="202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792852" y="1872633"/>
        <a:ext cx="47420" cy="47420"/>
      </dsp:txXfrm>
    </dsp:sp>
    <dsp:sp modelId="{A0AB6C79-2932-4672-8A66-078E0E68068A}">
      <dsp:nvSpPr>
        <dsp:cNvPr id="0" name=""/>
        <dsp:cNvSpPr/>
      </dsp:nvSpPr>
      <dsp:spPr>
        <a:xfrm>
          <a:off x="2087364" y="1947118"/>
          <a:ext cx="1354005" cy="677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Žije ve vodě?</a:t>
          </a:r>
        </a:p>
      </dsp:txBody>
      <dsp:txXfrm>
        <a:off x="2107193" y="1966947"/>
        <a:ext cx="1314347" cy="637344"/>
      </dsp:txXfrm>
    </dsp:sp>
    <dsp:sp modelId="{1A6B246D-7DD3-4C97-9F8C-EA4C25B0F515}">
      <dsp:nvSpPr>
        <dsp:cNvPr id="0" name=""/>
        <dsp:cNvSpPr/>
      </dsp:nvSpPr>
      <dsp:spPr>
        <a:xfrm rot="19457599">
          <a:off x="3378678" y="2070767"/>
          <a:ext cx="66698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666985" y="2021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695496" y="2074307"/>
        <a:ext cx="33349" cy="33349"/>
      </dsp:txXfrm>
    </dsp:sp>
    <dsp:sp modelId="{1254580E-3FB1-42B8-BFFC-9808B1876AB8}">
      <dsp:nvSpPr>
        <dsp:cNvPr id="0" name=""/>
        <dsp:cNvSpPr/>
      </dsp:nvSpPr>
      <dsp:spPr>
        <a:xfrm>
          <a:off x="3982971" y="1557842"/>
          <a:ext cx="1354005" cy="677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Je to dravec?</a:t>
          </a:r>
        </a:p>
      </dsp:txBody>
      <dsp:txXfrm>
        <a:off x="4002800" y="1577671"/>
        <a:ext cx="1314347" cy="637344"/>
      </dsp:txXfrm>
    </dsp:sp>
    <dsp:sp modelId="{BFF506CF-2D74-4E29-B035-FCBA17221E90}">
      <dsp:nvSpPr>
        <dsp:cNvPr id="0" name=""/>
        <dsp:cNvSpPr/>
      </dsp:nvSpPr>
      <dsp:spPr>
        <a:xfrm rot="2142401">
          <a:off x="3378678" y="2460043"/>
          <a:ext cx="66698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666985" y="2021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695496" y="2463583"/>
        <a:ext cx="33349" cy="33349"/>
      </dsp:txXfrm>
    </dsp:sp>
    <dsp:sp modelId="{CFC012DB-0DA9-470D-B131-ADF797154551}">
      <dsp:nvSpPr>
        <dsp:cNvPr id="0" name=""/>
        <dsp:cNvSpPr/>
      </dsp:nvSpPr>
      <dsp:spPr>
        <a:xfrm>
          <a:off x="3982971" y="2336395"/>
          <a:ext cx="1354005" cy="677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Je to pták?</a:t>
          </a:r>
        </a:p>
      </dsp:txBody>
      <dsp:txXfrm>
        <a:off x="4002800" y="2356224"/>
        <a:ext cx="1314347" cy="6373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3C11C9-61E7-4670-B321-EB0FC2274BB7}">
      <dsp:nvSpPr>
        <dsp:cNvPr id="0" name=""/>
        <dsp:cNvSpPr/>
      </dsp:nvSpPr>
      <dsp:spPr>
        <a:xfrm>
          <a:off x="191756" y="1168565"/>
          <a:ext cx="1354005" cy="677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Je to savec?</a:t>
          </a:r>
        </a:p>
      </dsp:txBody>
      <dsp:txXfrm>
        <a:off x="211585" y="1188394"/>
        <a:ext cx="1314347" cy="637344"/>
      </dsp:txXfrm>
    </dsp:sp>
    <dsp:sp modelId="{854CF744-8A62-4EA8-AC01-81D7DDEEB94A}">
      <dsp:nvSpPr>
        <dsp:cNvPr id="0" name=""/>
        <dsp:cNvSpPr/>
      </dsp:nvSpPr>
      <dsp:spPr>
        <a:xfrm rot="18289469">
          <a:off x="1342359" y="1097575"/>
          <a:ext cx="94840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948408" y="202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792852" y="1094080"/>
        <a:ext cx="47420" cy="47420"/>
      </dsp:txXfrm>
    </dsp:sp>
    <dsp:sp modelId="{27263FF3-FE1D-4AF7-B6A1-93270DDF6839}">
      <dsp:nvSpPr>
        <dsp:cNvPr id="0" name=""/>
        <dsp:cNvSpPr/>
      </dsp:nvSpPr>
      <dsp:spPr>
        <a:xfrm>
          <a:off x="2087364" y="390012"/>
          <a:ext cx="1354005" cy="677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Je větší než ovce?</a:t>
          </a:r>
        </a:p>
      </dsp:txBody>
      <dsp:txXfrm>
        <a:off x="2107193" y="409841"/>
        <a:ext cx="1314347" cy="637344"/>
      </dsp:txXfrm>
    </dsp:sp>
    <dsp:sp modelId="{3E06B424-D475-449A-BDB9-0493182EC872}">
      <dsp:nvSpPr>
        <dsp:cNvPr id="0" name=""/>
        <dsp:cNvSpPr/>
      </dsp:nvSpPr>
      <dsp:spPr>
        <a:xfrm rot="19457599">
          <a:off x="3378678" y="513660"/>
          <a:ext cx="66698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666985" y="2021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695496" y="517200"/>
        <a:ext cx="33349" cy="33349"/>
      </dsp:txXfrm>
    </dsp:sp>
    <dsp:sp modelId="{3075E1BF-E4B8-4E77-B93D-0BDFB41FFAC3}">
      <dsp:nvSpPr>
        <dsp:cNvPr id="0" name=""/>
        <dsp:cNvSpPr/>
      </dsp:nvSpPr>
      <dsp:spPr>
        <a:xfrm>
          <a:off x="3982971" y="735"/>
          <a:ext cx="1354005" cy="677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Žije v ČR? </a:t>
          </a:r>
        </a:p>
      </dsp:txBody>
      <dsp:txXfrm>
        <a:off x="4002800" y="20564"/>
        <a:ext cx="1314347" cy="637344"/>
      </dsp:txXfrm>
    </dsp:sp>
    <dsp:sp modelId="{248FBE26-0135-410F-A222-50036C4CC680}">
      <dsp:nvSpPr>
        <dsp:cNvPr id="0" name=""/>
        <dsp:cNvSpPr/>
      </dsp:nvSpPr>
      <dsp:spPr>
        <a:xfrm rot="2142401">
          <a:off x="3378678" y="902937"/>
          <a:ext cx="66698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666985" y="2021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695496" y="906477"/>
        <a:ext cx="33349" cy="33349"/>
      </dsp:txXfrm>
    </dsp:sp>
    <dsp:sp modelId="{3A4DBE43-C7D8-4CB2-99DE-8D6C0D1AD1A8}">
      <dsp:nvSpPr>
        <dsp:cNvPr id="0" name=""/>
        <dsp:cNvSpPr/>
      </dsp:nvSpPr>
      <dsp:spPr>
        <a:xfrm>
          <a:off x="3982971" y="779289"/>
          <a:ext cx="1354005" cy="677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Žije v tropech?</a:t>
          </a:r>
        </a:p>
      </dsp:txBody>
      <dsp:txXfrm>
        <a:off x="4002800" y="799118"/>
        <a:ext cx="1314347" cy="637344"/>
      </dsp:txXfrm>
    </dsp:sp>
    <dsp:sp modelId="{4C5EAFE1-403A-42BD-917E-C67EC60A296F}">
      <dsp:nvSpPr>
        <dsp:cNvPr id="0" name=""/>
        <dsp:cNvSpPr/>
      </dsp:nvSpPr>
      <dsp:spPr>
        <a:xfrm rot="3310531">
          <a:off x="1342359" y="1876128"/>
          <a:ext cx="94840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948408" y="202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792852" y="1872633"/>
        <a:ext cx="47420" cy="47420"/>
      </dsp:txXfrm>
    </dsp:sp>
    <dsp:sp modelId="{A0AB6C79-2932-4672-8A66-078E0E68068A}">
      <dsp:nvSpPr>
        <dsp:cNvPr id="0" name=""/>
        <dsp:cNvSpPr/>
      </dsp:nvSpPr>
      <dsp:spPr>
        <a:xfrm>
          <a:off x="2087364" y="1947118"/>
          <a:ext cx="1354005" cy="677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Žije ve vodě?</a:t>
          </a:r>
        </a:p>
      </dsp:txBody>
      <dsp:txXfrm>
        <a:off x="2107193" y="1966947"/>
        <a:ext cx="1314347" cy="637344"/>
      </dsp:txXfrm>
    </dsp:sp>
    <dsp:sp modelId="{1A6B246D-7DD3-4C97-9F8C-EA4C25B0F515}">
      <dsp:nvSpPr>
        <dsp:cNvPr id="0" name=""/>
        <dsp:cNvSpPr/>
      </dsp:nvSpPr>
      <dsp:spPr>
        <a:xfrm rot="19457599">
          <a:off x="3378678" y="2070767"/>
          <a:ext cx="66698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666985" y="2021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695496" y="2074307"/>
        <a:ext cx="33349" cy="33349"/>
      </dsp:txXfrm>
    </dsp:sp>
    <dsp:sp modelId="{1254580E-3FB1-42B8-BFFC-9808B1876AB8}">
      <dsp:nvSpPr>
        <dsp:cNvPr id="0" name=""/>
        <dsp:cNvSpPr/>
      </dsp:nvSpPr>
      <dsp:spPr>
        <a:xfrm>
          <a:off x="3982971" y="1557842"/>
          <a:ext cx="1354005" cy="677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Je to dravec?</a:t>
          </a:r>
        </a:p>
      </dsp:txBody>
      <dsp:txXfrm>
        <a:off x="4002800" y="1577671"/>
        <a:ext cx="1314347" cy="637344"/>
      </dsp:txXfrm>
    </dsp:sp>
    <dsp:sp modelId="{BFF506CF-2D74-4E29-B035-FCBA17221E90}">
      <dsp:nvSpPr>
        <dsp:cNvPr id="0" name=""/>
        <dsp:cNvSpPr/>
      </dsp:nvSpPr>
      <dsp:spPr>
        <a:xfrm rot="2142401">
          <a:off x="3378678" y="2460043"/>
          <a:ext cx="66698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666985" y="2021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695496" y="2463583"/>
        <a:ext cx="33349" cy="33349"/>
      </dsp:txXfrm>
    </dsp:sp>
    <dsp:sp modelId="{CFC012DB-0DA9-470D-B131-ADF797154551}">
      <dsp:nvSpPr>
        <dsp:cNvPr id="0" name=""/>
        <dsp:cNvSpPr/>
      </dsp:nvSpPr>
      <dsp:spPr>
        <a:xfrm>
          <a:off x="3982971" y="2336395"/>
          <a:ext cx="1354005" cy="677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Je to pták?</a:t>
          </a:r>
        </a:p>
      </dsp:txBody>
      <dsp:txXfrm>
        <a:off x="4002800" y="2356224"/>
        <a:ext cx="1314347" cy="6373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FC6AC-E66D-4C1F-9F88-A13EE94B53F3}">
      <dsp:nvSpPr>
        <dsp:cNvPr id="0" name=""/>
        <dsp:cNvSpPr/>
      </dsp:nvSpPr>
      <dsp:spPr>
        <a:xfrm>
          <a:off x="0" y="2774468"/>
          <a:ext cx="3386668" cy="606985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Vyhodnocení</a:t>
          </a:r>
          <a:endParaRPr lang="en-US" sz="2000" b="1" kern="1200" dirty="0"/>
        </a:p>
      </dsp:txBody>
      <dsp:txXfrm>
        <a:off x="0" y="2774468"/>
        <a:ext cx="3386668" cy="606985"/>
      </dsp:txXfrm>
    </dsp:sp>
    <dsp:sp modelId="{6CF4D923-BF91-4318-AA01-AE02E23456DD}">
      <dsp:nvSpPr>
        <dsp:cNvPr id="0" name=""/>
        <dsp:cNvSpPr/>
      </dsp:nvSpPr>
      <dsp:spPr>
        <a:xfrm rot="10800000">
          <a:off x="0" y="1850028"/>
          <a:ext cx="3386668" cy="933544"/>
        </a:xfrm>
        <a:prstGeom prst="upArrowCallou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Algoritmus</a:t>
          </a:r>
          <a:endParaRPr lang="en-US" sz="2000" b="1" kern="1200" dirty="0"/>
        </a:p>
      </dsp:txBody>
      <dsp:txXfrm rot="10800000">
        <a:off x="0" y="1850028"/>
        <a:ext cx="3386668" cy="606589"/>
      </dsp:txXfrm>
    </dsp:sp>
    <dsp:sp modelId="{D25A7AF4-BCB4-489E-9D39-399BABFD56DD}">
      <dsp:nvSpPr>
        <dsp:cNvPr id="0" name=""/>
        <dsp:cNvSpPr/>
      </dsp:nvSpPr>
      <dsp:spPr>
        <a:xfrm rot="10800000">
          <a:off x="0" y="925589"/>
          <a:ext cx="3386668" cy="933544"/>
        </a:xfrm>
        <a:prstGeom prst="upArrowCallou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Rysy (features)</a:t>
          </a:r>
          <a:endParaRPr lang="en-US" sz="2000" b="1" kern="1200" dirty="0"/>
        </a:p>
      </dsp:txBody>
      <dsp:txXfrm rot="10800000">
        <a:off x="0" y="925589"/>
        <a:ext cx="3386668" cy="606589"/>
      </dsp:txXfrm>
    </dsp:sp>
    <dsp:sp modelId="{FAEE40AE-A7A5-4CD3-A80C-0A80529AE958}">
      <dsp:nvSpPr>
        <dsp:cNvPr id="0" name=""/>
        <dsp:cNvSpPr/>
      </dsp:nvSpPr>
      <dsp:spPr>
        <a:xfrm rot="10800000">
          <a:off x="0" y="1149"/>
          <a:ext cx="3386668" cy="933544"/>
        </a:xfrm>
        <a:prstGeom prst="upArrowCallou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Data</a:t>
          </a:r>
          <a:endParaRPr lang="en-US" sz="2000" kern="1200" dirty="0"/>
        </a:p>
      </dsp:txBody>
      <dsp:txXfrm rot="10800000">
        <a:off x="0" y="1149"/>
        <a:ext cx="3386668" cy="6065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FC6AC-E66D-4C1F-9F88-A13EE94B53F3}">
      <dsp:nvSpPr>
        <dsp:cNvPr id="0" name=""/>
        <dsp:cNvSpPr/>
      </dsp:nvSpPr>
      <dsp:spPr>
        <a:xfrm>
          <a:off x="0" y="1857947"/>
          <a:ext cx="3386668" cy="609819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Vyhodnocení</a:t>
          </a:r>
          <a:endParaRPr lang="en-US" sz="2000" b="1" kern="1200" dirty="0"/>
        </a:p>
      </dsp:txBody>
      <dsp:txXfrm>
        <a:off x="0" y="1857947"/>
        <a:ext cx="3386668" cy="609819"/>
      </dsp:txXfrm>
    </dsp:sp>
    <dsp:sp modelId="{D25A7AF4-BCB4-489E-9D39-399BABFD56DD}">
      <dsp:nvSpPr>
        <dsp:cNvPr id="0" name=""/>
        <dsp:cNvSpPr/>
      </dsp:nvSpPr>
      <dsp:spPr>
        <a:xfrm rot="10800000">
          <a:off x="0" y="929192"/>
          <a:ext cx="3386668" cy="937903"/>
        </a:xfrm>
        <a:prstGeom prst="upArrowCallou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Architektura</a:t>
          </a:r>
          <a:endParaRPr lang="en-US" sz="2000" b="1" kern="1200" dirty="0"/>
        </a:p>
      </dsp:txBody>
      <dsp:txXfrm rot="10800000">
        <a:off x="0" y="929192"/>
        <a:ext cx="3386668" cy="609421"/>
      </dsp:txXfrm>
    </dsp:sp>
    <dsp:sp modelId="{FAEE40AE-A7A5-4CD3-A80C-0A80529AE958}">
      <dsp:nvSpPr>
        <dsp:cNvPr id="0" name=""/>
        <dsp:cNvSpPr/>
      </dsp:nvSpPr>
      <dsp:spPr>
        <a:xfrm rot="10800000">
          <a:off x="0" y="436"/>
          <a:ext cx="3386668" cy="937903"/>
        </a:xfrm>
        <a:prstGeom prst="upArrowCallou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Data</a:t>
          </a:r>
          <a:endParaRPr lang="en-US" sz="2000" kern="1200" dirty="0"/>
        </a:p>
      </dsp:txBody>
      <dsp:txXfrm rot="10800000">
        <a:off x="0" y="436"/>
        <a:ext cx="3386668" cy="6094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CC79A4-0B25-469F-9B41-E1B92476C6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F87740-790C-4B8E-8BDF-37374E5C19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EE06D-E2C5-4DF1-B3C1-8E9169AAB10D}" type="datetimeFigureOut">
              <a:rPr lang="en-US" smtClean="0"/>
              <a:t>2/12/2024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C8AAF8-731F-4C2E-B690-3086B25AFC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1C11FA-B74B-44E5-9E55-A45B9911BE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E2F40-54C0-4227-BA47-31BF544EF9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744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9F622F8-1824-4338-8C3C-5529D3BDEF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18DDD53-BB38-4118-BC75-9CE27D49C55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6C03B6F7-B1AE-4118-ABA2-FFEC9B8F0E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646F5356-BDE8-43C1-9587-85323D02B19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89912C35-11A9-4DA7-8476-F1823F658CA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7180ED79-CEC3-4FB9-B511-8597B20A0C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EB7EE2-04A2-4FB2-9625-C9C73AC4D32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FA4671F7-4D2C-4B1E-AED7-24676BE8B4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7842D7-C728-4EBD-982B-B8BE79E4DBBE}" type="slidenum">
              <a:rPr lang="en-US" altLang="en-US"/>
              <a:pPr eaLnBrk="1" hangingPunct="1"/>
              <a:t>1</a:t>
            </a:fld>
            <a:endParaRPr lang="en-US" altLang="en-US" dirty="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D8E83BD0-7AE4-4323-9047-FC368929C5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FDECF5EC-C5EC-4723-8F4F-A75A20018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814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81515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61350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014030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453977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615068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16CB4-A803-AC1B-8953-6899175B3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3DA48E-6BBD-0E23-C6E9-DD09D3722A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36C283-A266-E25B-1025-2A7F872238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2C6C3F-3822-71E3-8CED-E8D12B8B5D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980375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C8F3F-84E9-DC18-BB45-454E13384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BF1851-E457-67B1-2126-D4C43948D3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21ACDA-E305-4009-DB52-3EC51B2530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6CC97C-BC9D-84BF-EBAE-74E67B1DF1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515538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44819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92457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84216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99250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1739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5933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4244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4851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5301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06293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72078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57007FCA-3EC9-46F6-BE85-2DE9F97B48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3" name="Title 381">
            <a:extLst>
              <a:ext uri="{FF2B5EF4-FFF2-40B4-BE49-F238E27FC236}">
                <a16:creationId xmlns:a16="http://schemas.microsoft.com/office/drawing/2014/main" id="{219026B8-F099-4229-B446-9FE2B966B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1656" y="2304288"/>
            <a:ext cx="7022592" cy="2258568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4800" b="1">
                <a:solidFill>
                  <a:schemeClr val="accent4">
                    <a:lumMod val="75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099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attern Whit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BC00585D-E155-409A-899A-29BDF4E57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6577"/>
            <a:ext cx="10668000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944D9B-AA15-4DB5-AE58-0FA514F6FE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790699"/>
            <a:ext cx="10668000" cy="6858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9AB818C-9403-4CA7-8FC5-347DDE455E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791200"/>
            <a:ext cx="12192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56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E65ED86-A26C-479A-8393-0BFDCBCD43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783952"/>
            <a:ext cx="10668000" cy="111164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858EEFF-117E-4B86-B6B2-CD8F71AA8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6577"/>
            <a:ext cx="10668000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Graphic 2" hidden="1">
            <a:extLst>
              <a:ext uri="{FF2B5EF4-FFF2-40B4-BE49-F238E27FC236}">
                <a16:creationId xmlns:a16="http://schemas.microsoft.com/office/drawing/2014/main" id="{D0B12BD8-7E23-4DB3-9F3C-68F6FF145E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72650" y="0"/>
            <a:ext cx="2419350" cy="2619375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143907-CDEB-455C-878E-7AE28AF7D2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V="1">
            <a:off x="5418919" y="0"/>
            <a:ext cx="6407956" cy="178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27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B9BC-7BE7-4893-90FD-CC95830FD8F2}" type="datetimeFigureOut">
              <a:rPr lang="en-US" smtClean="0"/>
              <a:t>2/12/2024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270E-046A-4C23-BC98-E307A7DD6B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832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2/12/2024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230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2/12/2024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700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062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2/12/2024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428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hoto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334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4">
                    <a:lumMod val="50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4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B1932CF-F265-4AEE-8704-F42C01AFB4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0" y="715963"/>
            <a:ext cx="4572000" cy="5113336"/>
          </a:xfrm>
        </p:spPr>
        <p:txBody>
          <a:bodyPr/>
          <a:lstStyle>
            <a:lvl1pPr algn="ctr">
              <a:buNone/>
              <a:defRPr sz="16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9498076-A8F2-48B0-807A-C402BDA60D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074048"/>
            <a:ext cx="6407956" cy="178395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CF9E2C1-844F-4C0E-A423-111C77AEE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5334000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089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334000" cy="3276600"/>
          </a:xfrm>
        </p:spPr>
        <p:txBody>
          <a:bodyPr/>
          <a:lstStyle>
            <a:lvl1pPr marL="0" indent="0">
              <a:buNone/>
              <a:defRPr sz="1800" b="1"/>
            </a:lvl1pPr>
            <a:lvl2pPr marL="283464" indent="-283464">
              <a:spcBef>
                <a:spcPts val="1000"/>
              </a:spcBef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89E410BA-B0FE-4F0E-8BE5-D33CC01663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0" y="3444081"/>
            <a:ext cx="4572000" cy="2362200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827A95C0-AE8D-46E1-9EF9-64504CBEF9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000" y="715963"/>
            <a:ext cx="4572000" cy="2362200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Graphic 1" hidden="1">
            <a:extLst>
              <a:ext uri="{FF2B5EF4-FFF2-40B4-BE49-F238E27FC236}">
                <a16:creationId xmlns:a16="http://schemas.microsoft.com/office/drawing/2014/main" id="{295740BA-9B4E-4B38-827D-32544CDF75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892800"/>
            <a:ext cx="12192000" cy="9652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9C593AE-D9D2-42FE-A240-F97D187261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327681"/>
            <a:ext cx="5496910" cy="1530320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9AA0A799-2244-4DB2-ACAB-F6DA87A7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5334000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834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477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997D967-7D0C-43B1-AF0D-22448F0504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55106" y="0"/>
            <a:ext cx="3136894" cy="685800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9B292CAA-5A7B-44A6-B47D-2FE9F593A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6476999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225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477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997D967-7D0C-43B1-AF0D-22448F0504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55106" y="0"/>
            <a:ext cx="3136894" cy="685800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9B292CAA-5A7B-44A6-B47D-2FE9F593A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6476999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192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57700" y="1905000"/>
            <a:ext cx="7219043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05C4425-09AC-4097-B868-D49C9D64C8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03"/>
            <a:ext cx="3720664" cy="6857194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C6104E15-F449-422E-973A-1899DDF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699" y="715961"/>
            <a:ext cx="7219043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96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etti Content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470216E-CA87-491C-BBBE-DDFD70D768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94" t="34041" r="11052" b="45480"/>
          <a:stretch/>
        </p:blipFill>
        <p:spPr>
          <a:xfrm>
            <a:off x="-3048" y="35012"/>
            <a:ext cx="12198096" cy="678797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 with border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19018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etti Content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470216E-CA87-491C-BBBE-DDFD70D768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94" t="34041" r="11052" b="45480"/>
          <a:stretch/>
        </p:blipFill>
        <p:spPr>
          <a:xfrm>
            <a:off x="-3048" y="35012"/>
            <a:ext cx="12198096" cy="678797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 with border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164887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attern Blac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EEF53A4-35A6-4E43-B220-67DA381C59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724906-4405-47F4-B533-7291B003B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781D833-01F3-4F75-8F62-D60039CA3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791200"/>
            <a:ext cx="12192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45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64696-E1F3-49EF-AEC8-730A16D9A23F}" type="datetimeFigureOut">
              <a:rPr lang="en-US" altLang="en-US" smtClean="0"/>
              <a:pPr/>
              <a:t>2/12/2024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2A1B0-4691-41D9-84E0-69D594EAA3F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918990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7" r:id="rId5"/>
    <p:sldLayoutId id="2147483710" r:id="rId6"/>
    <p:sldLayoutId id="2147483716" r:id="rId7"/>
    <p:sldLayoutId id="2147483718" r:id="rId8"/>
    <p:sldLayoutId id="2147483712" r:id="rId9"/>
    <p:sldLayoutId id="2147483713" r:id="rId10"/>
    <p:sldLayoutId id="2147483714" r:id="rId11"/>
    <p:sldLayoutId id="2147483715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6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9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8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3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towardsdatascience.com/back-propagation-721bfcc94e34" TargetMode="External"/><Relationship Id="rId3" Type="http://schemas.openxmlformats.org/officeDocument/2006/relationships/hyperlink" Target="https://towardsdatascience.com/neural-network-embeddings-explained-4d028e6f0526" TargetMode="External"/><Relationship Id="rId7" Type="http://schemas.openxmlformats.org/officeDocument/2006/relationships/hyperlink" Target="https://www.datacamp.com/community/tutorials/decision-tree-classification-python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en.wikipedia.org/w/index.php?title=Neural_network&amp;oldid=1019519177" TargetMode="External"/><Relationship Id="rId5" Type="http://schemas.openxmlformats.org/officeDocument/2006/relationships/hyperlink" Target="https://en.wikipedia.org/w/index.php?title=Naive_Bayes_classifier&amp;oldid=1021201855" TargetMode="External"/><Relationship Id="rId4" Type="http://schemas.openxmlformats.org/officeDocument/2006/relationships/hyperlink" Target="https://en.wikipedia.org/w/index.php?title=Simple_linear_regression&amp;oldid=1017542751" TargetMode="External"/><Relationship Id="rId9" Type="http://schemas.openxmlformats.org/officeDocument/2006/relationships/hyperlink" Target="https://www.datacamp.com/profile/avinashnvln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5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0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90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notesSlide" Target="../notesSlides/notesSlide7.xml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168E5CF-FC82-40DA-8E6D-0BFF887BD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cs-CZ" sz="3200" dirty="0"/>
              <a:t>PLIN037 Sémantika a počítače</a:t>
            </a:r>
            <a:endParaRPr lang="en-US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EA3C347-C8AA-42E8-B5A8-57EFCB30759F}"/>
              </a:ext>
            </a:extLst>
          </p:cNvPr>
          <p:cNvSpPr/>
          <p:nvPr/>
        </p:nvSpPr>
        <p:spPr>
          <a:xfrm>
            <a:off x="3121900" y="407635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solidFill>
                  <a:schemeClr val="accent1"/>
                </a:solidFill>
              </a:rPr>
              <a:t>Zuzana Nevěřilová</a:t>
            </a:r>
          </a:p>
          <a:p>
            <a:r>
              <a:rPr lang="cs-CZ" dirty="0">
                <a:solidFill>
                  <a:schemeClr val="accent1"/>
                </a:solidFill>
              </a:rPr>
              <a:t>2024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39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E0FA49-7E9B-4141-AF9E-820DAA3C1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5537200" cy="1189037"/>
          </a:xfrm>
        </p:spPr>
        <p:txBody>
          <a:bodyPr/>
          <a:lstStyle/>
          <a:p>
            <a:r>
              <a:rPr lang="cs-CZ" dirty="0"/>
              <a:t>Naivní Bayesovský klasifikátor</a:t>
            </a:r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49BF6B0D-A694-4986-A421-D3C80487DF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944323"/>
              </p:ext>
            </p:extLst>
          </p:nvPr>
        </p:nvGraphicFramePr>
        <p:xfrm>
          <a:off x="761999" y="2171700"/>
          <a:ext cx="5748868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7217">
                  <a:extLst>
                    <a:ext uri="{9D8B030D-6E8A-4147-A177-3AD203B41FA5}">
                      <a16:colId xmlns:a16="http://schemas.microsoft.com/office/drawing/2014/main" val="2794076952"/>
                    </a:ext>
                  </a:extLst>
                </a:gridCol>
                <a:gridCol w="1437217">
                  <a:extLst>
                    <a:ext uri="{9D8B030D-6E8A-4147-A177-3AD203B41FA5}">
                      <a16:colId xmlns:a16="http://schemas.microsoft.com/office/drawing/2014/main" val="1195670836"/>
                    </a:ext>
                  </a:extLst>
                </a:gridCol>
                <a:gridCol w="1437217">
                  <a:extLst>
                    <a:ext uri="{9D8B030D-6E8A-4147-A177-3AD203B41FA5}">
                      <a16:colId xmlns:a16="http://schemas.microsoft.com/office/drawing/2014/main" val="2152339133"/>
                    </a:ext>
                  </a:extLst>
                </a:gridCol>
                <a:gridCol w="1437217">
                  <a:extLst>
                    <a:ext uri="{9D8B030D-6E8A-4147-A177-3AD203B41FA5}">
                      <a16:colId xmlns:a16="http://schemas.microsoft.com/office/drawing/2014/main" val="4167044980"/>
                    </a:ext>
                  </a:extLst>
                </a:gridCol>
              </a:tblGrid>
              <a:tr h="304911">
                <a:tc>
                  <a:txBody>
                    <a:bodyPr/>
                    <a:lstStyle/>
                    <a:p>
                      <a:r>
                        <a:rPr lang="en-US" sz="1800" dirty="0" err="1"/>
                        <a:t>Zv</a:t>
                      </a:r>
                      <a:r>
                        <a:rPr lang="cs-CZ" sz="1800" dirty="0"/>
                        <a:t>íře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Velikost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Barva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Potrava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233176"/>
                  </a:ext>
                </a:extLst>
              </a:tr>
              <a:tr h="200771">
                <a:tc>
                  <a:txBody>
                    <a:bodyPr/>
                    <a:lstStyle/>
                    <a:p>
                      <a:r>
                        <a:rPr lang="cs-CZ" sz="1800" dirty="0"/>
                        <a:t>Slon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Velk</a:t>
                      </a:r>
                      <a:r>
                        <a:rPr lang="cs-CZ" sz="1800" dirty="0"/>
                        <a:t>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Šedý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Býložravec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2320062"/>
                  </a:ext>
                </a:extLst>
              </a:tr>
              <a:tr h="200771">
                <a:tc>
                  <a:txBody>
                    <a:bodyPr/>
                    <a:lstStyle/>
                    <a:p>
                      <a:r>
                        <a:rPr lang="cs-CZ" sz="1800" dirty="0"/>
                        <a:t>Slon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Střední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Šedý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Býložravec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629909"/>
                  </a:ext>
                </a:extLst>
              </a:tr>
              <a:tr h="200771">
                <a:tc>
                  <a:txBody>
                    <a:bodyPr/>
                    <a:lstStyle/>
                    <a:p>
                      <a:r>
                        <a:rPr lang="cs-CZ" sz="1800" dirty="0"/>
                        <a:t>Kráva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Velk</a:t>
                      </a:r>
                      <a:r>
                        <a:rPr lang="cs-CZ" sz="1800" dirty="0"/>
                        <a:t>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Strakatý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Býložravec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914436"/>
                  </a:ext>
                </a:extLst>
              </a:tr>
              <a:tr h="200771">
                <a:tc>
                  <a:txBody>
                    <a:bodyPr/>
                    <a:lstStyle/>
                    <a:p>
                      <a:r>
                        <a:rPr lang="cs-CZ" sz="1800" dirty="0"/>
                        <a:t>Kráva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Střední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Strakatý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Býložravec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626833"/>
                  </a:ext>
                </a:extLst>
              </a:tr>
              <a:tr h="200771">
                <a:tc>
                  <a:txBody>
                    <a:bodyPr/>
                    <a:lstStyle/>
                    <a:p>
                      <a:r>
                        <a:rPr lang="cs-CZ" sz="1800" dirty="0"/>
                        <a:t>Kráva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Velk</a:t>
                      </a:r>
                      <a:r>
                        <a:rPr lang="cs-CZ" sz="1800" dirty="0"/>
                        <a:t>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Strakatý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Býložravec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3503172"/>
                  </a:ext>
                </a:extLst>
              </a:tr>
              <a:tr h="200771">
                <a:tc>
                  <a:txBody>
                    <a:bodyPr/>
                    <a:lstStyle/>
                    <a:p>
                      <a:r>
                        <a:rPr lang="cs-CZ" sz="1800" dirty="0"/>
                        <a:t>Vlk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Malý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/>
                        <a:t>Černý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Dravec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3778036"/>
                  </a:ext>
                </a:extLst>
              </a:tr>
              <a:tr h="200771">
                <a:tc>
                  <a:txBody>
                    <a:bodyPr/>
                    <a:lstStyle/>
                    <a:p>
                      <a:r>
                        <a:rPr lang="cs-CZ" sz="1800" dirty="0"/>
                        <a:t>Kráva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Velk</a:t>
                      </a:r>
                      <a:r>
                        <a:rPr lang="cs-CZ" sz="1800" dirty="0"/>
                        <a:t>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Černý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Býložravec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837495"/>
                  </a:ext>
                </a:extLst>
              </a:tr>
              <a:tr h="200771">
                <a:tc>
                  <a:txBody>
                    <a:bodyPr/>
                    <a:lstStyle/>
                    <a:p>
                      <a:r>
                        <a:rPr lang="cs-CZ" sz="1800" dirty="0"/>
                        <a:t>Vlk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Velk</a:t>
                      </a:r>
                      <a:r>
                        <a:rPr lang="cs-CZ" sz="1800" dirty="0"/>
                        <a:t>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Šedý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Dravec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536779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A10BDD6-1CF8-421F-825D-70C98DD49A05}"/>
              </a:ext>
            </a:extLst>
          </p:cNvPr>
          <p:cNvSpPr txBox="1"/>
          <p:nvPr/>
        </p:nvSpPr>
        <p:spPr>
          <a:xfrm>
            <a:off x="6900333" y="843677"/>
            <a:ext cx="4368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  <a:latin typeface="+mn-lt"/>
              </a:rPr>
              <a:t>Nepodmíněná pravděpodobnost: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+mn-lt"/>
              </a:rPr>
              <a:t>50 % kráva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+mn-lt"/>
              </a:rPr>
              <a:t>25 % vlk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+mn-lt"/>
              </a:rPr>
              <a:t>25 % slon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chemeClr val="bg1"/>
              </a:solidFill>
              <a:latin typeface="+mn-lt"/>
            </a:endParaRPr>
          </a:p>
          <a:p>
            <a:r>
              <a:rPr lang="cs-CZ" b="1" dirty="0">
                <a:solidFill>
                  <a:schemeClr val="bg1"/>
                </a:solidFill>
                <a:latin typeface="+mn-lt"/>
              </a:rPr>
              <a:t>Podmíněné pravděpodobnosti: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cs-CZ" b="1" dirty="0">
              <a:solidFill>
                <a:schemeClr val="bg1"/>
              </a:solidFill>
              <a:latin typeface="+mn-lt"/>
            </a:endParaRPr>
          </a:p>
          <a:p>
            <a:endParaRPr lang="cs-CZ" b="1" dirty="0">
              <a:solidFill>
                <a:schemeClr val="bg1"/>
              </a:solidFill>
              <a:latin typeface="+mn-lt"/>
            </a:endParaRPr>
          </a:p>
          <a:p>
            <a:endParaRPr lang="cs-CZ" b="1" dirty="0">
              <a:solidFill>
                <a:schemeClr val="bg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5974B28-7A85-4DD0-8460-594AB234F4A5}"/>
                  </a:ext>
                </a:extLst>
              </p:cNvPr>
              <p:cNvSpPr txBox="1"/>
              <p:nvPr/>
            </p:nvSpPr>
            <p:spPr>
              <a:xfrm>
                <a:off x="5799666" y="3382833"/>
                <a:ext cx="609600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𝑣𝑒𝑙𝑘</m:t>
                          </m:r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ý</m:t>
                          </m:r>
                        </m:e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𝑠𝑙𝑜𝑛</m:t>
                          </m:r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cs-CZ" b="0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𝑣𝑒𝑙𝑘</m:t>
                          </m:r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ý</m:t>
                          </m:r>
                        </m:e>
                        <m:e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𝑣𝑙𝑘</m:t>
                          </m:r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cs-CZ" b="0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𝑣𝑒𝑙𝑘</m:t>
                          </m:r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ý</m:t>
                          </m:r>
                        </m:e>
                        <m:e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𝑘𝑟</m:t>
                          </m:r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𝑣𝑎</m:t>
                          </m:r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0.75</m:t>
                      </m:r>
                    </m:oMath>
                  </m:oMathPara>
                </a14:m>
                <a:endParaRPr lang="cs-CZ" b="0" dirty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5974B28-7A85-4DD0-8460-594AB234F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9666" y="3382833"/>
                <a:ext cx="6096000" cy="12003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3C940FE-17C3-42B7-9BA5-05FB31FF309E}"/>
                  </a:ext>
                </a:extLst>
              </p:cNvPr>
              <p:cNvSpPr txBox="1"/>
              <p:nvPr/>
            </p:nvSpPr>
            <p:spPr>
              <a:xfrm>
                <a:off x="5884334" y="2526088"/>
                <a:ext cx="6096000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č</m:t>
                          </m:r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𝑒𝑟𝑛</m:t>
                          </m:r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ý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𝑠𝑙𝑜𝑛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č</m:t>
                          </m:r>
                          <m:r>
                            <a:rPr lang="cs-CZ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𝑒𝑟𝑛</m:t>
                          </m:r>
                          <m:r>
                            <a:rPr lang="cs-CZ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ý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𝑣𝑙𝑘</m:t>
                          </m:r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cs-CZ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.5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č</m:t>
                          </m:r>
                          <m:r>
                            <a:rPr lang="cs-CZ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𝑒𝑟𝑛</m:t>
                          </m:r>
                          <m:r>
                            <a:rPr lang="cs-CZ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ý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𝑘𝑟</m:t>
                          </m:r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𝑣𝑎</m:t>
                          </m:r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cs-CZ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.25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3C940FE-17C3-42B7-9BA5-05FB31FF3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334" y="2526088"/>
                <a:ext cx="6096000" cy="923330"/>
              </a:xfrm>
              <a:prstGeom prst="rect">
                <a:avLst/>
              </a:prstGeom>
              <a:blipFill>
                <a:blip r:embed="rId7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FD10E92-8859-4208-8FB4-B8F22EE80C1B}"/>
                  </a:ext>
                </a:extLst>
              </p:cNvPr>
              <p:cNvSpPr txBox="1"/>
              <p:nvPr/>
            </p:nvSpPr>
            <p:spPr>
              <a:xfrm>
                <a:off x="5799666" y="4229919"/>
                <a:ext cx="609600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ý</m:t>
                          </m:r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𝑙𝑜</m:t>
                          </m:r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ž</m:t>
                          </m:r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𝑟𝑎𝑣𝑒𝑐</m:t>
                          </m:r>
                        </m:e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𝑠𝑙𝑜𝑛</m:t>
                          </m:r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cs-CZ" b="0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ý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𝑙𝑜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ž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𝑟𝑎𝑣𝑒𝑐</m:t>
                          </m:r>
                        </m:e>
                        <m:e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𝑣𝑙𝑘</m:t>
                          </m:r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cs-CZ" b="0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ý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𝑙𝑜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ž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𝑟𝑎𝑣𝑒𝑐</m:t>
                          </m:r>
                        </m:e>
                        <m:e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𝑘𝑟</m:t>
                          </m:r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𝑣𝑎</m:t>
                          </m:r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cs-CZ" b="0" dirty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FD10E92-8859-4208-8FB4-B8F22EE80C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9666" y="4229919"/>
                <a:ext cx="6096000" cy="12003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78748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E0FA49-7E9B-4141-AF9E-820DAA3C1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5537200" cy="1189037"/>
          </a:xfrm>
        </p:spPr>
        <p:txBody>
          <a:bodyPr/>
          <a:lstStyle/>
          <a:p>
            <a:r>
              <a:rPr lang="cs-CZ" dirty="0"/>
              <a:t>Naivní Bayesovský klasifikátor</a:t>
            </a:r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49BF6B0D-A694-4986-A421-D3C80487DF25}"/>
              </a:ext>
            </a:extLst>
          </p:cNvPr>
          <p:cNvGraphicFramePr>
            <a:graphicFrameLocks noGrp="1"/>
          </p:cNvGraphicFramePr>
          <p:nvPr/>
        </p:nvGraphicFramePr>
        <p:xfrm>
          <a:off x="761999" y="2171700"/>
          <a:ext cx="5748868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7217">
                  <a:extLst>
                    <a:ext uri="{9D8B030D-6E8A-4147-A177-3AD203B41FA5}">
                      <a16:colId xmlns:a16="http://schemas.microsoft.com/office/drawing/2014/main" val="2794076952"/>
                    </a:ext>
                  </a:extLst>
                </a:gridCol>
                <a:gridCol w="1437217">
                  <a:extLst>
                    <a:ext uri="{9D8B030D-6E8A-4147-A177-3AD203B41FA5}">
                      <a16:colId xmlns:a16="http://schemas.microsoft.com/office/drawing/2014/main" val="1195670836"/>
                    </a:ext>
                  </a:extLst>
                </a:gridCol>
                <a:gridCol w="1437217">
                  <a:extLst>
                    <a:ext uri="{9D8B030D-6E8A-4147-A177-3AD203B41FA5}">
                      <a16:colId xmlns:a16="http://schemas.microsoft.com/office/drawing/2014/main" val="2152339133"/>
                    </a:ext>
                  </a:extLst>
                </a:gridCol>
                <a:gridCol w="1437217">
                  <a:extLst>
                    <a:ext uri="{9D8B030D-6E8A-4147-A177-3AD203B41FA5}">
                      <a16:colId xmlns:a16="http://schemas.microsoft.com/office/drawing/2014/main" val="4167044980"/>
                    </a:ext>
                  </a:extLst>
                </a:gridCol>
              </a:tblGrid>
              <a:tr h="304911">
                <a:tc>
                  <a:txBody>
                    <a:bodyPr/>
                    <a:lstStyle/>
                    <a:p>
                      <a:r>
                        <a:rPr lang="en-US" sz="1800" dirty="0" err="1"/>
                        <a:t>Zv</a:t>
                      </a:r>
                      <a:r>
                        <a:rPr lang="cs-CZ" sz="1800" dirty="0"/>
                        <a:t>íře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Velikost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Barva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Potrava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233176"/>
                  </a:ext>
                </a:extLst>
              </a:tr>
              <a:tr h="200771">
                <a:tc>
                  <a:txBody>
                    <a:bodyPr/>
                    <a:lstStyle/>
                    <a:p>
                      <a:r>
                        <a:rPr lang="cs-CZ" sz="1800" dirty="0"/>
                        <a:t>Slon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Velk</a:t>
                      </a:r>
                      <a:r>
                        <a:rPr lang="cs-CZ" sz="1800" dirty="0"/>
                        <a:t>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Šedý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Býložravec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2320062"/>
                  </a:ext>
                </a:extLst>
              </a:tr>
              <a:tr h="200771">
                <a:tc>
                  <a:txBody>
                    <a:bodyPr/>
                    <a:lstStyle/>
                    <a:p>
                      <a:r>
                        <a:rPr lang="cs-CZ" sz="1800" dirty="0"/>
                        <a:t>Slon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Střední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Šedý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Býložravec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629909"/>
                  </a:ext>
                </a:extLst>
              </a:tr>
              <a:tr h="200771">
                <a:tc>
                  <a:txBody>
                    <a:bodyPr/>
                    <a:lstStyle/>
                    <a:p>
                      <a:r>
                        <a:rPr lang="cs-CZ" sz="1800" dirty="0"/>
                        <a:t>Kráva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Velk</a:t>
                      </a:r>
                      <a:r>
                        <a:rPr lang="cs-CZ" sz="1800" dirty="0"/>
                        <a:t>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Strakatý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Býložravec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914436"/>
                  </a:ext>
                </a:extLst>
              </a:tr>
              <a:tr h="200771">
                <a:tc>
                  <a:txBody>
                    <a:bodyPr/>
                    <a:lstStyle/>
                    <a:p>
                      <a:r>
                        <a:rPr lang="cs-CZ" sz="1800" dirty="0"/>
                        <a:t>Kráva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Střední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Strakatý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Býložravec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626833"/>
                  </a:ext>
                </a:extLst>
              </a:tr>
              <a:tr h="200771">
                <a:tc>
                  <a:txBody>
                    <a:bodyPr/>
                    <a:lstStyle/>
                    <a:p>
                      <a:r>
                        <a:rPr lang="cs-CZ" sz="1800" dirty="0"/>
                        <a:t>Kráva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Velk</a:t>
                      </a:r>
                      <a:r>
                        <a:rPr lang="cs-CZ" sz="1800" dirty="0"/>
                        <a:t>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Strakatý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Býložravec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3503172"/>
                  </a:ext>
                </a:extLst>
              </a:tr>
              <a:tr h="200771">
                <a:tc>
                  <a:txBody>
                    <a:bodyPr/>
                    <a:lstStyle/>
                    <a:p>
                      <a:r>
                        <a:rPr lang="cs-CZ" sz="1800" dirty="0"/>
                        <a:t>Vlk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Malý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/>
                        <a:t>Černý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Dravec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3778036"/>
                  </a:ext>
                </a:extLst>
              </a:tr>
              <a:tr h="200771">
                <a:tc>
                  <a:txBody>
                    <a:bodyPr/>
                    <a:lstStyle/>
                    <a:p>
                      <a:r>
                        <a:rPr lang="cs-CZ" sz="1800" dirty="0"/>
                        <a:t>Kráva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Velk</a:t>
                      </a:r>
                      <a:r>
                        <a:rPr lang="cs-CZ" sz="1800" dirty="0"/>
                        <a:t>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Černý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Býložravec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837495"/>
                  </a:ext>
                </a:extLst>
              </a:tr>
              <a:tr h="200771">
                <a:tc>
                  <a:txBody>
                    <a:bodyPr/>
                    <a:lstStyle/>
                    <a:p>
                      <a:r>
                        <a:rPr lang="cs-CZ" sz="1800" dirty="0"/>
                        <a:t>Vlk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Velk</a:t>
                      </a:r>
                      <a:r>
                        <a:rPr lang="cs-CZ" sz="1800" dirty="0"/>
                        <a:t>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Šedý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Dravec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53677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5974B28-7A85-4DD0-8460-594AB234F4A5}"/>
                  </a:ext>
                </a:extLst>
              </p:cNvPr>
              <p:cNvSpPr txBox="1"/>
              <p:nvPr/>
            </p:nvSpPr>
            <p:spPr>
              <a:xfrm>
                <a:off x="6603999" y="746918"/>
                <a:ext cx="5003798" cy="1193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cs-CZ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𝑣𝑒𝑙𝑘</m:t>
                        </m:r>
                        <m:r>
                          <a:rPr lang="cs-CZ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ý</m:t>
                        </m:r>
                      </m:e>
                      <m:e>
                        <m:r>
                          <a:rPr lang="en-US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𝑠𝑙𝑜𝑛</m:t>
                        </m:r>
                      </m:e>
                    </m:d>
                    <m:r>
                      <a:rPr lang="en-US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0.5</m:t>
                    </m:r>
                  </m:oMath>
                </a14:m>
                <a:r>
                  <a:rPr lang="cs-CZ" b="0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cs-CZ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𝑣𝑒𝑙𝑘</m:t>
                        </m:r>
                        <m:r>
                          <a:rPr lang="cs-CZ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ý</m:t>
                        </m:r>
                      </m:e>
                      <m:e>
                        <m:r>
                          <a:rPr lang="cs-CZ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𝑣𝑙𝑘</m:t>
                        </m:r>
                      </m:e>
                    </m:d>
                    <m:r>
                      <a:rPr lang="en-US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0.5,  </m:t>
                    </m:r>
                    <m:r>
                      <a:rPr lang="cs-CZ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𝑣𝑒𝑙𝑘</m:t>
                        </m:r>
                        <m:r>
                          <a:rPr lang="cs-CZ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ý</m:t>
                        </m:r>
                      </m:e>
                      <m:e>
                        <m:r>
                          <a:rPr lang="cs-CZ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𝑘𝑟</m:t>
                        </m:r>
                        <m:r>
                          <a:rPr lang="cs-CZ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a:rPr lang="cs-CZ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𝑣𝑎</m:t>
                        </m:r>
                      </m:e>
                    </m:d>
                    <m:r>
                      <a:rPr lang="en-US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0.75</m:t>
                    </m:r>
                    <m:r>
                      <a:rPr lang="cs-CZ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br>
                  <a:rPr lang="cs-CZ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ý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𝑙𝑜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ž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𝑟𝑎𝑣𝑒𝑐</m:t>
                          </m:r>
                        </m:e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𝑠𝑙𝑜𝑛</m:t>
                          </m:r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cs-CZ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cs-CZ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ý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𝑙𝑜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ž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𝑟𝑎𝑣𝑒𝑐</m:t>
                          </m:r>
                        </m:e>
                        <m:e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𝑣𝑙𝑘</m:t>
                          </m:r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cs-CZ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cs-CZ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ý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𝑙𝑜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ž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𝑟𝑎𝑣𝑒𝑐</m:t>
                          </m:r>
                        </m:e>
                        <m:e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𝑘𝑟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𝑣𝑎</m:t>
                          </m:r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5974B28-7A85-4DD0-8460-594AB234F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3999" y="746918"/>
                <a:ext cx="5003798" cy="1193981"/>
              </a:xfrm>
              <a:prstGeom prst="rect">
                <a:avLst/>
              </a:prstGeom>
              <a:blipFill>
                <a:blip r:embed="rId6"/>
                <a:stretch>
                  <a:fillRect t="-3077" b="-46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3C940FE-17C3-42B7-9BA5-05FB31FF309E}"/>
                  </a:ext>
                </a:extLst>
              </p:cNvPr>
              <p:cNvSpPr txBox="1"/>
              <p:nvPr/>
            </p:nvSpPr>
            <p:spPr>
              <a:xfrm>
                <a:off x="6603999" y="3665952"/>
                <a:ext cx="5333996" cy="1187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𝑣𝑎</m:t>
                          </m:r>
                        </m:e>
                        <m:e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𝑣𝑒𝑙𝑘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ý,č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𝑒𝑟𝑛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ý,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ý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𝑙𝑜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ž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𝑟𝑎𝑣𝑒𝑐</m:t>
                          </m:r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𝑣𝑎</m:t>
                          </m:r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𝑣𝑒𝑙𝑘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ý</m:t>
                          </m:r>
                        </m:e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𝑣𝑎</m:t>
                          </m:r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č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𝑒𝑟𝑛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ý</m:t>
                          </m:r>
                        </m:e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𝑣𝑎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ý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𝑙𝑜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ž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𝑟𝑎𝑣𝑒𝑐</m:t>
                          </m:r>
                        </m:e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𝑣𝑎</m:t>
                          </m:r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=0.5 ·0.</m:t>
                      </m:r>
                      <m:r>
                        <a:rPr lang="cs-CZ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5·0</m:t>
                      </m:r>
                      <m:r>
                        <a:rPr lang="cs-CZ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.25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·1=0</m:t>
                      </m:r>
                      <m:r>
                        <a:rPr lang="cs-CZ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.09375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3C940FE-17C3-42B7-9BA5-05FB31FF3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3999" y="3665952"/>
                <a:ext cx="5333996" cy="11876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2B9611D-FFC4-4ECC-B9CB-6F525908FDD6}"/>
                  </a:ext>
                </a:extLst>
              </p:cNvPr>
              <p:cNvSpPr txBox="1"/>
              <p:nvPr/>
            </p:nvSpPr>
            <p:spPr>
              <a:xfrm>
                <a:off x="6773331" y="2044336"/>
                <a:ext cx="4995333" cy="22956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𝑠𝑙𝑜𝑛</m:t>
                          </m:r>
                        </m:e>
                        <m:e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𝑣𝑒𝑙𝑘</m:t>
                          </m:r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ý,č</m:t>
                          </m:r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𝑒𝑟𝑛</m:t>
                          </m:r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ý,</m:t>
                          </m:r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ý</m:t>
                          </m:r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𝑙𝑜</m:t>
                          </m:r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ž</m:t>
                          </m:r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𝑟𝑎𝑣𝑒𝑐</m:t>
                          </m:r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𝑠𝑙𝑜𝑛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𝑣𝑒𝑙𝑘</m:t>
                          </m:r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ý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𝑠𝑙𝑜𝑛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č</m:t>
                          </m:r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𝑒𝑟𝑛</m:t>
                          </m:r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ý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𝑠𝑙𝑜𝑛</m:t>
                          </m:r>
                        </m:e>
                      </m:d>
                    </m:oMath>
                  </m:oMathPara>
                </a14:m>
                <a:br>
                  <a:rPr lang="en-US" b="0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cs-CZ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ý</m:t>
                        </m:r>
                        <m:r>
                          <a:rPr lang="cs-CZ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𝑙𝑜</m:t>
                        </m:r>
                        <m:r>
                          <a:rPr lang="cs-CZ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ž</m:t>
                        </m:r>
                        <m:r>
                          <a:rPr lang="cs-CZ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𝑟𝑎𝑣𝑒𝑐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𝑠𝑙𝑜𝑛</m:t>
                        </m:r>
                      </m:e>
                    </m:d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=0.25 ·0.25·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·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1=0</m:t>
                    </m:r>
                  </m:oMath>
                </a14:m>
                <a:r>
                  <a:rPr lang="en-US" b="0" dirty="0">
                    <a:solidFill>
                      <a:schemeClr val="bg1"/>
                    </a:solidFill>
                  </a:rPr>
                  <a:t>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𝑣𝑙𝑘</m:t>
                          </m:r>
                        </m:e>
                        <m:e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𝑣𝑒𝑙𝑘</m:t>
                          </m:r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ý,č</m:t>
                          </m:r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𝑒𝑟𝑛</m:t>
                          </m:r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ý,</m:t>
                          </m:r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ý</m:t>
                          </m:r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𝑙𝑜</m:t>
                          </m:r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ž</m:t>
                          </m:r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𝑟𝑎𝑣𝑒𝑐</m:t>
                          </m:r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𝑣𝑙𝑘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𝑣𝑒𝑙𝑘</m:t>
                          </m:r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ý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𝑣𝑙𝑘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č</m:t>
                          </m:r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𝑒𝑟𝑛</m:t>
                          </m:r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ý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𝑣𝑙𝑘</m:t>
                          </m:r>
                        </m:e>
                      </m:d>
                    </m:oMath>
                  </m:oMathPara>
                </a14:m>
                <a:br>
                  <a:rPr lang="en-US" b="0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cs-CZ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ý</m:t>
                        </m:r>
                        <m:r>
                          <a:rPr lang="cs-CZ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𝑙𝑜</m:t>
                        </m:r>
                        <m:r>
                          <a:rPr lang="cs-CZ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ž</m:t>
                        </m:r>
                        <m:r>
                          <a:rPr lang="cs-CZ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𝑟𝑎𝑣𝑒𝑐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𝑣𝑙𝑘</m:t>
                        </m:r>
                      </m:e>
                    </m:d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=0.25 ·0.5·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0.5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·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0=0</m:t>
                    </m:r>
                  </m:oMath>
                </a14:m>
                <a:r>
                  <a:rPr lang="en-US" b="0" dirty="0">
                    <a:solidFill>
                      <a:schemeClr val="bg1"/>
                    </a:solidFill>
                  </a:rPr>
                  <a:t>  </a:t>
                </a:r>
                <a:endParaRPr lang="cs-CZ" b="0" dirty="0">
                  <a:solidFill>
                    <a:schemeClr val="bg1"/>
                  </a:solidFill>
                </a:endParaRPr>
              </a:p>
              <a:p>
                <a:endParaRPr lang="cs-CZ" b="0" dirty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2B9611D-FFC4-4ECC-B9CB-6F525908F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31" y="2044336"/>
                <a:ext cx="4995333" cy="229562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75013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BC6372-4DCF-4F29-B78D-7AD2659A2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(Tradiční) strojové učení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6BA227-40D6-4F7D-BAEF-1AF53C75D5F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800" dirty="0"/>
              <a:t>Pozorování dat</a:t>
            </a:r>
            <a:br>
              <a:rPr lang="cs-CZ" sz="2800" dirty="0"/>
            </a:br>
            <a:r>
              <a:rPr lang="cs-CZ" sz="2800" dirty="0"/>
              <a:t>Určení rysů</a:t>
            </a:r>
            <a:br>
              <a:rPr lang="cs-CZ" sz="2800" dirty="0"/>
            </a:br>
            <a:r>
              <a:rPr lang="cs-CZ" sz="2800" dirty="0"/>
              <a:t>Volba algoritmu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B9A64A-23DA-44D2-BBBF-5D711B55E67B}"/>
              </a:ext>
            </a:extLst>
          </p:cNvPr>
          <p:cNvSpPr txBox="1"/>
          <p:nvPr/>
        </p:nvSpPr>
        <p:spPr>
          <a:xfrm>
            <a:off x="1253068" y="2844406"/>
            <a:ext cx="3564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2"/>
                </a:solidFill>
                <a:latin typeface="+mn-lt"/>
              </a:rPr>
              <a:t>Může se strojové učení naučit vybrat rysy a algoritmus?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105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BC6372-4DCF-4F29-B78D-7AD2659A2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trike="sngStrike" dirty="0"/>
              <a:t>(Tradiční)</a:t>
            </a:r>
            <a:r>
              <a:rPr lang="cs-CZ" dirty="0"/>
              <a:t> strojové učení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6BA227-40D6-4F7D-BAEF-1AF53C75D5F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800" dirty="0"/>
              <a:t>Pozorování dat</a:t>
            </a:r>
            <a:br>
              <a:rPr lang="cs-CZ" sz="2800" dirty="0"/>
            </a:br>
            <a:endParaRPr lang="cs-CZ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B9A64A-23DA-44D2-BBBF-5D711B55E67B}"/>
              </a:ext>
            </a:extLst>
          </p:cNvPr>
          <p:cNvSpPr txBox="1"/>
          <p:nvPr/>
        </p:nvSpPr>
        <p:spPr>
          <a:xfrm>
            <a:off x="3429001" y="1626135"/>
            <a:ext cx="3564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2"/>
                </a:solidFill>
                <a:latin typeface="+mn-lt"/>
              </a:rPr>
              <a:t>Neuronové sítě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75AF580-E79E-48CA-AF8B-7600853B9DC2}"/>
              </a:ext>
            </a:extLst>
          </p:cNvPr>
          <p:cNvSpPr txBox="1">
            <a:spLocks/>
          </p:cNvSpPr>
          <p:nvPr/>
        </p:nvSpPr>
        <p:spPr>
          <a:xfrm>
            <a:off x="2196305" y="3260705"/>
            <a:ext cx="7799387" cy="1534757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cs-CZ" sz="2800" dirty="0"/>
              <a:t>Pozorování dat</a:t>
            </a:r>
            <a:br>
              <a:rPr lang="cs-CZ" sz="2800" dirty="0"/>
            </a:br>
            <a:r>
              <a:rPr lang="cs-CZ" sz="2800" dirty="0"/>
              <a:t>Architektura neuronové sítě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8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796BA227-40D6-4F7D-BAEF-1AF53C75D5FA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762000" y="1905000"/>
                <a:ext cx="5334000" cy="3276600"/>
              </a:xfrm>
            </p:spPr>
            <p:txBody>
              <a:bodyPr>
                <a:normAutofit/>
              </a:bodyPr>
              <a:lstStyle/>
              <a:p>
                <a:r>
                  <a:rPr lang="cs-CZ" dirty="0"/>
                  <a:t>Výpočetní model: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Lineární složka </a:t>
                </a:r>
                <a14:m>
                  <m:oMath xmlns:m="http://schemas.openxmlformats.org/officeDocument/2006/math">
                    <m:r>
                      <a:rPr lang="cs-CZ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cs-CZ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Nelineární složka (nelineární funkce)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Dopředný výpočet (feed forward)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Zpětná propagace (back propagation)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Výpočet hodnot lineární složky v každém neuronu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Obrovské množství výpočtů = náročné na paměť počítače</a:t>
                </a:r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796BA227-40D6-4F7D-BAEF-1AF53C75D5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762000" y="1905000"/>
                <a:ext cx="5334000" cy="3276600"/>
              </a:xfrm>
              <a:blipFill>
                <a:blip r:embed="rId5"/>
                <a:stretch>
                  <a:fillRect l="-914" t="-186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>
            <a:extLst>
              <a:ext uri="{FF2B5EF4-FFF2-40B4-BE49-F238E27FC236}">
                <a16:creationId xmlns:a16="http://schemas.microsoft.com/office/drawing/2014/main" id="{5E337AAE-A524-4E00-871F-D961CC2EC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24318" y="715963"/>
            <a:ext cx="3839364" cy="511333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CBC6372-4DCF-4F29-B78D-7AD2659A2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5334000" cy="1189037"/>
          </a:xfrm>
        </p:spPr>
        <p:txBody>
          <a:bodyPr anchor="t">
            <a:normAutofit/>
          </a:bodyPr>
          <a:lstStyle/>
          <a:p>
            <a:r>
              <a:rPr lang="cs-CZ" dirty="0"/>
              <a:t>Neuronové sítě</a:t>
            </a:r>
          </a:p>
        </p:txBody>
      </p:sp>
    </p:spTree>
    <p:extLst>
      <p:ext uri="{BB962C8B-B14F-4D97-AF65-F5344CB8AC3E}">
        <p14:creationId xmlns:p14="http://schemas.microsoft.com/office/powerpoint/2010/main" val="2109320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C1C142-ACB3-B66E-16AA-05DE3FA20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3E3BE16E-A26D-CE7A-64B5-92E3B93D540A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762000" y="1905000"/>
                <a:ext cx="5334000" cy="3276600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𝒂𝒙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cs-CZ" b="1" i="1" dirty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cs-CZ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cs-CZ" b="0" dirty="0"/>
                  <a:t>,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cs-CZ" b="0" dirty="0"/>
                  <a:t> – parametry modelu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b="0" dirty="0"/>
                  <a:t>V každém neuronu, takže spíš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cs-CZ" dirty="0"/>
                  <a:t> </a:t>
                </a:r>
                <a:r>
                  <a:rPr lang="cs-CZ" b="0" dirty="0"/>
                  <a:t>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endParaRPr lang="cs-CZ" dirty="0"/>
              </a:p>
              <a:p>
                <a:pPr lvl="1" indent="0" algn="ctr">
                  <a:buNone/>
                </a:pPr>
                <a:r>
                  <a:rPr lang="cs-CZ" b="1" dirty="0"/>
                  <a:t>Layer = vrstva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b="0" dirty="0"/>
                  <a:t>Vstupní vrstva, skrytá vrstva, výstupní vrstva</a:t>
                </a:r>
              </a:p>
              <a:p>
                <a:pPr algn="ctr"/>
                <a:r>
                  <a:rPr lang="cs-CZ" dirty="0"/>
                  <a:t>Hloubka sítě (depth) = počet skrytých vrstev </a:t>
                </a:r>
                <a14:m>
                  <m:oMath xmlns:m="http://schemas.openxmlformats.org/officeDocument/2006/math">
                    <m:r>
                      <a:rPr lang="cs-CZ" b="1" i="1" smtClean="0"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cs-CZ" dirty="0"/>
                  <a:t> + 1 (výstupní)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b="0" dirty="0"/>
                  <a:t>V každém neuronu v každé vrstvě, </a:t>
                </a:r>
                <a:br>
                  <a:rPr lang="cs-CZ" b="0" dirty="0"/>
                </a:br>
                <a:r>
                  <a:rPr lang="cs-CZ" b="0" dirty="0"/>
                  <a:t>takže spíš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</m:oMath>
                </a14:m>
                <a:r>
                  <a:rPr lang="cs-CZ" b="0" dirty="0"/>
                  <a:t> 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  <m:sup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</m:oMath>
                </a14:m>
                <a:endParaRPr lang="cs-CZ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cs-CZ" b="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cs-CZ" b="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cs-CZ" b="0" dirty="0"/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3E3BE16E-A26D-CE7A-64B5-92E3B93D54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762000" y="1905000"/>
                <a:ext cx="5334000" cy="3276600"/>
              </a:xfrm>
              <a:blipFill>
                <a:blip r:embed="rId3"/>
                <a:stretch>
                  <a:fillRect l="-68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>
            <a:extLst>
              <a:ext uri="{FF2B5EF4-FFF2-40B4-BE49-F238E27FC236}">
                <a16:creationId xmlns:a16="http://schemas.microsoft.com/office/drawing/2014/main" id="{61A09924-065F-AB5D-39A7-DCE075656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24318" y="715963"/>
            <a:ext cx="3839364" cy="511333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C9C1CC4-325A-8A04-89AD-A136E5924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5334000" cy="1189037"/>
          </a:xfrm>
        </p:spPr>
        <p:txBody>
          <a:bodyPr anchor="t">
            <a:normAutofit/>
          </a:bodyPr>
          <a:lstStyle/>
          <a:p>
            <a:r>
              <a:rPr lang="cs-CZ" dirty="0"/>
              <a:t>Neuronové sítě</a:t>
            </a:r>
            <a:br>
              <a:rPr lang="cs-CZ" dirty="0"/>
            </a:br>
            <a:r>
              <a:rPr lang="cs-CZ" dirty="0"/>
              <a:t>Terminologie</a:t>
            </a:r>
          </a:p>
        </p:txBody>
      </p:sp>
    </p:spTree>
    <p:extLst>
      <p:ext uri="{BB962C8B-B14F-4D97-AF65-F5344CB8AC3E}">
        <p14:creationId xmlns:p14="http://schemas.microsoft.com/office/powerpoint/2010/main" val="2990680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53A6A-DA10-588F-AF5D-5A7E7110A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53F96A0A-5861-644F-06C4-AFD276512A1E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762000" y="1905000"/>
                <a:ext cx="5334000" cy="3276600"/>
              </a:xfrm>
            </p:spPr>
            <p:txBody>
              <a:bodyPr>
                <a:normAutofit fontScale="92500" lnSpcReduction="20000"/>
              </a:bodyPr>
              <a:lstStyle/>
              <a:p>
                <a:endParaRPr lang="cs-CZ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𝒂𝒙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cs-CZ" b="1" dirty="0"/>
              </a:p>
              <a:p>
                <a:r>
                  <a:rPr lang="cs-CZ" dirty="0"/>
                  <a:t>Nějak tipneme </a:t>
                </a:r>
                <a14:m>
                  <m:oMath xmlns:m="http://schemas.openxmlformats.org/officeDocument/2006/math">
                    <m:r>
                      <a:rPr lang="cs-CZ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cs-CZ" b="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Dopředný výpočet (feed forward)</a:t>
                </a:r>
              </a:p>
              <a:p>
                <a:pPr marL="740664" lvl="1" indent="-457200"/>
                <a:r>
                  <a:rPr lang="cs-CZ" dirty="0"/>
                  <a:t>Spočítáme </a:t>
                </a:r>
                <a14:m>
                  <m:oMath xmlns:m="http://schemas.openxmlformats.org/officeDocument/2006/math">
                    <m:r>
                      <a:rPr lang="cs-CZ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cs-CZ" b="0" dirty="0"/>
              </a:p>
              <a:p>
                <a:pPr marL="740664" lvl="1" indent="-457200"/>
                <a:r>
                  <a:rPr lang="cs-CZ" dirty="0"/>
                  <a:t>Spočítáme aktivační funkci (nelineární)</a:t>
                </a:r>
                <a:br>
                  <a:rPr lang="cs-CZ" dirty="0"/>
                </a:br>
                <a:r>
                  <a:rPr lang="cs-CZ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acc>
                    <m:r>
                      <a:rPr lang="cs-CZ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d>
                      <m:dPr>
                        <m:ctrlP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𝒂𝒙</m:t>
                        </m:r>
                        <m:r>
                          <a:rPr lang="cs-CZ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endParaRPr lang="cs-CZ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Zpětná propagace (back propagation)</a:t>
                </a:r>
              </a:p>
              <a:p>
                <a:pPr marL="740664" lvl="1" indent="-457200"/>
                <a:r>
                  <a:rPr lang="cs-CZ" dirty="0"/>
                  <a:t>Spočítáme, o kolik jsme se spletli</a:t>
                </a:r>
                <a:br>
                  <a:rPr lang="cs-CZ" dirty="0"/>
                </a:br>
                <a:r>
                  <a:rPr lang="cs-CZ" dirty="0"/>
                  <a:t>(loss function, loss, účelová funkce)</a:t>
                </a:r>
              </a:p>
              <a:p>
                <a:pPr marL="740664" lvl="1" indent="-457200"/>
                <a:r>
                  <a:rPr lang="cs-CZ" b="0" dirty="0"/>
                  <a:t>Navrhneme, jak parametry </a:t>
                </a:r>
                <a14:m>
                  <m:oMath xmlns:m="http://schemas.openxmlformats.org/officeDocument/2006/math">
                    <m:r>
                      <a:rPr lang="cs-CZ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cs-CZ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b="0" dirty="0"/>
                  <a:t>upravit</a:t>
                </a:r>
              </a:p>
            </p:txBody>
          </p:sp>
        </mc:Choice>
        <mc:Fallback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53F96A0A-5861-644F-06C4-AFD276512A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762000" y="1905000"/>
                <a:ext cx="5334000" cy="3276600"/>
              </a:xfrm>
              <a:blipFill>
                <a:blip r:embed="rId3"/>
                <a:stretch>
                  <a:fillRect l="-68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9CC47C59-FEAA-A81F-D3D7-F7C57421C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5334000" cy="1189037"/>
          </a:xfrm>
        </p:spPr>
        <p:txBody>
          <a:bodyPr anchor="t">
            <a:normAutofit/>
          </a:bodyPr>
          <a:lstStyle/>
          <a:p>
            <a:r>
              <a:rPr lang="cs-CZ" dirty="0"/>
              <a:t>Neuronové sítě</a:t>
            </a:r>
            <a:br>
              <a:rPr lang="cs-CZ" dirty="0"/>
            </a:br>
            <a:r>
              <a:rPr lang="cs-CZ" dirty="0"/>
              <a:t>Výpočet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0350135-A41E-DDF3-6B7F-D0805D752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422" y="715961"/>
            <a:ext cx="4572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06BD53-5CED-A12F-B33A-F7028B981797}"/>
              </a:ext>
            </a:extLst>
          </p:cNvPr>
          <p:cNvSpPr txBox="1"/>
          <p:nvPr/>
        </p:nvSpPr>
        <p:spPr>
          <a:xfrm>
            <a:off x="5620966" y="2244569"/>
            <a:ext cx="1099225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0" dirty="0">
                <a:solidFill>
                  <a:srgbClr val="57968F"/>
                </a:solidFill>
              </a:rPr>
              <a:t>}</a:t>
            </a:r>
            <a:endParaRPr lang="cs-CZ" sz="17000" dirty="0">
              <a:solidFill>
                <a:srgbClr val="57968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36BC6CF-BD39-54F2-4AA2-1274A52FD4B2}"/>
                  </a:ext>
                </a:extLst>
              </p:cNvPr>
              <p:cNvSpPr txBox="1"/>
              <p:nvPr/>
            </p:nvSpPr>
            <p:spPr>
              <a:xfrm>
                <a:off x="7344384" y="4583671"/>
                <a:ext cx="4572000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cs-CZ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cs-CZ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cs-CZ" b="0" dirty="0">
                    <a:solidFill>
                      <a:schemeClr val="bg2"/>
                    </a:solidFill>
                  </a:rPr>
                  <a:t> </a:t>
                </a:r>
                <a:br>
                  <a:rPr lang="cs-CZ" b="0" dirty="0">
                    <a:solidFill>
                      <a:schemeClr val="bg2"/>
                    </a:solidFill>
                  </a:rPr>
                </a:br>
                <a:r>
                  <a:rPr lang="cs-CZ" b="0" dirty="0">
                    <a:solidFill>
                      <a:schemeClr val="bg2"/>
                    </a:solidFill>
                  </a:rPr>
                  <a:t>místo a používáme w – weight (váhy)</a:t>
                </a:r>
                <a:br>
                  <a:rPr lang="cs-CZ" b="0" dirty="0">
                    <a:solidFill>
                      <a:schemeClr val="bg2"/>
                    </a:solidFill>
                  </a:rPr>
                </a:br>
                <a:r>
                  <a:rPr lang="cs-CZ" b="0" dirty="0">
                    <a:solidFill>
                      <a:schemeClr val="bg2"/>
                    </a:solidFill>
                  </a:rPr>
                  <a:t>b – bias (zkreslení)</a:t>
                </a:r>
              </a:p>
              <a:p>
                <a:r>
                  <a:rPr lang="cs-CZ" dirty="0">
                    <a:solidFill>
                      <a:schemeClr val="bg2"/>
                    </a:solidFill>
                  </a:rPr>
                  <a:t>Výpočet </a:t>
                </a:r>
                <a14:m>
                  <m:oMath xmlns:m="http://schemas.openxmlformats.org/officeDocument/2006/math">
                    <m:r>
                      <a:rPr lang="cs-CZ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cs-CZ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𝒘𝒙</m:t>
                    </m:r>
                    <m:r>
                      <a:rPr lang="cs-CZ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cs-CZ" dirty="0">
                    <a:solidFill>
                      <a:schemeClr val="bg2"/>
                    </a:solidFill>
                  </a:rPr>
                  <a:t> běží souběžně </a:t>
                </a:r>
                <a:br>
                  <a:rPr lang="cs-CZ" dirty="0">
                    <a:solidFill>
                      <a:schemeClr val="bg2"/>
                    </a:solidFill>
                  </a:rPr>
                </a:br>
                <a:r>
                  <a:rPr lang="cs-CZ" dirty="0">
                    <a:solidFill>
                      <a:schemeClr val="bg2"/>
                    </a:solidFill>
                  </a:rPr>
                  <a:t>v neuronech jedné vrstvy, díky propojení se váhy neuronů ovlivňují.</a:t>
                </a:r>
                <a:endParaRPr lang="cs-CZ" b="0" dirty="0">
                  <a:solidFill>
                    <a:schemeClr val="bg2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36BC6CF-BD39-54F2-4AA2-1274A52FD4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4384" y="4583671"/>
                <a:ext cx="4572000" cy="1754326"/>
              </a:xfrm>
              <a:prstGeom prst="rect">
                <a:avLst/>
              </a:prstGeom>
              <a:blipFill>
                <a:blip r:embed="rId5"/>
                <a:stretch>
                  <a:fillRect l="-1200" b="-451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083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6BA227-40D6-4F7D-BAEF-1AF53C75D5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4999"/>
            <a:ext cx="5233822" cy="3674533"/>
          </a:xfrm>
        </p:spPr>
        <p:txBody>
          <a:bodyPr>
            <a:normAutofit lnSpcReduction="10000"/>
          </a:bodyPr>
          <a:lstStyle/>
          <a:p>
            <a:r>
              <a:rPr lang="cs-CZ" dirty="0"/>
              <a:t>Modelování diskrétních objektů (slova) pomocí spojitých hodnot (vektory reálných čísel)</a:t>
            </a:r>
          </a:p>
          <a:p>
            <a:endParaRPr lang="cs-CZ" dirty="0"/>
          </a:p>
          <a:p>
            <a:r>
              <a:rPr lang="cs-CZ" dirty="0"/>
              <a:t>Vektory kódující slova tak, aby: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Počet dimenzí nebyl moc vysoký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Vektory významově blízkých slov svíraly malý úhel</a:t>
            </a:r>
          </a:p>
          <a:p>
            <a:endParaRPr lang="cs-CZ" dirty="0"/>
          </a:p>
          <a:p>
            <a:r>
              <a:rPr lang="cs-CZ" dirty="0"/>
              <a:t>Výpočet: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Predikce chybějícího slova ve větě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A8DE6F0-B84C-4922-825C-D012D6D18F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5" t="6015" b="10658"/>
          <a:stretch/>
        </p:blipFill>
        <p:spPr bwMode="auto">
          <a:xfrm>
            <a:off x="5995822" y="0"/>
            <a:ext cx="6212220" cy="6858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CBC6372-4DCF-4F29-B78D-7AD2659A2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5334000" cy="1189037"/>
          </a:xfrm>
        </p:spPr>
        <p:txBody>
          <a:bodyPr anchor="t">
            <a:normAutofit/>
          </a:bodyPr>
          <a:lstStyle/>
          <a:p>
            <a:r>
              <a:rPr lang="cs-CZ" dirty="0"/>
              <a:t>Neuronové sítě</a:t>
            </a:r>
            <a:br>
              <a:rPr lang="cs-CZ" dirty="0"/>
            </a:br>
            <a:r>
              <a:rPr lang="cs-CZ" dirty="0"/>
              <a:t>Word Embeddings</a:t>
            </a:r>
          </a:p>
        </p:txBody>
      </p:sp>
    </p:spTree>
    <p:extLst>
      <p:ext uri="{BB962C8B-B14F-4D97-AF65-F5344CB8AC3E}">
        <p14:creationId xmlns:p14="http://schemas.microsoft.com/office/powerpoint/2010/main" val="3778926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88A8C7D-8FC6-493B-BB55-8929534E1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7704668" cy="1189037"/>
          </a:xfrm>
        </p:spPr>
        <p:txBody>
          <a:bodyPr anchor="ctr">
            <a:normAutofit/>
          </a:bodyPr>
          <a:lstStyle/>
          <a:p>
            <a:r>
              <a:rPr lang="cs-CZ" sz="3700" b="1" dirty="0"/>
              <a:t>Strojové učení a neuronové sítě</a:t>
            </a:r>
            <a:br>
              <a:rPr lang="cs-CZ" sz="3700" b="1" dirty="0"/>
            </a:br>
            <a:endParaRPr lang="cs-CZ" sz="3700" b="1" dirty="0"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196ADC9A-1A31-4C8E-88DB-89F5100B4A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8521209"/>
              </p:ext>
            </p:extLst>
          </p:nvPr>
        </p:nvGraphicFramePr>
        <p:xfrm>
          <a:off x="761999" y="2069929"/>
          <a:ext cx="3386668" cy="3382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5551BDB7-3B2E-43A5-9BA1-2A978DBF08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2781838"/>
              </p:ext>
            </p:extLst>
          </p:nvPr>
        </p:nvGraphicFramePr>
        <p:xfrm>
          <a:off x="4614333" y="2069929"/>
          <a:ext cx="3386668" cy="2468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25537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9769EF9-1612-42F9-BB93-658619D32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/>
              <a:t>Literatura</a:t>
            </a:r>
            <a:br>
              <a:rPr lang="en-US" dirty="0"/>
            </a:br>
            <a:br>
              <a:rPr lang="cs-CZ" sz="2700" dirty="0"/>
            </a:br>
            <a:br>
              <a:rPr kumimoji="0" lang="cs-CZ" altLang="cs-CZ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cs-CZ" altLang="cs-CZ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316BC9-7937-4417-B232-1B37F47960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16400" y="1904999"/>
            <a:ext cx="7460343" cy="4148668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b="0" dirty="0"/>
              <a:t>Will Koehrsen: </a:t>
            </a:r>
            <a:r>
              <a:rPr lang="cs-CZ" altLang="cs-CZ" dirty="0"/>
              <a:t>Neural Network Embeddings Explained. How deep learning can represent War and Peace as a vector.</a:t>
            </a:r>
            <a:r>
              <a:rPr lang="cs-CZ" altLang="cs-CZ" b="0" dirty="0"/>
              <a:t>  Towards Data Science. Oct 2, 2018·8. </a:t>
            </a:r>
            <a:r>
              <a:rPr lang="cs-CZ" altLang="cs-CZ" b="0" dirty="0">
                <a:hlinkClick r:id="rId3"/>
              </a:rPr>
              <a:t>https://towardsdatascience.com/neural-network-embeddings-explained-4d028e6f0526</a:t>
            </a:r>
            <a:endParaRPr lang="cs-CZ" altLang="cs-CZ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Wikipedia contributors. (2021, April 13). </a:t>
            </a:r>
            <a:r>
              <a:rPr lang="en-US" dirty="0"/>
              <a:t>Simple linear regression.</a:t>
            </a:r>
            <a:r>
              <a:rPr lang="en-US" b="0" dirty="0"/>
              <a:t> In Wikipedia, The Free Encyclopedia. Retrieved 00:39, May 4, 2021, from </a:t>
            </a:r>
            <a:r>
              <a:rPr lang="en-US" b="0" dirty="0">
                <a:hlinkClick r:id="rId4"/>
              </a:rPr>
              <a:t>https://en.wikipedia.org/w/index.php?title=Simple_linear_regression&amp;oldid=1017542751</a:t>
            </a:r>
            <a:endParaRPr lang="cs-CZ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Wikipedia contributors. (2021, May 3). </a:t>
            </a:r>
            <a:r>
              <a:rPr lang="en-US" dirty="0"/>
              <a:t>Naive Bayes classifier</a:t>
            </a:r>
            <a:r>
              <a:rPr lang="en-US" b="0" dirty="0"/>
              <a:t>. In Wikipedia, The Free Encyclopedia. Retrieved 00:40, May 4, 2021, from </a:t>
            </a:r>
            <a:r>
              <a:rPr lang="en-US" b="0" dirty="0">
                <a:hlinkClick r:id="rId5"/>
              </a:rPr>
              <a:t>https://en.wikipedia.org/w/index.php?title=Naive_Bayes_classifier&amp;oldid=1021201855</a:t>
            </a:r>
            <a:endParaRPr lang="cs-CZ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Wikipedia contributors. (2021, April 23). </a:t>
            </a:r>
            <a:r>
              <a:rPr lang="en-US" dirty="0"/>
              <a:t>Neural network.</a:t>
            </a:r>
            <a:r>
              <a:rPr lang="en-US" b="0" dirty="0"/>
              <a:t> In Wikipedia, The Free Encyclopedia. Retrieved 00:44, May 4, 2021, from </a:t>
            </a:r>
            <a:r>
              <a:rPr lang="en-US" b="0" dirty="0">
                <a:hlinkClick r:id="rId6"/>
              </a:rPr>
              <a:t>https://en.wikipedia.org/w/index.php?title=Neural_network&amp;oldid=1019519177</a:t>
            </a:r>
            <a:endParaRPr lang="cs-CZ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err="1"/>
              <a:t>Avinash</a:t>
            </a:r>
            <a:r>
              <a:rPr lang="en-US" b="0" dirty="0"/>
              <a:t> </a:t>
            </a:r>
            <a:r>
              <a:rPr lang="en-US" b="0" dirty="0" err="1"/>
              <a:t>Navlani</a:t>
            </a:r>
            <a:r>
              <a:rPr lang="cs-CZ" b="0" dirty="0"/>
              <a:t>. </a:t>
            </a:r>
            <a:r>
              <a:rPr lang="en-US" dirty="0"/>
              <a:t>Decision Tree Classification in Python</a:t>
            </a:r>
            <a:r>
              <a:rPr lang="cs-CZ" b="0" dirty="0"/>
              <a:t>. Datacamp Tutorial. </a:t>
            </a:r>
            <a:r>
              <a:rPr lang="en-US" b="0" dirty="0"/>
              <a:t>December 28th, 2018</a:t>
            </a:r>
            <a:r>
              <a:rPr lang="cs-CZ" b="0" dirty="0"/>
              <a:t>. </a:t>
            </a:r>
            <a:r>
              <a:rPr lang="cs-CZ" b="0" dirty="0">
                <a:hlinkClick r:id="rId7"/>
              </a:rPr>
              <a:t>https://www.datacamp.com/community/tutorials/decision-tree-classification-python</a:t>
            </a:r>
            <a:endParaRPr lang="cs-CZ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0" dirty="0"/>
              <a:t>Ria Kulshrestha: </a:t>
            </a:r>
            <a:r>
              <a:rPr lang="en-US" dirty="0"/>
              <a:t>Yes, you should listen to Andrej </a:t>
            </a:r>
            <a:r>
              <a:rPr lang="en-US" dirty="0" err="1"/>
              <a:t>Karpathy</a:t>
            </a:r>
            <a:r>
              <a:rPr lang="en-US" dirty="0"/>
              <a:t>, and understand Backpropagation</a:t>
            </a:r>
            <a:r>
              <a:rPr lang="cs-CZ" b="0" dirty="0"/>
              <a:t>. Towards Data Science. 2020. </a:t>
            </a:r>
            <a:r>
              <a:rPr lang="cs-CZ" b="0" dirty="0">
                <a:hlinkClick r:id="rId8"/>
              </a:rPr>
              <a:t>https://towardsdatascience.com</a:t>
            </a:r>
            <a:r>
              <a:rPr lang="cs-CZ" b="0">
                <a:hlinkClick r:id="rId8"/>
              </a:rPr>
              <a:t>/back-propagation-721bfcc94e34</a:t>
            </a:r>
            <a:endParaRPr lang="cs-CZ" b="0" dirty="0"/>
          </a:p>
          <a:p>
            <a:endParaRPr lang="en-US" b="0" dirty="0">
              <a:hlinkClick r:id="rId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42A5770-7F69-4A66-B0AC-10C59CA1C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22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0C6E14-8A1F-483E-89AD-D26A7F6F3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/>
              <a:t>Strojov</a:t>
            </a:r>
            <a:r>
              <a:rPr lang="cs-CZ" sz="4000" b="1" dirty="0"/>
              <a:t>é učení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56691A-BACD-408E-ABC0-2E51D325BCA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Počítačový program se nemění</a:t>
            </a:r>
          </a:p>
          <a:p>
            <a:r>
              <a:rPr lang="cs-CZ" sz="2400" dirty="0"/>
              <a:t>Výpočet se mění na základě dat</a:t>
            </a:r>
          </a:p>
          <a:p>
            <a:r>
              <a:rPr lang="cs-CZ" sz="2400" dirty="0"/>
              <a:t>Z minulých příkladů může program</a:t>
            </a:r>
          </a:p>
          <a:p>
            <a:pPr lvl="1"/>
            <a:r>
              <a:rPr lang="cs-CZ" sz="2000" dirty="0"/>
              <a:t>Kategorizovat (klasifikovat)</a:t>
            </a:r>
          </a:p>
          <a:p>
            <a:pPr lvl="1"/>
            <a:r>
              <a:rPr lang="cs-CZ" sz="2000" dirty="0"/>
              <a:t>Predikovat</a:t>
            </a:r>
          </a:p>
          <a:p>
            <a:pPr lvl="2"/>
            <a:r>
              <a:rPr lang="cs-CZ" sz="1600" dirty="0"/>
              <a:t>Spojité hodnoty</a:t>
            </a:r>
          </a:p>
          <a:p>
            <a:pPr lvl="2"/>
            <a:r>
              <a:rPr lang="cs-CZ" sz="1600" dirty="0"/>
              <a:t>Diskrétní hodnoty</a:t>
            </a:r>
          </a:p>
          <a:p>
            <a:r>
              <a:rPr lang="cs-CZ" sz="2400" dirty="0"/>
              <a:t>Existuje podobnost mezi minulými příklady a budoucími daty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FB4EE87-CC37-4F06-8ACD-8AE3D3D590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/>
              <a:t>Tradiční strojové učení</a:t>
            </a:r>
          </a:p>
          <a:p>
            <a:pPr marL="0" indent="0">
              <a:buNone/>
            </a:pPr>
            <a:r>
              <a:rPr lang="cs-CZ" sz="2400" b="1" dirty="0"/>
              <a:t>Neuronové sítě</a:t>
            </a: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Pro</a:t>
            </a:r>
            <a:r>
              <a:rPr lang="cs-CZ" sz="2400" b="1" dirty="0"/>
              <a:t>č „učení“?</a:t>
            </a:r>
          </a:p>
          <a:p>
            <a:r>
              <a:rPr lang="cs-CZ" sz="2400" dirty="0"/>
              <a:t>Iterativní proces</a:t>
            </a:r>
          </a:p>
          <a:p>
            <a:r>
              <a:rPr lang="cs-CZ" sz="2400" dirty="0"/>
              <a:t>Zpětná vazba (účelová funkce, loss function)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8952D2-F85C-3891-A256-5E8E4A56A37B}"/>
              </a:ext>
            </a:extLst>
          </p:cNvPr>
          <p:cNvSpPr txBox="1"/>
          <p:nvPr/>
        </p:nvSpPr>
        <p:spPr>
          <a:xfrm>
            <a:off x="6416039" y="1788330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statistika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4785232-4F94-1BD1-E8C6-EFB609E61652}"/>
              </a:ext>
            </a:extLst>
          </p:cNvPr>
          <p:cNvCxnSpPr/>
          <p:nvPr/>
        </p:nvCxnSpPr>
        <p:spPr>
          <a:xfrm flipH="1">
            <a:off x="4502933" y="2140085"/>
            <a:ext cx="1913106" cy="158560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5393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84920-22E2-40DB-AFED-5BD1C6B385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Znalosti (data)</a:t>
            </a:r>
          </a:p>
          <a:p>
            <a:r>
              <a:rPr lang="cs-CZ" sz="2000" dirty="0"/>
              <a:t>Pořadí otázek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Otázku klademe tak, aby odpověď rychle redukovala počet možných řešení (ideální by bylo půlení)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887F0F-6EFC-465D-ACA9-32C0BD41D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9821334" cy="1189037"/>
          </a:xfrm>
        </p:spPr>
        <p:txBody>
          <a:bodyPr>
            <a:normAutofit/>
          </a:bodyPr>
          <a:lstStyle/>
          <a:p>
            <a:r>
              <a:rPr lang="cs-CZ" b="1" dirty="0"/>
              <a:t>Příklad: hra „</a:t>
            </a:r>
            <a:r>
              <a:rPr lang="cs-CZ" sz="4000" dirty="0"/>
              <a:t>Myslím si zvíře“</a:t>
            </a:r>
            <a:endParaRPr lang="cs-CZ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353DC51-A0B4-4410-B661-338A06DBEA3F}"/>
              </a:ext>
            </a:extLst>
          </p:cNvPr>
          <p:cNvGrpSpPr/>
          <p:nvPr/>
        </p:nvGrpSpPr>
        <p:grpSpPr>
          <a:xfrm>
            <a:off x="6096000" y="1515533"/>
            <a:ext cx="5528734" cy="3014134"/>
            <a:chOff x="4394199" y="1337733"/>
            <a:chExt cx="7035801" cy="4411134"/>
          </a:xfrm>
        </p:grpSpPr>
        <p:graphicFrame>
          <p:nvGraphicFramePr>
            <p:cNvPr id="4" name="Diagram 3">
              <a:extLst>
                <a:ext uri="{FF2B5EF4-FFF2-40B4-BE49-F238E27FC236}">
                  <a16:creationId xmlns:a16="http://schemas.microsoft.com/office/drawing/2014/main" id="{600B0391-72F5-4575-ABA2-579EBBEC00B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0908170"/>
                </p:ext>
              </p:extLst>
            </p:nvPr>
          </p:nvGraphicFramePr>
          <p:xfrm>
            <a:off x="4394199" y="1337733"/>
            <a:ext cx="7035801" cy="441113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2E566A8-AD51-44C7-AED6-444568071B3A}"/>
                </a:ext>
              </a:extLst>
            </p:cNvPr>
            <p:cNvSpPr txBox="1"/>
            <p:nvPr/>
          </p:nvSpPr>
          <p:spPr>
            <a:xfrm>
              <a:off x="6197767" y="2427644"/>
              <a:ext cx="669516" cy="495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>
                  <a:solidFill>
                    <a:schemeClr val="accent1"/>
                  </a:solidFill>
                </a:rPr>
                <a:t>ano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267A2B6-F668-4905-A9CD-6BB7E0FEB1C9}"/>
                </a:ext>
              </a:extLst>
            </p:cNvPr>
            <p:cNvSpPr txBox="1"/>
            <p:nvPr/>
          </p:nvSpPr>
          <p:spPr>
            <a:xfrm>
              <a:off x="8809734" y="1468571"/>
              <a:ext cx="669516" cy="495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>
                  <a:solidFill>
                    <a:schemeClr val="accent1"/>
                  </a:solidFill>
                </a:rPr>
                <a:t>ano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5509FED-65D5-4DB9-8921-4D3397D01D38}"/>
                </a:ext>
              </a:extLst>
            </p:cNvPr>
            <p:cNvSpPr txBox="1"/>
            <p:nvPr/>
          </p:nvSpPr>
          <p:spPr>
            <a:xfrm>
              <a:off x="8809734" y="3674972"/>
              <a:ext cx="669516" cy="495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>
                  <a:solidFill>
                    <a:schemeClr val="accent1"/>
                  </a:solidFill>
                </a:rPr>
                <a:t>ano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1FDC39-E464-4BE0-8692-F1AD6AE530B9}"/>
                </a:ext>
              </a:extLst>
            </p:cNvPr>
            <p:cNvSpPr txBox="1"/>
            <p:nvPr/>
          </p:nvSpPr>
          <p:spPr>
            <a:xfrm>
              <a:off x="6270186" y="4137818"/>
              <a:ext cx="524678" cy="495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>
                  <a:solidFill>
                    <a:schemeClr val="accent1"/>
                  </a:solidFill>
                </a:rPr>
                <a:t>ne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1674690-E873-441F-9849-A24377CA889A}"/>
                </a:ext>
              </a:extLst>
            </p:cNvPr>
            <p:cNvSpPr txBox="1"/>
            <p:nvPr/>
          </p:nvSpPr>
          <p:spPr>
            <a:xfrm>
              <a:off x="8882153" y="2782099"/>
              <a:ext cx="524678" cy="495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>
                  <a:solidFill>
                    <a:schemeClr val="accent1"/>
                  </a:solidFill>
                </a:rPr>
                <a:t>ne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D6230A9-2F87-47DF-952D-12539A3AFA61}"/>
                </a:ext>
              </a:extLst>
            </p:cNvPr>
            <p:cNvSpPr txBox="1"/>
            <p:nvPr/>
          </p:nvSpPr>
          <p:spPr>
            <a:xfrm>
              <a:off x="8882153" y="4876799"/>
              <a:ext cx="524678" cy="495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>
                  <a:solidFill>
                    <a:schemeClr val="accent1"/>
                  </a:solidFill>
                </a:rPr>
                <a:t>ne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3700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7CC22C-5452-4060-A858-2E7231DB96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4400"/>
            <a:ext cx="4749800" cy="3740783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Data o všech zvířatech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Nepřesné odpovědi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Neúplné odpovědi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Vývoj v čase (nová zvířata)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763895-53A9-4FDC-AB7E-191841BD5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10668000" cy="1189037"/>
          </a:xfrm>
        </p:spPr>
        <p:txBody>
          <a:bodyPr>
            <a:normAutofit/>
          </a:bodyPr>
          <a:lstStyle/>
          <a:p>
            <a:r>
              <a:rPr lang="cs-CZ" b="1" dirty="0"/>
              <a:t>Příklad: hra „</a:t>
            </a:r>
            <a:r>
              <a:rPr lang="cs-CZ" sz="4000" dirty="0"/>
              <a:t>Myslím si zvíře“</a:t>
            </a:r>
            <a:endParaRPr lang="cs-CZ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F18996D-9FFC-4805-A06F-206F3562E683}"/>
              </a:ext>
            </a:extLst>
          </p:cNvPr>
          <p:cNvGrpSpPr/>
          <p:nvPr/>
        </p:nvGrpSpPr>
        <p:grpSpPr>
          <a:xfrm>
            <a:off x="6096000" y="1515533"/>
            <a:ext cx="5528734" cy="3014134"/>
            <a:chOff x="4394199" y="1337733"/>
            <a:chExt cx="7035801" cy="4411134"/>
          </a:xfrm>
        </p:grpSpPr>
        <p:graphicFrame>
          <p:nvGraphicFramePr>
            <p:cNvPr id="18" name="Diagram 17">
              <a:extLst>
                <a:ext uri="{FF2B5EF4-FFF2-40B4-BE49-F238E27FC236}">
                  <a16:creationId xmlns:a16="http://schemas.microsoft.com/office/drawing/2014/main" id="{7D9288A6-D3FE-4B01-8A81-E3319E9CF79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635972910"/>
                </p:ext>
              </p:extLst>
            </p:nvPr>
          </p:nvGraphicFramePr>
          <p:xfrm>
            <a:off x="4394199" y="1337733"/>
            <a:ext cx="7035801" cy="441113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369A052-C704-4C33-A7AF-D69A2EABE783}"/>
                </a:ext>
              </a:extLst>
            </p:cNvPr>
            <p:cNvSpPr txBox="1"/>
            <p:nvPr/>
          </p:nvSpPr>
          <p:spPr>
            <a:xfrm>
              <a:off x="6197767" y="2427644"/>
              <a:ext cx="669516" cy="495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>
                  <a:solidFill>
                    <a:schemeClr val="accent1"/>
                  </a:solidFill>
                </a:rPr>
                <a:t>ano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C370B2A-567B-489C-8850-E9B28F4B1D07}"/>
                </a:ext>
              </a:extLst>
            </p:cNvPr>
            <p:cNvSpPr txBox="1"/>
            <p:nvPr/>
          </p:nvSpPr>
          <p:spPr>
            <a:xfrm>
              <a:off x="8809734" y="1468571"/>
              <a:ext cx="669516" cy="495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>
                  <a:solidFill>
                    <a:schemeClr val="accent1"/>
                  </a:solidFill>
                </a:rPr>
                <a:t>ano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85A8B4E-7D1F-4482-A46E-CC5EB4E6D5F9}"/>
                </a:ext>
              </a:extLst>
            </p:cNvPr>
            <p:cNvSpPr txBox="1"/>
            <p:nvPr/>
          </p:nvSpPr>
          <p:spPr>
            <a:xfrm>
              <a:off x="8809734" y="3674972"/>
              <a:ext cx="669516" cy="495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>
                  <a:solidFill>
                    <a:schemeClr val="accent1"/>
                  </a:solidFill>
                </a:rPr>
                <a:t>ano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8311AC3-A151-4451-A2C1-2901A0ABCEC3}"/>
                </a:ext>
              </a:extLst>
            </p:cNvPr>
            <p:cNvSpPr txBox="1"/>
            <p:nvPr/>
          </p:nvSpPr>
          <p:spPr>
            <a:xfrm>
              <a:off x="6270186" y="4137818"/>
              <a:ext cx="524678" cy="495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>
                  <a:solidFill>
                    <a:schemeClr val="accent1"/>
                  </a:solidFill>
                </a:rPr>
                <a:t>ne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9AA43B8-2F6F-4AD1-A073-296740D251C4}"/>
                </a:ext>
              </a:extLst>
            </p:cNvPr>
            <p:cNvSpPr txBox="1"/>
            <p:nvPr/>
          </p:nvSpPr>
          <p:spPr>
            <a:xfrm>
              <a:off x="8882153" y="2782099"/>
              <a:ext cx="524678" cy="495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>
                  <a:solidFill>
                    <a:schemeClr val="accent1"/>
                  </a:solidFill>
                </a:rPr>
                <a:t>ne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87F918F-3348-47BC-BA09-B16BE2DCEEFC}"/>
                </a:ext>
              </a:extLst>
            </p:cNvPr>
            <p:cNvSpPr txBox="1"/>
            <p:nvPr/>
          </p:nvSpPr>
          <p:spPr>
            <a:xfrm>
              <a:off x="8882153" y="4876799"/>
              <a:ext cx="524678" cy="495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>
                  <a:solidFill>
                    <a:schemeClr val="accent1"/>
                  </a:solidFill>
                </a:rPr>
                <a:t>ne</a:t>
              </a:r>
            </a:p>
          </p:txBody>
        </p:sp>
      </p:grp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55A63E0F-24F7-432D-9A9F-0F97A2D7AF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422382"/>
              </p:ext>
            </p:extLst>
          </p:nvPr>
        </p:nvGraphicFramePr>
        <p:xfrm>
          <a:off x="762000" y="1618656"/>
          <a:ext cx="635846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8352">
                  <a:extLst>
                    <a:ext uri="{9D8B030D-6E8A-4147-A177-3AD203B41FA5}">
                      <a16:colId xmlns:a16="http://schemas.microsoft.com/office/drawing/2014/main" val="4283184409"/>
                    </a:ext>
                  </a:extLst>
                </a:gridCol>
                <a:gridCol w="908352">
                  <a:extLst>
                    <a:ext uri="{9D8B030D-6E8A-4147-A177-3AD203B41FA5}">
                      <a16:colId xmlns:a16="http://schemas.microsoft.com/office/drawing/2014/main" val="1244665720"/>
                    </a:ext>
                  </a:extLst>
                </a:gridCol>
                <a:gridCol w="908352">
                  <a:extLst>
                    <a:ext uri="{9D8B030D-6E8A-4147-A177-3AD203B41FA5}">
                      <a16:colId xmlns:a16="http://schemas.microsoft.com/office/drawing/2014/main" val="3253875109"/>
                    </a:ext>
                  </a:extLst>
                </a:gridCol>
                <a:gridCol w="908352">
                  <a:extLst>
                    <a:ext uri="{9D8B030D-6E8A-4147-A177-3AD203B41FA5}">
                      <a16:colId xmlns:a16="http://schemas.microsoft.com/office/drawing/2014/main" val="997047899"/>
                    </a:ext>
                  </a:extLst>
                </a:gridCol>
                <a:gridCol w="908352">
                  <a:extLst>
                    <a:ext uri="{9D8B030D-6E8A-4147-A177-3AD203B41FA5}">
                      <a16:colId xmlns:a16="http://schemas.microsoft.com/office/drawing/2014/main" val="1571820609"/>
                    </a:ext>
                  </a:extLst>
                </a:gridCol>
                <a:gridCol w="908352">
                  <a:extLst>
                    <a:ext uri="{9D8B030D-6E8A-4147-A177-3AD203B41FA5}">
                      <a16:colId xmlns:a16="http://schemas.microsoft.com/office/drawing/2014/main" val="862068906"/>
                    </a:ext>
                  </a:extLst>
                </a:gridCol>
                <a:gridCol w="908352">
                  <a:extLst>
                    <a:ext uri="{9D8B030D-6E8A-4147-A177-3AD203B41FA5}">
                      <a16:colId xmlns:a16="http://schemas.microsoft.com/office/drawing/2014/main" val="4239738078"/>
                    </a:ext>
                  </a:extLst>
                </a:gridCol>
              </a:tblGrid>
              <a:tr h="346601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Savec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&gt;</a:t>
                      </a:r>
                      <a:r>
                        <a:rPr lang="en-US" dirty="0" err="1"/>
                        <a:t>ovce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 ČR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voda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dravec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pták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1926371"/>
                  </a:ext>
                </a:extLst>
              </a:tr>
              <a:tr h="280812">
                <a:tc>
                  <a:txBody>
                    <a:bodyPr/>
                    <a:lstStyle/>
                    <a:p>
                      <a:r>
                        <a:rPr lang="cs-CZ" dirty="0"/>
                        <a:t>liška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997974"/>
                  </a:ext>
                </a:extLst>
              </a:tr>
              <a:tr h="280812">
                <a:tc>
                  <a:txBody>
                    <a:bodyPr/>
                    <a:lstStyle/>
                    <a:p>
                      <a:r>
                        <a:rPr lang="cs-CZ" dirty="0"/>
                        <a:t>kapr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623027"/>
                  </a:ext>
                </a:extLst>
              </a:tr>
              <a:tr h="280812">
                <a:tc>
                  <a:txBody>
                    <a:bodyPr/>
                    <a:lstStyle/>
                    <a:p>
                      <a:r>
                        <a:rPr lang="cs-CZ" dirty="0"/>
                        <a:t>zebra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41125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AA463EC-99CE-4F99-97AD-53D8195D3E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970487"/>
              </p:ext>
            </p:extLst>
          </p:nvPr>
        </p:nvGraphicFramePr>
        <p:xfrm>
          <a:off x="762000" y="3076729"/>
          <a:ext cx="6358464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8352">
                  <a:extLst>
                    <a:ext uri="{9D8B030D-6E8A-4147-A177-3AD203B41FA5}">
                      <a16:colId xmlns:a16="http://schemas.microsoft.com/office/drawing/2014/main" val="1982062836"/>
                    </a:ext>
                  </a:extLst>
                </a:gridCol>
                <a:gridCol w="908352">
                  <a:extLst>
                    <a:ext uri="{9D8B030D-6E8A-4147-A177-3AD203B41FA5}">
                      <a16:colId xmlns:a16="http://schemas.microsoft.com/office/drawing/2014/main" val="1834507716"/>
                    </a:ext>
                  </a:extLst>
                </a:gridCol>
                <a:gridCol w="908352">
                  <a:extLst>
                    <a:ext uri="{9D8B030D-6E8A-4147-A177-3AD203B41FA5}">
                      <a16:colId xmlns:a16="http://schemas.microsoft.com/office/drawing/2014/main" val="1010109869"/>
                    </a:ext>
                  </a:extLst>
                </a:gridCol>
                <a:gridCol w="908352">
                  <a:extLst>
                    <a:ext uri="{9D8B030D-6E8A-4147-A177-3AD203B41FA5}">
                      <a16:colId xmlns:a16="http://schemas.microsoft.com/office/drawing/2014/main" val="2359899659"/>
                    </a:ext>
                  </a:extLst>
                </a:gridCol>
                <a:gridCol w="908352">
                  <a:extLst>
                    <a:ext uri="{9D8B030D-6E8A-4147-A177-3AD203B41FA5}">
                      <a16:colId xmlns:a16="http://schemas.microsoft.com/office/drawing/2014/main" val="2728187437"/>
                    </a:ext>
                  </a:extLst>
                </a:gridCol>
                <a:gridCol w="908352">
                  <a:extLst>
                    <a:ext uri="{9D8B030D-6E8A-4147-A177-3AD203B41FA5}">
                      <a16:colId xmlns:a16="http://schemas.microsoft.com/office/drawing/2014/main" val="1551325272"/>
                    </a:ext>
                  </a:extLst>
                </a:gridCol>
                <a:gridCol w="908352">
                  <a:extLst>
                    <a:ext uri="{9D8B030D-6E8A-4147-A177-3AD203B41FA5}">
                      <a16:colId xmlns:a16="http://schemas.microsoft.com/office/drawing/2014/main" val="591355926"/>
                    </a:ext>
                  </a:extLst>
                </a:gridCol>
              </a:tblGrid>
              <a:tr h="280812">
                <a:tc>
                  <a:txBody>
                    <a:bodyPr/>
                    <a:lstStyle/>
                    <a:p>
                      <a:r>
                        <a:rPr lang="cs-CZ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02672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88891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32A69-C2CB-44BA-BB4F-64647CA301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4400"/>
            <a:ext cx="5334000" cy="3666067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Strojové učení:</a:t>
            </a:r>
          </a:p>
          <a:p>
            <a:r>
              <a:rPr lang="cs-CZ" b="0" dirty="0"/>
              <a:t>Existuje algoritmus, který se naučí klasifikovat neznámé zvíře na základě zjištěných rysů?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053B5F-115F-4981-B80F-BB1DBDB8A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10541000" cy="1189037"/>
          </a:xfrm>
        </p:spPr>
        <p:txBody>
          <a:bodyPr/>
          <a:lstStyle/>
          <a:p>
            <a:r>
              <a:rPr lang="cs-CZ" b="1" dirty="0"/>
              <a:t>Příklad: hra „</a:t>
            </a:r>
            <a:r>
              <a:rPr lang="cs-CZ" sz="4000" dirty="0"/>
              <a:t>Myslím si zvíře“</a:t>
            </a:r>
            <a:endParaRPr lang="cs-CZ" b="1" dirty="0"/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E6171E68-BDEE-47A3-BA6E-4A6448235C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950075"/>
              </p:ext>
            </p:extLst>
          </p:nvPr>
        </p:nvGraphicFramePr>
        <p:xfrm>
          <a:off x="762000" y="1618656"/>
          <a:ext cx="635846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8352">
                  <a:extLst>
                    <a:ext uri="{9D8B030D-6E8A-4147-A177-3AD203B41FA5}">
                      <a16:colId xmlns:a16="http://schemas.microsoft.com/office/drawing/2014/main" val="4283184409"/>
                    </a:ext>
                  </a:extLst>
                </a:gridCol>
                <a:gridCol w="908352">
                  <a:extLst>
                    <a:ext uri="{9D8B030D-6E8A-4147-A177-3AD203B41FA5}">
                      <a16:colId xmlns:a16="http://schemas.microsoft.com/office/drawing/2014/main" val="1244665720"/>
                    </a:ext>
                  </a:extLst>
                </a:gridCol>
                <a:gridCol w="908352">
                  <a:extLst>
                    <a:ext uri="{9D8B030D-6E8A-4147-A177-3AD203B41FA5}">
                      <a16:colId xmlns:a16="http://schemas.microsoft.com/office/drawing/2014/main" val="3253875109"/>
                    </a:ext>
                  </a:extLst>
                </a:gridCol>
                <a:gridCol w="908352">
                  <a:extLst>
                    <a:ext uri="{9D8B030D-6E8A-4147-A177-3AD203B41FA5}">
                      <a16:colId xmlns:a16="http://schemas.microsoft.com/office/drawing/2014/main" val="997047899"/>
                    </a:ext>
                  </a:extLst>
                </a:gridCol>
                <a:gridCol w="908352">
                  <a:extLst>
                    <a:ext uri="{9D8B030D-6E8A-4147-A177-3AD203B41FA5}">
                      <a16:colId xmlns:a16="http://schemas.microsoft.com/office/drawing/2014/main" val="1571820609"/>
                    </a:ext>
                  </a:extLst>
                </a:gridCol>
                <a:gridCol w="908352">
                  <a:extLst>
                    <a:ext uri="{9D8B030D-6E8A-4147-A177-3AD203B41FA5}">
                      <a16:colId xmlns:a16="http://schemas.microsoft.com/office/drawing/2014/main" val="862068906"/>
                    </a:ext>
                  </a:extLst>
                </a:gridCol>
                <a:gridCol w="908352">
                  <a:extLst>
                    <a:ext uri="{9D8B030D-6E8A-4147-A177-3AD203B41FA5}">
                      <a16:colId xmlns:a16="http://schemas.microsoft.com/office/drawing/2014/main" val="4239738078"/>
                    </a:ext>
                  </a:extLst>
                </a:gridCol>
              </a:tblGrid>
              <a:tr h="346601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Savec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&gt;</a:t>
                      </a:r>
                      <a:r>
                        <a:rPr lang="en-US" dirty="0" err="1"/>
                        <a:t>ovce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 ČR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voda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dravec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pták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1926371"/>
                  </a:ext>
                </a:extLst>
              </a:tr>
              <a:tr h="280812">
                <a:tc>
                  <a:txBody>
                    <a:bodyPr/>
                    <a:lstStyle/>
                    <a:p>
                      <a:r>
                        <a:rPr lang="cs-CZ" dirty="0"/>
                        <a:t>liška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997974"/>
                  </a:ext>
                </a:extLst>
              </a:tr>
              <a:tr h="280812">
                <a:tc>
                  <a:txBody>
                    <a:bodyPr/>
                    <a:lstStyle/>
                    <a:p>
                      <a:r>
                        <a:rPr lang="cs-CZ" dirty="0"/>
                        <a:t>kapr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623027"/>
                  </a:ext>
                </a:extLst>
              </a:tr>
              <a:tr h="280812">
                <a:tc>
                  <a:txBody>
                    <a:bodyPr/>
                    <a:lstStyle/>
                    <a:p>
                      <a:r>
                        <a:rPr lang="cs-CZ" dirty="0"/>
                        <a:t>zebra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41125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6B17576-A833-4F42-965F-CE4B1E2629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933423"/>
              </p:ext>
            </p:extLst>
          </p:nvPr>
        </p:nvGraphicFramePr>
        <p:xfrm>
          <a:off x="762000" y="3076729"/>
          <a:ext cx="6358464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8352">
                  <a:extLst>
                    <a:ext uri="{9D8B030D-6E8A-4147-A177-3AD203B41FA5}">
                      <a16:colId xmlns:a16="http://schemas.microsoft.com/office/drawing/2014/main" val="1982062836"/>
                    </a:ext>
                  </a:extLst>
                </a:gridCol>
                <a:gridCol w="908352">
                  <a:extLst>
                    <a:ext uri="{9D8B030D-6E8A-4147-A177-3AD203B41FA5}">
                      <a16:colId xmlns:a16="http://schemas.microsoft.com/office/drawing/2014/main" val="1834507716"/>
                    </a:ext>
                  </a:extLst>
                </a:gridCol>
                <a:gridCol w="908352">
                  <a:extLst>
                    <a:ext uri="{9D8B030D-6E8A-4147-A177-3AD203B41FA5}">
                      <a16:colId xmlns:a16="http://schemas.microsoft.com/office/drawing/2014/main" val="1010109869"/>
                    </a:ext>
                  </a:extLst>
                </a:gridCol>
                <a:gridCol w="908352">
                  <a:extLst>
                    <a:ext uri="{9D8B030D-6E8A-4147-A177-3AD203B41FA5}">
                      <a16:colId xmlns:a16="http://schemas.microsoft.com/office/drawing/2014/main" val="2359899659"/>
                    </a:ext>
                  </a:extLst>
                </a:gridCol>
                <a:gridCol w="908352">
                  <a:extLst>
                    <a:ext uri="{9D8B030D-6E8A-4147-A177-3AD203B41FA5}">
                      <a16:colId xmlns:a16="http://schemas.microsoft.com/office/drawing/2014/main" val="2728187437"/>
                    </a:ext>
                  </a:extLst>
                </a:gridCol>
                <a:gridCol w="908352">
                  <a:extLst>
                    <a:ext uri="{9D8B030D-6E8A-4147-A177-3AD203B41FA5}">
                      <a16:colId xmlns:a16="http://schemas.microsoft.com/office/drawing/2014/main" val="1551325272"/>
                    </a:ext>
                  </a:extLst>
                </a:gridCol>
                <a:gridCol w="908352">
                  <a:extLst>
                    <a:ext uri="{9D8B030D-6E8A-4147-A177-3AD203B41FA5}">
                      <a16:colId xmlns:a16="http://schemas.microsoft.com/office/drawing/2014/main" val="591355926"/>
                    </a:ext>
                  </a:extLst>
                </a:gridCol>
              </a:tblGrid>
              <a:tr h="280812">
                <a:tc>
                  <a:txBody>
                    <a:bodyPr/>
                    <a:lstStyle/>
                    <a:p>
                      <a:r>
                        <a:rPr lang="cs-CZ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026723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1D91A0B2-E868-4B4D-8232-0003277DFDE8}"/>
              </a:ext>
            </a:extLst>
          </p:cNvPr>
          <p:cNvGrpSpPr/>
          <p:nvPr/>
        </p:nvGrpSpPr>
        <p:grpSpPr>
          <a:xfrm>
            <a:off x="6096000" y="1515533"/>
            <a:ext cx="5528734" cy="3014134"/>
            <a:chOff x="4394199" y="1337733"/>
            <a:chExt cx="7035801" cy="4411134"/>
          </a:xfrm>
        </p:grpSpPr>
        <p:graphicFrame>
          <p:nvGraphicFramePr>
            <p:cNvPr id="10" name="Diagram 9">
              <a:extLst>
                <a:ext uri="{FF2B5EF4-FFF2-40B4-BE49-F238E27FC236}">
                  <a16:creationId xmlns:a16="http://schemas.microsoft.com/office/drawing/2014/main" id="{69E35934-3074-4ACA-9E51-1C461606331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799069648"/>
                </p:ext>
              </p:extLst>
            </p:nvPr>
          </p:nvGraphicFramePr>
          <p:xfrm>
            <a:off x="4394199" y="1337733"/>
            <a:ext cx="7035801" cy="441113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60FF919-CCF7-4629-8D12-F99F49A39965}"/>
                </a:ext>
              </a:extLst>
            </p:cNvPr>
            <p:cNvSpPr txBox="1"/>
            <p:nvPr/>
          </p:nvSpPr>
          <p:spPr>
            <a:xfrm>
              <a:off x="6197767" y="2427644"/>
              <a:ext cx="669516" cy="495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>
                  <a:solidFill>
                    <a:schemeClr val="accent1"/>
                  </a:solidFill>
                </a:rPr>
                <a:t>ano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38F135E-C5E2-479F-AD5B-613C2392E284}"/>
                </a:ext>
              </a:extLst>
            </p:cNvPr>
            <p:cNvSpPr txBox="1"/>
            <p:nvPr/>
          </p:nvSpPr>
          <p:spPr>
            <a:xfrm>
              <a:off x="8809734" y="1468571"/>
              <a:ext cx="669516" cy="495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>
                  <a:solidFill>
                    <a:schemeClr val="accent1"/>
                  </a:solidFill>
                </a:rPr>
                <a:t>ano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6B6EB15-610B-4028-B119-DCE4E34527DC}"/>
                </a:ext>
              </a:extLst>
            </p:cNvPr>
            <p:cNvSpPr txBox="1"/>
            <p:nvPr/>
          </p:nvSpPr>
          <p:spPr>
            <a:xfrm>
              <a:off x="8809734" y="3674972"/>
              <a:ext cx="669516" cy="495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>
                  <a:solidFill>
                    <a:schemeClr val="accent1"/>
                  </a:solidFill>
                </a:rPr>
                <a:t>ano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C9EBDB-9D2C-4A2D-98B7-05A55A2DA2D6}"/>
                </a:ext>
              </a:extLst>
            </p:cNvPr>
            <p:cNvSpPr txBox="1"/>
            <p:nvPr/>
          </p:nvSpPr>
          <p:spPr>
            <a:xfrm>
              <a:off x="6270186" y="4137818"/>
              <a:ext cx="524678" cy="495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>
                  <a:solidFill>
                    <a:schemeClr val="accent1"/>
                  </a:solidFill>
                </a:rPr>
                <a:t>ne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6E991CA-640A-4A61-9ABF-277C278023BA}"/>
                </a:ext>
              </a:extLst>
            </p:cNvPr>
            <p:cNvSpPr txBox="1"/>
            <p:nvPr/>
          </p:nvSpPr>
          <p:spPr>
            <a:xfrm>
              <a:off x="8882153" y="2782099"/>
              <a:ext cx="524678" cy="495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>
                  <a:solidFill>
                    <a:schemeClr val="accent1"/>
                  </a:solidFill>
                </a:rPr>
                <a:t>ne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2EE852D-496B-473A-A5BE-5E1FAD12FADD}"/>
                </a:ext>
              </a:extLst>
            </p:cNvPr>
            <p:cNvSpPr txBox="1"/>
            <p:nvPr/>
          </p:nvSpPr>
          <p:spPr>
            <a:xfrm>
              <a:off x="8882153" y="4876799"/>
              <a:ext cx="524678" cy="495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>
                  <a:solidFill>
                    <a:schemeClr val="accent1"/>
                  </a:solidFill>
                </a:rPr>
                <a:t>ne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1523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A4D23-FD1F-487D-ADD0-2AD8D5D44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6849533" cy="1189037"/>
          </a:xfrm>
        </p:spPr>
        <p:txBody>
          <a:bodyPr/>
          <a:lstStyle/>
          <a:p>
            <a:r>
              <a:rPr lang="cs-CZ" dirty="0"/>
              <a:t>Algoritmy strojového učení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DC952FDF-E6FC-467A-BDCC-52BD9578AADF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761999" y="1905000"/>
                <a:ext cx="7459133" cy="3276600"/>
              </a:xfrm>
            </p:spPr>
            <p:txBody>
              <a:bodyPr>
                <a:normAutofit/>
              </a:bodyPr>
              <a:lstStyle/>
              <a:p>
                <a:r>
                  <a:rPr lang="cs-CZ" dirty="0">
                    <a:solidFill>
                      <a:schemeClr val="accent1"/>
                    </a:solidFill>
                  </a:rPr>
                  <a:t>Rozhodovací stromy a rozhodovací seznamy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dirty="0"/>
                  <a:t>If ryba </a:t>
                </a:r>
                <a:r>
                  <a:rPr lang="en-US" dirty="0"/>
                  <a:t>&amp; </a:t>
                </a:r>
                <a:r>
                  <a:rPr lang="cs-CZ" dirty="0"/>
                  <a:t>dravec then </a:t>
                </a:r>
                <a:r>
                  <a:rPr lang="en-US" dirty="0" err="1"/>
                  <a:t>pstruh</a:t>
                </a:r>
                <a:endParaRPr lang="cs-CZ" dirty="0"/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Line</a:t>
                </a:r>
                <a:r>
                  <a:rPr lang="cs-CZ" dirty="0">
                    <a:solidFill>
                      <a:schemeClr val="accent1"/>
                    </a:solidFill>
                  </a:rPr>
                  <a:t>ární regrese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dirty="0"/>
                  <a:t>Jaká (rovná) čára nejlépe rozdělí prvky do dvou tříd?</a:t>
                </a:r>
                <a:endParaRPr lang="en-US" dirty="0"/>
              </a:p>
              <a:p>
                <a:r>
                  <a:rPr lang="cs-CZ" dirty="0">
                    <a:solidFill>
                      <a:schemeClr val="accent1"/>
                    </a:solidFill>
                  </a:rPr>
                  <a:t>Naivní Bayesovský klasifikátor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𝒑𝒔𝒕𝒓𝒖𝒉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𝒓𝒚𝒃𝒂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&amp;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𝒅𝒓𝒂𝒗𝒆𝒄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𝒑𝒔𝒕𝒓𝒖𝒉</m:t>
                            </m:r>
                          </m:e>
                        </m:d>
                        <m:r>
                          <a:rPr lang="cs-CZ" i="1"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𝒓𝒚𝒃𝒂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&amp;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𝒅𝒓𝒂𝒗𝒆𝒄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𝒑𝒔𝒕𝒓𝒖𝒉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𝒓𝒚𝒃𝒂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&amp;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𝒅𝒓𝒂𝒗𝒆𝒄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dirty="0"/>
                  <a:t>Jakou třídu </a:t>
                </a:r>
                <a:r>
                  <a:rPr lang="en-US" dirty="0" err="1"/>
                  <a:t>nejpravd</a:t>
                </a:r>
                <a:r>
                  <a:rPr lang="cs-CZ" dirty="0"/>
                  <a:t>ěpodobněji pozorujeme?</a:t>
                </a:r>
              </a:p>
              <a:p>
                <a:r>
                  <a:rPr lang="cs-CZ" dirty="0">
                    <a:solidFill>
                      <a:schemeClr val="accent1"/>
                    </a:solidFill>
                  </a:rPr>
                  <a:t>Mnoho dalších...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DC952FDF-E6FC-467A-BDCC-52BD9578AA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761999" y="1905000"/>
                <a:ext cx="7459133" cy="3276600"/>
              </a:xfrm>
              <a:blipFill>
                <a:blip r:embed="rId6"/>
                <a:stretch>
                  <a:fillRect l="-654" t="-186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utoShape 2" descr="{\displaystyle {\text{posterior}}={\frac {{\text{prior}}\times {\text{likelihood}}}{\text{evidence}}}\,}">
            <a:extLst>
              <a:ext uri="{FF2B5EF4-FFF2-40B4-BE49-F238E27FC236}">
                <a16:creationId xmlns:a16="http://schemas.microsoft.com/office/drawing/2014/main" id="{04509BA3-E62B-4431-A0A0-8A14684538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7A1416A-219B-4555-8697-8747CFD38E06}"/>
                  </a:ext>
                </a:extLst>
              </p:cNvPr>
              <p:cNvSpPr txBox="1"/>
              <p:nvPr/>
            </p:nvSpPr>
            <p:spPr>
              <a:xfrm>
                <a:off x="7561130" y="3944359"/>
                <a:ext cx="3165738" cy="5260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𝑝𝑜𝑠𝑡𝑒𝑟𝑖𝑜𝑟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𝑝𝑟𝑖𝑜𝑟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𝑙𝑖𝑘𝑒𝑙𝑖h𝑜𝑜𝑑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𝑒𝑣𝑖𝑑𝑒𝑛𝑐𝑒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7A1416A-219B-4555-8697-8747CFD38E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1130" y="3944359"/>
                <a:ext cx="3165738" cy="5260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0D5F10A-52D9-4642-8531-E744264528F9}"/>
              </a:ext>
            </a:extLst>
          </p:cNvPr>
          <p:cNvSpPr txBox="1"/>
          <p:nvPr/>
        </p:nvSpPr>
        <p:spPr>
          <a:xfrm>
            <a:off x="5301278" y="4827657"/>
            <a:ext cx="17091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>
                <a:solidFill>
                  <a:schemeClr val="bg1"/>
                </a:solidFill>
                <a:latin typeface="+mn-lt"/>
              </a:rPr>
              <a:t>model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579634F8-0D52-4A46-AFE0-47A723A7A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66" y="786545"/>
            <a:ext cx="3604861" cy="288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6389BC-C72B-FDB5-F3AE-78A22CBF4205}"/>
              </a:ext>
            </a:extLst>
          </p:cNvPr>
          <p:cNvSpPr txBox="1"/>
          <p:nvPr/>
        </p:nvSpPr>
        <p:spPr>
          <a:xfrm>
            <a:off x="8332388" y="5535543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Apriorní pravděpodobnost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0D7D9C8-79C4-03F3-86DD-2C2C27687BF2}"/>
              </a:ext>
            </a:extLst>
          </p:cNvPr>
          <p:cNvCxnSpPr>
            <a:cxnSpLocks/>
          </p:cNvCxnSpPr>
          <p:nvPr/>
        </p:nvCxnSpPr>
        <p:spPr>
          <a:xfrm flipH="1" flipV="1">
            <a:off x="9063169" y="4174065"/>
            <a:ext cx="621364" cy="13614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2949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1752C-9817-4EB0-A155-FA381A5EB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10566401" cy="1189037"/>
          </a:xfrm>
        </p:spPr>
        <p:txBody>
          <a:bodyPr anchor="ctr">
            <a:normAutofit/>
          </a:bodyPr>
          <a:lstStyle/>
          <a:p>
            <a:r>
              <a:rPr lang="cs-CZ" dirty="0"/>
              <a:t>Rozhodovací strom</a:t>
            </a:r>
            <a:br>
              <a:rPr lang="cs-CZ" dirty="0"/>
            </a:br>
            <a:endParaRPr lang="cs-CZ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89A5C35-0639-4318-92AF-16CC6482FB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4400"/>
            <a:ext cx="4207936" cy="3666067"/>
          </a:xfrm>
        </p:spPr>
        <p:txBody>
          <a:bodyPr>
            <a:normAutofit/>
          </a:bodyPr>
          <a:lstStyle/>
          <a:p>
            <a:r>
              <a:rPr lang="cs-CZ" dirty="0"/>
              <a:t>Každý uzel obsahuje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Prvky uzlu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Jeden příznak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Dělicí hodnotu</a:t>
            </a:r>
          </a:p>
          <a:p>
            <a:r>
              <a:rPr lang="cs-CZ" dirty="0"/>
              <a:t>Giniho nečistota (Gini Impurity)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Jaká je pravděpodobnost, že náhodně zvolený prvek uzlu bude zvolený špatně?</a:t>
            </a:r>
          </a:p>
          <a:p>
            <a:endParaRPr lang="cs-CZ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44AABE3-4CBC-413D-A185-AB7BE5C031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20795"/>
              </p:ext>
            </p:extLst>
          </p:nvPr>
        </p:nvGraphicFramePr>
        <p:xfrm>
          <a:off x="5300133" y="1745656"/>
          <a:ext cx="635846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8352">
                  <a:extLst>
                    <a:ext uri="{9D8B030D-6E8A-4147-A177-3AD203B41FA5}">
                      <a16:colId xmlns:a16="http://schemas.microsoft.com/office/drawing/2014/main" val="4283184409"/>
                    </a:ext>
                  </a:extLst>
                </a:gridCol>
                <a:gridCol w="908352">
                  <a:extLst>
                    <a:ext uri="{9D8B030D-6E8A-4147-A177-3AD203B41FA5}">
                      <a16:colId xmlns:a16="http://schemas.microsoft.com/office/drawing/2014/main" val="1244665720"/>
                    </a:ext>
                  </a:extLst>
                </a:gridCol>
                <a:gridCol w="908352">
                  <a:extLst>
                    <a:ext uri="{9D8B030D-6E8A-4147-A177-3AD203B41FA5}">
                      <a16:colId xmlns:a16="http://schemas.microsoft.com/office/drawing/2014/main" val="3253875109"/>
                    </a:ext>
                  </a:extLst>
                </a:gridCol>
                <a:gridCol w="908352">
                  <a:extLst>
                    <a:ext uri="{9D8B030D-6E8A-4147-A177-3AD203B41FA5}">
                      <a16:colId xmlns:a16="http://schemas.microsoft.com/office/drawing/2014/main" val="997047899"/>
                    </a:ext>
                  </a:extLst>
                </a:gridCol>
                <a:gridCol w="908352">
                  <a:extLst>
                    <a:ext uri="{9D8B030D-6E8A-4147-A177-3AD203B41FA5}">
                      <a16:colId xmlns:a16="http://schemas.microsoft.com/office/drawing/2014/main" val="1571820609"/>
                    </a:ext>
                  </a:extLst>
                </a:gridCol>
                <a:gridCol w="908352">
                  <a:extLst>
                    <a:ext uri="{9D8B030D-6E8A-4147-A177-3AD203B41FA5}">
                      <a16:colId xmlns:a16="http://schemas.microsoft.com/office/drawing/2014/main" val="862068906"/>
                    </a:ext>
                  </a:extLst>
                </a:gridCol>
                <a:gridCol w="908352">
                  <a:extLst>
                    <a:ext uri="{9D8B030D-6E8A-4147-A177-3AD203B41FA5}">
                      <a16:colId xmlns:a16="http://schemas.microsoft.com/office/drawing/2014/main" val="4239738078"/>
                    </a:ext>
                  </a:extLst>
                </a:gridCol>
              </a:tblGrid>
              <a:tr h="346601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Savec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&gt;</a:t>
                      </a:r>
                      <a:r>
                        <a:rPr lang="en-US" dirty="0" err="1"/>
                        <a:t>ovce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 ČR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voda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dravec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pták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1926371"/>
                  </a:ext>
                </a:extLst>
              </a:tr>
              <a:tr h="280812">
                <a:tc>
                  <a:txBody>
                    <a:bodyPr/>
                    <a:lstStyle/>
                    <a:p>
                      <a:r>
                        <a:rPr lang="cs-CZ" dirty="0"/>
                        <a:t>liška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997974"/>
                  </a:ext>
                </a:extLst>
              </a:tr>
              <a:tr h="280812">
                <a:tc>
                  <a:txBody>
                    <a:bodyPr/>
                    <a:lstStyle/>
                    <a:p>
                      <a:r>
                        <a:rPr lang="cs-CZ" dirty="0"/>
                        <a:t>kapr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623027"/>
                  </a:ext>
                </a:extLst>
              </a:tr>
              <a:tr h="280812">
                <a:tc>
                  <a:txBody>
                    <a:bodyPr/>
                    <a:lstStyle/>
                    <a:p>
                      <a:r>
                        <a:rPr lang="cs-CZ" dirty="0"/>
                        <a:t>zebra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411256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C327142E-1F38-49AC-AC45-B1F8099B5486}"/>
              </a:ext>
            </a:extLst>
          </p:cNvPr>
          <p:cNvGrpSpPr/>
          <p:nvPr/>
        </p:nvGrpSpPr>
        <p:grpSpPr>
          <a:xfrm>
            <a:off x="4064000" y="3445936"/>
            <a:ext cx="5528734" cy="3014134"/>
            <a:chOff x="4394199" y="1337733"/>
            <a:chExt cx="7035801" cy="4411134"/>
          </a:xfrm>
        </p:grpSpPr>
        <p:graphicFrame>
          <p:nvGraphicFramePr>
            <p:cNvPr id="7" name="Diagram 6">
              <a:extLst>
                <a:ext uri="{FF2B5EF4-FFF2-40B4-BE49-F238E27FC236}">
                  <a16:creationId xmlns:a16="http://schemas.microsoft.com/office/drawing/2014/main" id="{795E3F51-7CAB-4A11-BBCE-8D67A2CC84E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16910880"/>
                </p:ext>
              </p:extLst>
            </p:nvPr>
          </p:nvGraphicFramePr>
          <p:xfrm>
            <a:off x="4394199" y="1337733"/>
            <a:ext cx="7035801" cy="441113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CA0DA34-6EF0-48AB-A12C-72871A2CC8FF}"/>
                </a:ext>
              </a:extLst>
            </p:cNvPr>
            <p:cNvSpPr txBox="1"/>
            <p:nvPr/>
          </p:nvSpPr>
          <p:spPr>
            <a:xfrm>
              <a:off x="6197767" y="2427644"/>
              <a:ext cx="669516" cy="495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>
                  <a:solidFill>
                    <a:schemeClr val="accent1"/>
                  </a:solidFill>
                </a:rPr>
                <a:t>ano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CCA2A55-7261-4EEC-9260-13D9ABE028C6}"/>
                </a:ext>
              </a:extLst>
            </p:cNvPr>
            <p:cNvSpPr txBox="1"/>
            <p:nvPr/>
          </p:nvSpPr>
          <p:spPr>
            <a:xfrm>
              <a:off x="8809734" y="1468571"/>
              <a:ext cx="669516" cy="495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>
                  <a:solidFill>
                    <a:schemeClr val="accent1"/>
                  </a:solidFill>
                </a:rPr>
                <a:t>ano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A73DE49-9A18-4B8F-A561-7F070D4B66F2}"/>
                </a:ext>
              </a:extLst>
            </p:cNvPr>
            <p:cNvSpPr txBox="1"/>
            <p:nvPr/>
          </p:nvSpPr>
          <p:spPr>
            <a:xfrm>
              <a:off x="8809734" y="3674972"/>
              <a:ext cx="669516" cy="495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>
                  <a:solidFill>
                    <a:schemeClr val="accent1"/>
                  </a:solidFill>
                </a:rPr>
                <a:t>ano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8CFCED5-873B-4C0B-A53B-8ACE477318C6}"/>
                </a:ext>
              </a:extLst>
            </p:cNvPr>
            <p:cNvSpPr txBox="1"/>
            <p:nvPr/>
          </p:nvSpPr>
          <p:spPr>
            <a:xfrm>
              <a:off x="6270186" y="4137818"/>
              <a:ext cx="524678" cy="495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>
                  <a:solidFill>
                    <a:schemeClr val="accent1"/>
                  </a:solidFill>
                </a:rPr>
                <a:t>ne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0C42DF1-2128-4CBD-9CA7-45078B526210}"/>
                </a:ext>
              </a:extLst>
            </p:cNvPr>
            <p:cNvSpPr txBox="1"/>
            <p:nvPr/>
          </p:nvSpPr>
          <p:spPr>
            <a:xfrm>
              <a:off x="8882153" y="2782099"/>
              <a:ext cx="524678" cy="495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>
                  <a:solidFill>
                    <a:schemeClr val="accent1"/>
                  </a:solidFill>
                </a:rPr>
                <a:t>ne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E56AB4F-B262-4659-B95E-2B37666F2883}"/>
                </a:ext>
              </a:extLst>
            </p:cNvPr>
            <p:cNvSpPr txBox="1"/>
            <p:nvPr/>
          </p:nvSpPr>
          <p:spPr>
            <a:xfrm>
              <a:off x="8882153" y="4876799"/>
              <a:ext cx="524678" cy="495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>
                  <a:solidFill>
                    <a:schemeClr val="accent1"/>
                  </a:solidFill>
                </a:rPr>
                <a:t>ne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73277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967C9948-DC42-415B-B6FC-0A3AED8A1575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/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𝒂𝒙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cs-CZ" b="1" dirty="0"/>
              </a:p>
              <a:p>
                <a:endParaRPr lang="cs-CZ" dirty="0"/>
              </a:p>
              <a:p>
                <a:r>
                  <a:rPr lang="cs-CZ" dirty="0"/>
                  <a:t>Vzdálenost od optimální hodnoty: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dirty="0"/>
                  <a:t>Součet nejmenších čtverců odchylek od přímky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dirty="0"/>
                  <a:t>Naivní přístup – zkusit každé </a:t>
                </a:r>
                <a14:m>
                  <m:oMath xmlns:m="http://schemas.openxmlformats.org/officeDocument/2006/math">
                    <m:r>
                      <a:rPr lang="cs-CZ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cs-CZ" dirty="0"/>
                  <a:t> i </a:t>
                </a:r>
                <a14:m>
                  <m:oMath xmlns:m="http://schemas.openxmlformats.org/officeDocument/2006/math">
                    <m:r>
                      <a:rPr lang="cs-CZ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cs-CZ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dirty="0"/>
                  <a:t>2D příklad: cena piva vs. objem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dirty="0"/>
                  <a:t>Vícedimenzionální příklad: cena domu vs. velikost pozemku, vzdálenost od MHD, počet místností, stáří budovy, velikost obce, znečištění, ...</a:t>
                </a: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967C9948-DC42-415B-B6FC-0A3AED8A15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blipFill>
                <a:blip r:embed="rId5"/>
                <a:stretch>
                  <a:fillRect l="-68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F51334C7-A0A8-4DD3-B4E4-B4565670E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Line</a:t>
            </a:r>
            <a:r>
              <a:rPr lang="cs-CZ">
                <a:solidFill>
                  <a:schemeClr val="accent1"/>
                </a:solidFill>
              </a:rPr>
              <a:t>ární regrese</a:t>
            </a:r>
            <a:endParaRPr lang="cs-CZ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7F8AF1C-E07B-4281-B8B3-34C08FAB4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422" y="715961"/>
            <a:ext cx="4572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258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E0FA49-7E9B-4141-AF9E-820DAA3C1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5537200" cy="1189037"/>
          </a:xfrm>
        </p:spPr>
        <p:txBody>
          <a:bodyPr/>
          <a:lstStyle/>
          <a:p>
            <a:r>
              <a:rPr lang="cs-CZ" dirty="0"/>
              <a:t>Naivní Bayesovský klasifikátor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C7F3877-366D-43A9-9540-98EC20955EC8}"/>
                  </a:ext>
                </a:extLst>
              </p:cNvPr>
              <p:cNvSpPr txBox="1"/>
              <p:nvPr/>
            </p:nvSpPr>
            <p:spPr>
              <a:xfrm>
                <a:off x="6669863" y="784438"/>
                <a:ext cx="4760137" cy="7014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𝑝𝑜𝑠𝑡𝑒𝑟𝑖𝑜𝑟</m:t>
                      </m:r>
                      <m:r>
                        <a:rPr lang="cs-CZ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𝑝𝑟𝑖𝑜𝑟</m:t>
                          </m:r>
                          <m:r>
                            <a:rPr lang="cs-CZ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cs-CZ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𝑙𝑖𝑘𝑒𝑙𝑖h𝑜𝑜𝑑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𝑒𝑣𝑖𝑑𝑒𝑛𝑐𝑒</m:t>
                          </m:r>
                        </m:den>
                      </m:f>
                    </m:oMath>
                  </m:oMathPara>
                </a14:m>
                <a:endParaRPr lang="cs-CZ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C7F3877-366D-43A9-9540-98EC20955E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863" y="784438"/>
                <a:ext cx="4760137" cy="7014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50B1FD8-4F8A-490D-8030-1815F62156A5}"/>
                  </a:ext>
                </a:extLst>
              </p:cNvPr>
              <p:cNvSpPr txBox="1"/>
              <p:nvPr/>
            </p:nvSpPr>
            <p:spPr>
              <a:xfrm>
                <a:off x="6763931" y="1728112"/>
                <a:ext cx="4760137" cy="669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…,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)∙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 …,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 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 …,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50B1FD8-4F8A-490D-8030-1815F62156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3931" y="1728112"/>
                <a:ext cx="4760137" cy="66909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49BF6B0D-A694-4986-A421-D3C80487DF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490634"/>
              </p:ext>
            </p:extLst>
          </p:nvPr>
        </p:nvGraphicFramePr>
        <p:xfrm>
          <a:off x="761999" y="2171700"/>
          <a:ext cx="5748868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7217">
                  <a:extLst>
                    <a:ext uri="{9D8B030D-6E8A-4147-A177-3AD203B41FA5}">
                      <a16:colId xmlns:a16="http://schemas.microsoft.com/office/drawing/2014/main" val="2794076952"/>
                    </a:ext>
                  </a:extLst>
                </a:gridCol>
                <a:gridCol w="1437217">
                  <a:extLst>
                    <a:ext uri="{9D8B030D-6E8A-4147-A177-3AD203B41FA5}">
                      <a16:colId xmlns:a16="http://schemas.microsoft.com/office/drawing/2014/main" val="1195670836"/>
                    </a:ext>
                  </a:extLst>
                </a:gridCol>
                <a:gridCol w="1437217">
                  <a:extLst>
                    <a:ext uri="{9D8B030D-6E8A-4147-A177-3AD203B41FA5}">
                      <a16:colId xmlns:a16="http://schemas.microsoft.com/office/drawing/2014/main" val="2152339133"/>
                    </a:ext>
                  </a:extLst>
                </a:gridCol>
                <a:gridCol w="1437217">
                  <a:extLst>
                    <a:ext uri="{9D8B030D-6E8A-4147-A177-3AD203B41FA5}">
                      <a16:colId xmlns:a16="http://schemas.microsoft.com/office/drawing/2014/main" val="4167044980"/>
                    </a:ext>
                  </a:extLst>
                </a:gridCol>
              </a:tblGrid>
              <a:tr h="304911">
                <a:tc>
                  <a:txBody>
                    <a:bodyPr/>
                    <a:lstStyle/>
                    <a:p>
                      <a:r>
                        <a:rPr lang="en-US" sz="1800" dirty="0" err="1"/>
                        <a:t>Zv</a:t>
                      </a:r>
                      <a:r>
                        <a:rPr lang="cs-CZ" sz="1800" dirty="0"/>
                        <a:t>íře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Velikost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Barva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Potrava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233176"/>
                  </a:ext>
                </a:extLst>
              </a:tr>
              <a:tr h="200771">
                <a:tc>
                  <a:txBody>
                    <a:bodyPr/>
                    <a:lstStyle/>
                    <a:p>
                      <a:r>
                        <a:rPr lang="cs-CZ" sz="1800" dirty="0"/>
                        <a:t>Slon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Velk</a:t>
                      </a:r>
                      <a:r>
                        <a:rPr lang="cs-CZ" sz="1800" dirty="0"/>
                        <a:t>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Šedý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Býložravec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2320062"/>
                  </a:ext>
                </a:extLst>
              </a:tr>
              <a:tr h="200771">
                <a:tc>
                  <a:txBody>
                    <a:bodyPr/>
                    <a:lstStyle/>
                    <a:p>
                      <a:r>
                        <a:rPr lang="cs-CZ" sz="1800" dirty="0"/>
                        <a:t>Slon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Střední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Šedý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Býložravec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629909"/>
                  </a:ext>
                </a:extLst>
              </a:tr>
              <a:tr h="200771">
                <a:tc>
                  <a:txBody>
                    <a:bodyPr/>
                    <a:lstStyle/>
                    <a:p>
                      <a:r>
                        <a:rPr lang="cs-CZ" sz="1800" dirty="0"/>
                        <a:t>Kráva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Velk</a:t>
                      </a:r>
                      <a:r>
                        <a:rPr lang="cs-CZ" sz="1800" dirty="0"/>
                        <a:t>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Strakatý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Býložravec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914436"/>
                  </a:ext>
                </a:extLst>
              </a:tr>
              <a:tr h="200771">
                <a:tc>
                  <a:txBody>
                    <a:bodyPr/>
                    <a:lstStyle/>
                    <a:p>
                      <a:r>
                        <a:rPr lang="cs-CZ" sz="1800" dirty="0"/>
                        <a:t>Kráva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Střední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Strakatý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Býložravec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626833"/>
                  </a:ext>
                </a:extLst>
              </a:tr>
              <a:tr h="200771">
                <a:tc>
                  <a:txBody>
                    <a:bodyPr/>
                    <a:lstStyle/>
                    <a:p>
                      <a:r>
                        <a:rPr lang="cs-CZ" sz="1800" dirty="0"/>
                        <a:t>Kráva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Velk</a:t>
                      </a:r>
                      <a:r>
                        <a:rPr lang="cs-CZ" sz="1800" dirty="0"/>
                        <a:t>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Strakatý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Býložravec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3503172"/>
                  </a:ext>
                </a:extLst>
              </a:tr>
              <a:tr h="200771">
                <a:tc>
                  <a:txBody>
                    <a:bodyPr/>
                    <a:lstStyle/>
                    <a:p>
                      <a:r>
                        <a:rPr lang="cs-CZ" sz="1800" dirty="0"/>
                        <a:t>Vlk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Malý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/>
                        <a:t>Černý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Dravec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3778036"/>
                  </a:ext>
                </a:extLst>
              </a:tr>
              <a:tr h="200771">
                <a:tc>
                  <a:txBody>
                    <a:bodyPr/>
                    <a:lstStyle/>
                    <a:p>
                      <a:r>
                        <a:rPr lang="cs-CZ" sz="1800" dirty="0"/>
                        <a:t>Kráva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Velk</a:t>
                      </a:r>
                      <a:r>
                        <a:rPr lang="cs-CZ" sz="1800" dirty="0"/>
                        <a:t>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Černý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Býložravec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837495"/>
                  </a:ext>
                </a:extLst>
              </a:tr>
              <a:tr h="200771">
                <a:tc>
                  <a:txBody>
                    <a:bodyPr/>
                    <a:lstStyle/>
                    <a:p>
                      <a:r>
                        <a:rPr lang="cs-CZ" sz="1800" dirty="0"/>
                        <a:t>Vlk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Velk</a:t>
                      </a:r>
                      <a:r>
                        <a:rPr lang="cs-CZ" sz="1800" dirty="0"/>
                        <a:t>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Šedý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Dravec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53677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45BA303-C2BD-4E20-8B9B-A40A906B4B98}"/>
              </a:ext>
            </a:extLst>
          </p:cNvPr>
          <p:cNvSpPr txBox="1"/>
          <p:nvPr/>
        </p:nvSpPr>
        <p:spPr>
          <a:xfrm>
            <a:off x="6891867" y="2497667"/>
            <a:ext cx="436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1"/>
                </a:solidFill>
                <a:latin typeface="+mn-lt"/>
              </a:rPr>
              <a:t>Minulá data</a:t>
            </a:r>
          </a:p>
          <a:p>
            <a:endParaRPr lang="cs-CZ" b="1" dirty="0">
              <a:solidFill>
                <a:schemeClr val="accent1"/>
              </a:solidFill>
              <a:latin typeface="+mn-lt"/>
            </a:endParaRPr>
          </a:p>
          <a:p>
            <a:r>
              <a:rPr lang="cs-CZ" b="1" dirty="0">
                <a:solidFill>
                  <a:schemeClr val="accent1"/>
                </a:solidFill>
                <a:latin typeface="+mn-lt"/>
              </a:rPr>
              <a:t>Nové pozorování:</a:t>
            </a:r>
          </a:p>
          <a:p>
            <a:r>
              <a:rPr lang="cs-CZ" b="1" dirty="0">
                <a:solidFill>
                  <a:schemeClr val="bg1"/>
                </a:solidFill>
                <a:latin typeface="+mn-lt"/>
              </a:rPr>
              <a:t>Velký černý býložravec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10BDD6-1CF8-421F-825D-70C98DD49A05}"/>
              </a:ext>
            </a:extLst>
          </p:cNvPr>
          <p:cNvSpPr txBox="1"/>
          <p:nvPr/>
        </p:nvSpPr>
        <p:spPr>
          <a:xfrm>
            <a:off x="6891867" y="3689530"/>
            <a:ext cx="436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  <a:latin typeface="+mn-lt"/>
              </a:rPr>
              <a:t>Nepodmíněná pravděpodobnost: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+mn-lt"/>
              </a:rPr>
              <a:t>50 % kráva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+mn-lt"/>
              </a:rPr>
              <a:t>25 % vlk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+mn-lt"/>
              </a:rPr>
              <a:t>25 % slon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357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3.1|1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2.9|5|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2|80.5|70.2|3.4|4.6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7.3|8.4|1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1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2.5|58.8|32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|42.2|32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7|87.6"/>
</p:tagLst>
</file>

<file path=ppt/theme/theme1.xml><?xml version="1.0" encoding="utf-8"?>
<a:theme xmlns:a="http://schemas.openxmlformats.org/drawingml/2006/main" name="1_Office Theme">
  <a:themeElements>
    <a:clrScheme name="Islander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E56925"/>
      </a:accent1>
      <a:accent2>
        <a:srgbClr val="F19936"/>
      </a:accent2>
      <a:accent3>
        <a:srgbClr val="5DA3CC"/>
      </a:accent3>
      <a:accent4>
        <a:srgbClr val="B3DAD6"/>
      </a:accent4>
      <a:accent5>
        <a:srgbClr val="76B144"/>
      </a:accent5>
      <a:accent6>
        <a:srgbClr val="438F63"/>
      </a:accent6>
      <a:hlink>
        <a:srgbClr val="E2DD60"/>
      </a:hlink>
      <a:folHlink>
        <a:srgbClr val="E78576"/>
      </a:folHlink>
    </a:clrScheme>
    <a:fontScheme name="Custom 18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ian Pacific heritage_TM10131490_Win32_LH_v4" id="{B2A0ACF3-34FF-4C5A-A737-2558AC4C9FEA}" vid="{FBDB92CC-0A39-410B-A16B-8C101333048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85751A061021D47AC3E3FBBF23951DD" ma:contentTypeVersion="6" ma:contentTypeDescription="Vytvoří nový dokument" ma:contentTypeScope="" ma:versionID="b06fb60891a829528b0980653b0140fc">
  <xsd:schema xmlns:xsd="http://www.w3.org/2001/XMLSchema" xmlns:xs="http://www.w3.org/2001/XMLSchema" xmlns:p="http://schemas.microsoft.com/office/2006/metadata/properties" xmlns:ns2="35df87a6-3a5f-468e-a191-c769d343fcbf" targetNamespace="http://schemas.microsoft.com/office/2006/metadata/properties" ma:root="true" ma:fieldsID="e4333a5763bd29eec4702ed5b01ffe32" ns2:_="">
    <xsd:import namespace="35df87a6-3a5f-468e-a191-c769d343fc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df87a6-3a5f-468e-a191-c769d343fc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E18D074-6F3D-488C-8220-03C2DEFDE854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terms/"/>
    <ds:schemaRef ds:uri="35df87a6-3a5f-468e-a191-c769d343fcbf"/>
    <ds:schemaRef ds:uri="http://schemas.microsoft.com/office/infopath/2007/PartnerControls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504DD04-76F8-4A93-8211-A02C3F6EDD40}">
  <ds:schemaRefs>
    <ds:schemaRef ds:uri="35df87a6-3a5f-468e-a191-c769d343fcb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F9CE79C-5104-4273-B83B-D03AD839A8F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10729</TotalTime>
  <Words>1427</Words>
  <Application>Microsoft Office PowerPoint</Application>
  <PresentationFormat>Widescreen</PresentationFormat>
  <Paragraphs>438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Cambria Math</vt:lpstr>
      <vt:lpstr>Segoe UI</vt:lpstr>
      <vt:lpstr>Wingdings 2</vt:lpstr>
      <vt:lpstr>1_Office Theme</vt:lpstr>
      <vt:lpstr>PLIN037 Sémantika a počítače</vt:lpstr>
      <vt:lpstr>Strojové učení</vt:lpstr>
      <vt:lpstr>Příklad: hra „Myslím si zvíře“</vt:lpstr>
      <vt:lpstr>Příklad: hra „Myslím si zvíře“</vt:lpstr>
      <vt:lpstr>Příklad: hra „Myslím si zvíře“</vt:lpstr>
      <vt:lpstr>Algoritmy strojového učení</vt:lpstr>
      <vt:lpstr>Rozhodovací strom </vt:lpstr>
      <vt:lpstr>Lineární regrese</vt:lpstr>
      <vt:lpstr>Naivní Bayesovský klasifikátor</vt:lpstr>
      <vt:lpstr>Naivní Bayesovský klasifikátor</vt:lpstr>
      <vt:lpstr>Naivní Bayesovský klasifikátor</vt:lpstr>
      <vt:lpstr>(Tradiční) strojové učení</vt:lpstr>
      <vt:lpstr>(Tradiční) strojové učení</vt:lpstr>
      <vt:lpstr>Neuronové sítě</vt:lpstr>
      <vt:lpstr>Neuronové sítě Terminologie</vt:lpstr>
      <vt:lpstr>Neuronové sítě Výpočet</vt:lpstr>
      <vt:lpstr>Neuronové sítě Word Embeddings</vt:lpstr>
      <vt:lpstr>Strojové učení a neuronové sítě </vt:lpstr>
      <vt:lpstr>Literatura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PLIN037 Sémantika a počítače</dc:title>
  <dc:creator>Staging Test 2</dc:creator>
  <cp:lastModifiedBy>Zuzana Nevěřilová</cp:lastModifiedBy>
  <cp:revision>153</cp:revision>
  <dcterms:created xsi:type="dcterms:W3CDTF">2021-03-10T17:13:27Z</dcterms:created>
  <dcterms:modified xsi:type="dcterms:W3CDTF">2024-02-12T12:17:15Z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0x010100285751A061021D47AC3E3FBBF23951DD</vt:lpwstr>
  </property>
</Properties>
</file>