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67" r:id="rId6"/>
    <p:sldId id="259" r:id="rId7"/>
    <p:sldId id="260" r:id="rId8"/>
    <p:sldId id="261" r:id="rId9"/>
    <p:sldId id="262" r:id="rId10"/>
    <p:sldId id="268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E1C846-716B-48E9-A6DA-11E70DF80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579876-5259-4C99-B5C8-1C8AB4827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1B9ED3-F631-4BCB-B36C-0BC354B2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CBB54B-B584-4C47-B0BE-F4F6F70F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B24BF5-A1F0-42EB-9F82-C1D648EFF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696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DDE12-2F83-4BAF-97C9-E96FAFBC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153FDA-2331-4101-96ED-6AB840EF5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9D8304-7279-4A70-BCD9-8B5B482A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81CDC3-5519-43D8-BEC6-88222581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AE09F4-1D91-432C-A841-92CB34A5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03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16ACEDA-11CD-4AB7-979F-26267DEC8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084DB28-C1BE-4A96-BC57-B5D151A4F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3C08BC-346D-4187-8E00-70453893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4878B0-8F68-454F-A6F5-20E4E659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EEFE5-4731-4143-B542-AC3BB708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39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D2EA2-D0C0-4943-8343-A80740A6C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D498C-4814-4A94-AD41-B482D6F08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A94BAE-27D7-4D81-9A2C-30FAF080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A96A46-6C83-4B0A-AF53-E039C6128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AD3A35-F432-4E8E-B14A-D7FE49CB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44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CFB40-6223-44B7-BB23-A0EE20E62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ABFCA7-A55A-4BCE-82E9-91B1E818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AF5672-9C58-4BE7-A09E-8F29C6A38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4B8C70-51B0-4197-9014-1779BEE2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421A41-20D6-46F6-B382-26320AA9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69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B51494-1749-4CFE-8556-ACA0EAB6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6F0307-7727-4339-A56C-EADD7F032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D42EA7-A804-466A-923F-19E7EE934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849F4B-B467-4E9B-8A77-0006E5DDD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6894FE-AB27-4051-ADFE-A41D79AB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CDE5D2-F88A-4FBE-873B-1DDC5EB4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383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46F514-8C01-4B97-AE81-E01C639D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31734E-0637-4736-A812-4375BBBE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4390B9-0D2A-4870-A84A-1953B10E6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BCF49C9-4E7F-4B3D-8C65-D57D19A54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4AF6330-C556-478A-BA4A-502E41EA1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E931A0D-4168-4D2E-BC4E-3325A4ED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D6005FE-BC50-487B-881E-6CEC4B8F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ECD8082-0256-4056-9478-CF381DC3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108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CC8042-758E-449D-8432-420442E7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18188C-F1A0-4615-84E0-61694494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1F882D-6DA8-44BC-93E0-8D298C4CE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1A1BEA4-6FF9-480B-A39E-286B5485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7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697C2EF-2227-4CF1-8A0C-84D77845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B947F80-0228-4BF1-B524-E21E82E08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33A05B-29C8-4E83-8335-0AAE2591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18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FD1B6-D2A3-431D-B27D-B188D342E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18B2A1-656E-4F76-A838-70ABB4290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4B200B-8483-4051-8145-FF1AC1664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01456E-124E-483F-803E-9A2B83B7D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6E8789-2C8F-45CE-91B6-F9FAA5DF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8443A6-5CA7-4D63-8027-0186EBBA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37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9FC33-CFAF-4E92-AE32-AD04E750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58AB45C-34D4-46C5-B7AF-30290A421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93AC2C9-87A9-4E18-B7E5-43FF5538D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A689EA-0088-457B-B187-2ED6B8CE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052025-C1F0-45F9-A1E6-6AE2A389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3CF2E9-D700-421A-BF37-C6C89857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99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A3603B7-1FFA-4416-93BB-695C836D1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C049EB-7A39-42C1-BD38-06CB9F83F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46B513-7408-4977-BB67-E508B5007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6768E-7076-4A87-B2A0-9B29AAE53C3E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3AB876-162D-4FEE-A115-ECC9119BA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A634F-55E5-41F1-ACAD-EC43732CD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06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hyperlink" Target="https://www.rtp.pt/noticias/pais/salinas-de-aveiro-nao-produzem-sal-mas-mostram-se-aos-turistas_v134476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sina.rtp.pt/artigo/ha-sal-nos-puxadoiros/" TargetMode="External"/><Relationship Id="rId5" Type="http://schemas.openxmlformats.org/officeDocument/2006/relationships/hyperlink" Target="https://www.visitportugal.com/pt-pt/content/visita-a-aveiro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www.youtube.com/watch?app=desktop&amp;v=-MX6spam-qU" TargetMode="Externa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ownportugal.com/videotec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-gBqFWAjMJ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terofportugal.com/pt/tour/rota-da-docaria-no-centro-de-portuga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zrMta31zi8" TargetMode="External"/><Relationship Id="rId2" Type="http://schemas.openxmlformats.org/officeDocument/2006/relationships/hyperlink" Target="https://visitseia.pt/eventos/festa-da-transumancia-e-dos-pastor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OSX7Zfcn4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ugalidademagazine.pt/um-espaco-em-manteigas-onde-o-cao-serra-da-estrela-e-rei/" TargetMode="External"/><Relationship Id="rId2" Type="http://schemas.openxmlformats.org/officeDocument/2006/relationships/hyperlink" Target="https://www.youtube.com/watch?v=12ZjRIL8i7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QlshCAL0pg" TargetMode="External"/><Relationship Id="rId2" Type="http://schemas.openxmlformats.org/officeDocument/2006/relationships/hyperlink" Target="https://www.youtube.com/watch?v=6OTrxkSN5G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5A48446-270C-4B94-9CC7-76E448E5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</a:t>
            </a:r>
            <a:r>
              <a:rPr lang="cs-CZ" dirty="0"/>
              <a:t>GI</a:t>
            </a:r>
            <a:r>
              <a:rPr lang="pt-PT" dirty="0"/>
              <a:t>ÃO CENTRO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87BD1B-5D8C-41F4-9990-E53D4A7BA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163" y="1690688"/>
            <a:ext cx="6892087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93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8CCBDC-9F80-488A-9886-AADE2FC83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AVEIRO – Moliço  - Salinas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93FE3C0-325C-491E-85AC-52AA01C61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9924" y="2931531"/>
            <a:ext cx="2643383" cy="138990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126F498-7FA0-491D-B3CF-6FBE5C5DD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153" y="448978"/>
            <a:ext cx="2461154" cy="184349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578A925-1377-43BB-9132-0F4A3829203F}"/>
              </a:ext>
            </a:extLst>
          </p:cNvPr>
          <p:cNvSpPr txBox="1"/>
          <p:nvPr/>
        </p:nvSpPr>
        <p:spPr>
          <a:xfrm>
            <a:off x="429051" y="1633886"/>
            <a:ext cx="9059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https://www.youtube.com/watch?app=desktop&amp;v=-MX6spam-qU</a:t>
            </a:r>
            <a:endParaRPr lang="pt-PT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656CB83-D04A-6BE2-E662-84BE383239AC}"/>
              </a:ext>
            </a:extLst>
          </p:cNvPr>
          <p:cNvSpPr txBox="1"/>
          <p:nvPr/>
        </p:nvSpPr>
        <p:spPr>
          <a:xfrm>
            <a:off x="190005" y="1318161"/>
            <a:ext cx="89569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https://www.visitportugal.com/pt-pt/content/visita-a-aveiro</a:t>
            </a:r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cs-CZ" dirty="0">
                <a:hlinkClick r:id="rId6"/>
              </a:rPr>
              <a:t>https://ensina.rtp.pt/artigo/ha-sal-nos-puxadoiros/</a:t>
            </a:r>
            <a:endParaRPr lang="pt-PT" dirty="0"/>
          </a:p>
          <a:p>
            <a:r>
              <a:rPr lang="pt-PT" dirty="0">
                <a:hlinkClick r:id="rId7"/>
              </a:rPr>
              <a:t>https://www.rtp.pt/noticias/pais/salinas-de-aveiro-nao-produzem-sal-mas-mostram-se-aos-turistas_v1344763</a:t>
            </a:r>
            <a:endParaRPr lang="pt-PT" dirty="0"/>
          </a:p>
          <a:p>
            <a:endParaRPr lang="pt-PT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1E86316-C1A2-0CB8-0ABF-E2FA5C9FF6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4144" y="2962077"/>
            <a:ext cx="2643383" cy="14859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F8CEF1B-6306-F32F-C143-2B17AA985C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267" y="3136199"/>
            <a:ext cx="4578362" cy="24036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7421DAF-7E85-D24A-BE3B-155E7B4742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559060" y="4598004"/>
            <a:ext cx="3175816" cy="23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83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FA9DFA5A-EEED-4C3A-A174-19B66489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57200"/>
            <a:ext cx="3935413" cy="818444"/>
          </a:xfrm>
        </p:spPr>
        <p:txBody>
          <a:bodyPr/>
          <a:lstStyle/>
          <a:p>
            <a:r>
              <a:rPr lang="pt-PT" dirty="0"/>
              <a:t>População Residente</a:t>
            </a:r>
            <a:endParaRPr lang="cs-CZ" dirty="0"/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F181EAD2-13BA-4594-AC9A-AD37ADA701A7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47C6EF0-BA45-43A7-804E-1BBF4707E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 (ANO DE REFERÊNCIA: 2013)</a:t>
            </a:r>
          </a:p>
          <a:p>
            <a:r>
              <a:rPr lang="pt-BR" b="1" dirty="0"/>
              <a:t>Portugal – 10.427.301</a:t>
            </a:r>
          </a:p>
          <a:p>
            <a:r>
              <a:rPr lang="pt-BR" b="1" dirty="0"/>
              <a:t>Centro – 2.281.164</a:t>
            </a:r>
          </a:p>
          <a:p>
            <a:r>
              <a:rPr lang="pt-BR" dirty="0"/>
              <a:t>populacao_page_2_mapaNUTIII</a:t>
            </a:r>
          </a:p>
          <a:p>
            <a:r>
              <a:rPr lang="pt-BR" dirty="0"/>
              <a:t>Beiras e Serra da Estrela – 226.747</a:t>
            </a:r>
          </a:p>
          <a:p>
            <a:r>
              <a:rPr lang="pt-BR" dirty="0"/>
              <a:t>Beira Baixa – 85.656</a:t>
            </a:r>
          </a:p>
          <a:p>
            <a:r>
              <a:rPr lang="pt-BR" b="1" dirty="0"/>
              <a:t>Região de Coimbra – 447.936</a:t>
            </a:r>
          </a:p>
          <a:p>
            <a:r>
              <a:rPr lang="pt-BR" dirty="0"/>
              <a:t>Médio Tejo – 241.445</a:t>
            </a:r>
          </a:p>
          <a:p>
            <a:r>
              <a:rPr lang="pt-BR" dirty="0"/>
              <a:t>Viseu Dão Lafões – 262.125</a:t>
            </a:r>
          </a:p>
          <a:p>
            <a:r>
              <a:rPr lang="pt-BR" dirty="0"/>
              <a:t>Região de Leiria – 291.079</a:t>
            </a:r>
          </a:p>
          <a:p>
            <a:r>
              <a:rPr lang="pt-BR" dirty="0"/>
              <a:t>Oeste – 360.090</a:t>
            </a:r>
          </a:p>
          <a:p>
            <a:r>
              <a:rPr lang="pt-BR" b="1" dirty="0"/>
              <a:t>Região de Aveiro – 366.086</a:t>
            </a:r>
          </a:p>
          <a:p>
            <a:r>
              <a:rPr lang="pt-BR" dirty="0"/>
              <a:t> </a:t>
            </a:r>
          </a:p>
          <a:p>
            <a:endParaRPr lang="pt-BR" dirty="0"/>
          </a:p>
          <a:p>
            <a:r>
              <a:rPr lang="pt-BR" dirty="0"/>
              <a:t>Fonte: INE – Anuário Estatístico da Região Centro 2013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88F6CEF-9E8F-4CAB-9E3A-A3509AC96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889" y="182970"/>
            <a:ext cx="6333068" cy="66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83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F7F43-1EED-44B8-97C6-73C6C12F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55" y="457200"/>
            <a:ext cx="3812469" cy="1281289"/>
          </a:xfrm>
        </p:spPr>
        <p:txBody>
          <a:bodyPr/>
          <a:lstStyle/>
          <a:p>
            <a:r>
              <a:rPr lang="pt-PT" dirty="0"/>
              <a:t>Serra da Estrela </a:t>
            </a:r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3241D7A-C377-4778-BA93-66E2457E4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6067" y="1280160"/>
            <a:ext cx="6902365" cy="4775624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2E9D69-D79F-419E-98B8-3C2FCC261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833" y="998044"/>
            <a:ext cx="7840675" cy="553720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B24109-E7CD-4A68-BDDA-D9B40ED9E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  Torre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Guarda /sec. XII/ – Manteigas – Seia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Loriga – Suíça Portuguesa 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Covão da Ametade : </a:t>
            </a:r>
            <a:r>
              <a:rPr lang="pt-BR" dirty="0"/>
              <a:t>no início do Vale Glaciário do Zêzere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Linhares da Beira: Aldeia medieval do séc. XII, Linhares da Beira recebe o primeiro floral em 1169.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Alcovo da Serra </a:t>
            </a:r>
            <a:r>
              <a:rPr lang="pt-BR" dirty="0">
                <a:hlinkClick r:id="rId3"/>
              </a:rPr>
              <a:t>http://www.myownportugal.com/videoteca/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Cabeça:pitoresca aldeia onde predomina o casario em xisto -cultivo dos campos em socalco e à pastorícia.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026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D762F-62A6-4E10-86B4-BCFFFD20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t-PT" dirty="0"/>
            </a:br>
            <a:br>
              <a:rPr lang="pt-PT" dirty="0"/>
            </a:br>
            <a:r>
              <a:rPr lang="pt-PT" dirty="0"/>
              <a:t>Algumas cidades da Região Centro</a:t>
            </a:r>
            <a:br>
              <a:rPr lang="pt-PT" dirty="0"/>
            </a:br>
            <a:r>
              <a:rPr lang="pt-PT" dirty="0"/>
              <a:t> </a:t>
            </a:r>
            <a:r>
              <a:rPr lang="pt-PT" sz="2000" dirty="0"/>
              <a:t>https://turismodocentro.pt/regioes/</a:t>
            </a:r>
            <a:br>
              <a:rPr lang="cs-CZ" sz="2000" dirty="0"/>
            </a:br>
            <a:r>
              <a:rPr lang="cs-CZ" sz="2000" dirty="0">
                <a:hlinkClick r:id="rId2"/>
              </a:rPr>
              <a:t>https://www.youtube.com/watch?v=-gBqFWAjMJ0</a:t>
            </a:r>
            <a:br>
              <a:rPr lang="cs-CZ" sz="2000" dirty="0"/>
            </a:br>
            <a:br>
              <a:rPr lang="cs-CZ" sz="2000" dirty="0"/>
            </a:br>
            <a:br>
              <a:rPr lang="pt-PT" sz="2000" dirty="0"/>
            </a:br>
            <a:br>
              <a:rPr lang="pt-PT" sz="2000" dirty="0"/>
            </a:br>
            <a:br>
              <a:rPr lang="pt-PT" sz="2000" dirty="0"/>
            </a:br>
            <a:br>
              <a:rPr lang="pt-PT" sz="2000" dirty="0"/>
            </a:br>
            <a:endParaRPr lang="cs-CZ" sz="2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887A5-8FC6-429B-909D-BF5542BDD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Coimbra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D57167-B295-4AA5-BBCB-527B11B6E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2294702"/>
            <a:ext cx="4752445" cy="26367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EA1345-C012-4C0D-9449-97311C09C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77838" y="1089290"/>
            <a:ext cx="4375962" cy="291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4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33A52C-9620-434D-8334-AC81174E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Sei</a:t>
            </a:r>
            <a:r>
              <a:rPr lang="cs-CZ" dirty="0"/>
              <a:t>a</a:t>
            </a:r>
            <a:r>
              <a:rPr lang="pt-PT" dirty="0"/>
              <a:t>– Manteigas  - Covilhã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082" y="1346551"/>
            <a:ext cx="3466872" cy="24585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586" y="2212258"/>
            <a:ext cx="2857901" cy="21406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39665" y="33265"/>
            <a:ext cx="3510116" cy="513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mléčné výrobky, sýr, jídlo, nakrájené&#10;&#10;Popis byl vytvořen automaticky">
            <a:extLst>
              <a:ext uri="{FF2B5EF4-FFF2-40B4-BE49-F238E27FC236}">
                <a16:creationId xmlns:a16="http://schemas.microsoft.com/office/drawing/2014/main" id="{77BB2F8C-8E8F-E969-A61D-3891617B4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7" r="11064" b="1"/>
          <a:stretch/>
        </p:blipFill>
        <p:spPr>
          <a:xfrm>
            <a:off x="5118265" y="1353906"/>
            <a:ext cx="2997428" cy="2047661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Obrázek 5" descr="Obsah obrázku Svačinka, pečené v troubě, stůl, mléčné výrobky&#10;&#10;Popis byl vytvořen automaticky">
            <a:extLst>
              <a:ext uri="{FF2B5EF4-FFF2-40B4-BE49-F238E27FC236}">
                <a16:creationId xmlns:a16="http://schemas.microsoft.com/office/drawing/2014/main" id="{CD2E4004-6C6E-9366-F485-502677523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36" r="2" b="4024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4" name="Obrázek 3" descr="Obsah obrázku jídlo, nádobí, vaření, Kuřecí maso&#10;&#10;Popis byl vytvořen automaticky">
            <a:extLst>
              <a:ext uri="{FF2B5EF4-FFF2-40B4-BE49-F238E27FC236}">
                <a16:creationId xmlns:a16="http://schemas.microsoft.com/office/drawing/2014/main" id="{E3843859-C2F5-D7A7-A14D-080401FA05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43" r="1976" b="-1"/>
          <a:stretch/>
        </p:blipFill>
        <p:spPr>
          <a:xfrm flipH="1"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4D0F2E-1C8A-4F0B-A59B-220DB3EB8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pt-PT" sz="2800" dirty="0"/>
              <a:t>Alguns sabores do Centro</a:t>
            </a:r>
            <a:endParaRPr lang="cs-CZ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5D212D-A81A-49D8-8FFD-1927B1011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pt-PT" sz="1700" dirty="0"/>
              <a:t>Chanfana</a:t>
            </a:r>
            <a:r>
              <a:rPr lang="pt-BR" sz="1700" dirty="0"/>
              <a:t>:  prato ligado às práticas pastoris</a:t>
            </a:r>
          </a:p>
          <a:p>
            <a:r>
              <a:rPr lang="pt-PT" sz="1700" dirty="0"/>
              <a:t>Queijo da Serra</a:t>
            </a:r>
          </a:p>
          <a:p>
            <a:r>
              <a:rPr lang="pt-PT" sz="1700" dirty="0"/>
              <a:t>Requeijão</a:t>
            </a:r>
            <a:endParaRPr lang="cs-CZ" sz="1700" dirty="0"/>
          </a:p>
          <a:p>
            <a:r>
              <a:rPr lang="cs-CZ" sz="1700" dirty="0" err="1"/>
              <a:t>Leit</a:t>
            </a:r>
            <a:r>
              <a:rPr lang="pt-PT" sz="1700" dirty="0"/>
              <a:t>ã</a:t>
            </a:r>
            <a:r>
              <a:rPr lang="cs-CZ" sz="1700" dirty="0"/>
              <a:t>o da </a:t>
            </a:r>
            <a:r>
              <a:rPr lang="cs-CZ" sz="1700" dirty="0" err="1"/>
              <a:t>Bairrada</a:t>
            </a:r>
            <a:endParaRPr lang="pt-PT" sz="1700" dirty="0"/>
          </a:p>
          <a:p>
            <a:r>
              <a:rPr lang="pt-PT" sz="1700" dirty="0"/>
              <a:t>A tradição da doçaria conventual</a:t>
            </a:r>
          </a:p>
          <a:p>
            <a:endParaRPr lang="cs-CZ" sz="1700" dirty="0"/>
          </a:p>
        </p:txBody>
      </p:sp>
      <p:pic>
        <p:nvPicPr>
          <p:cNvPr id="7" name="Obrázek 6" descr="Obsah obrázku text, Svačinka, pečené v troubě, dezert&#10;&#10;Popis byl vytvořen automaticky">
            <a:extLst>
              <a:ext uri="{FF2B5EF4-FFF2-40B4-BE49-F238E27FC236}">
                <a16:creationId xmlns:a16="http://schemas.microsoft.com/office/drawing/2014/main" id="{553DF493-F4F0-50C3-6438-799B8F83AB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38" r="1" b="1"/>
          <a:stretch/>
        </p:blipFill>
        <p:spPr>
          <a:xfrm>
            <a:off x="8550234" y="814132"/>
            <a:ext cx="3641766" cy="2587435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359CA72-E050-CC2F-9344-CEE187EF6C14}"/>
              </a:ext>
            </a:extLst>
          </p:cNvPr>
          <p:cNvSpPr txBox="1"/>
          <p:nvPr/>
        </p:nvSpPr>
        <p:spPr>
          <a:xfrm>
            <a:off x="448056" y="721799"/>
            <a:ext cx="86923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https://www.centerofportugal.com/pt/tour/rota-da-docaria-no-centro-de-portugal</a:t>
            </a: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1691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F92A43-88D6-42B8-BF3F-1FADAED22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Transum</a:t>
            </a:r>
            <a:r>
              <a:rPr lang="pt-PT" dirty="0"/>
              <a:t>ância</a:t>
            </a:r>
            <a:r>
              <a:rPr lang="cs-CZ" dirty="0"/>
              <a:t>:</a:t>
            </a:r>
            <a:br>
              <a:rPr lang="pt-PT" sz="1100" dirty="0"/>
            </a:br>
            <a:endParaRPr lang="cs-CZ" sz="11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6C9249-9B35-4391-9EDA-973752FBD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67" y="1190625"/>
            <a:ext cx="10583333" cy="4888442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Uma experiência autênticauma das mais simbólicas atividades do pastoreio, a transumância, acompanhando os pastores na viagem à serra da Estrela, prática que se continua a realizar todos os anos em Seia.</a:t>
            </a:r>
          </a:p>
          <a:p>
            <a:endParaRPr lang="pt-BR" dirty="0"/>
          </a:p>
          <a:p>
            <a:r>
              <a:rPr lang="pt-BR" dirty="0"/>
              <a:t>A viagem começa no centro da cidade e acompanha os pastores nos seculares caminhos da transumância até a aldeia dos pastores, o Sabugueiro.</a:t>
            </a:r>
          </a:p>
          <a:p>
            <a:endParaRPr lang="pt-BR" dirty="0"/>
          </a:p>
          <a:p>
            <a:r>
              <a:rPr lang="pt-BR" dirty="0"/>
              <a:t>Pelo caminho estão preparadas degustações gastronómicas, como a típica merenda do Alforge, um almoço com os pastores e um programa de animação.</a:t>
            </a:r>
          </a:p>
          <a:p>
            <a:endParaRPr lang="pt-BR" dirty="0"/>
          </a:p>
          <a:p>
            <a:r>
              <a:rPr lang="pt-BR" dirty="0"/>
              <a:t>A antecipar a subida, realiza-se, na aldeia da Folgosa da Madalena, a romaria das ovelhas à Festa de S. João. Aqui, a partir das 18h00, os pastores acompanhados dos rebanhos, vindos das várias aldeias, cumprem a tradição, desfilando, à vez, em volta da capela de São João Batista.</a:t>
            </a:r>
          </a:p>
          <a:p>
            <a:endParaRPr lang="pt-BR" dirty="0"/>
          </a:p>
          <a:p>
            <a:r>
              <a:rPr lang="pt-BR" dirty="0"/>
              <a:t>Os pastores vêm à romaria pedir ao padroeiro um bom ano e proteção para o gado, para depois os rebanhos subirem à serra. Para o efeito, os seus animais (ovelhas e cabras) ostentam os melhores chocalhos e são enfeitadas com “cabeçadas” e “borlas” de lã de ovelha.</a:t>
            </a:r>
            <a:r>
              <a:rPr lang="cs-CZ" dirty="0"/>
              <a:t> </a:t>
            </a:r>
            <a:endParaRPr lang="pt-PT" dirty="0"/>
          </a:p>
          <a:p>
            <a:r>
              <a:rPr lang="cs-CZ" dirty="0">
                <a:hlinkClick r:id="rId2"/>
              </a:rPr>
              <a:t>https://visitseia.pt/eventos/festa-da-transumancia-e-dos-pastores/</a:t>
            </a:r>
            <a:endParaRPr lang="pt-PT" dirty="0"/>
          </a:p>
          <a:p>
            <a:r>
              <a:rPr lang="pt-PT" dirty="0">
                <a:hlinkClick r:id="rId3"/>
              </a:rPr>
              <a:t>https://www.youtube.com/watch?v=qzrMta31zi8</a:t>
            </a:r>
            <a:endParaRPr lang="pt-PT" dirty="0"/>
          </a:p>
          <a:p>
            <a:r>
              <a:rPr lang="pt-PT" dirty="0">
                <a:hlinkClick r:id="rId4"/>
              </a:rPr>
              <a:t>https://www.youtube.com/watch?v=_OSX7Zfcn40</a:t>
            </a: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9589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BC6E35-7115-4B3A-B16E-8583B036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Cão pastor da Serra da Estrela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D288DF-C8FA-4A60-87B9-6904B5AAB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https://www.youtube.com/watch?v=12ZjRIL8i7I</a:t>
            </a:r>
            <a:endParaRPr lang="pt-PT" dirty="0"/>
          </a:p>
          <a:p>
            <a:pPr marL="0" indent="0">
              <a:buNone/>
            </a:pPr>
            <a:r>
              <a:rPr lang="pt-PT" dirty="0"/>
              <a:t>Aqui pode saber mais sobre esta raça:</a:t>
            </a:r>
          </a:p>
          <a:p>
            <a:pPr marL="0" indent="0">
              <a:buNone/>
            </a:pPr>
            <a:r>
              <a:rPr lang="cs-CZ" dirty="0">
                <a:hlinkClick r:id="rId3"/>
              </a:rPr>
              <a:t>https://portugalidademagazine.pt/um-espaco-em-manteigas-onde-o-cao-serra-da-estrela-e-rei/</a:t>
            </a:r>
            <a:endParaRPr lang="pt-PT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DAE5EF2-ED2F-440F-8271-EB0FF9BEC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382" y="3327400"/>
            <a:ext cx="5041418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34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E233C5-EEE7-45D8-B508-6C3355AB4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Queijo da Serra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528753-3D11-48A1-9D78-08227B329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https://www.youtube.com/watch?v=6OTrxkSN5G8</a:t>
            </a:r>
            <a:endParaRPr lang="pt-PT" dirty="0"/>
          </a:p>
          <a:p>
            <a:endParaRPr lang="pt-PT" dirty="0"/>
          </a:p>
          <a:p>
            <a:r>
              <a:rPr lang="pt-PT" dirty="0"/>
              <a:t>Saiba como é feito:</a:t>
            </a:r>
          </a:p>
          <a:p>
            <a:r>
              <a:rPr lang="cs-CZ" dirty="0">
                <a:hlinkClick r:id="rId3"/>
              </a:rPr>
              <a:t>https://www.youtube.com/watch?v=8QlshCAL0pg</a:t>
            </a:r>
            <a:endParaRPr lang="pt-PT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48D4AC-176E-46EB-9606-C91C701F9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34400" y="2353733"/>
            <a:ext cx="3471334" cy="181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858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618</Words>
  <Application>Microsoft Office PowerPoint</Application>
  <PresentationFormat>Širokoúhlá obrazovka</PresentationFormat>
  <Paragraphs>71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REGIÃO CENTRO</vt:lpstr>
      <vt:lpstr>População Residente</vt:lpstr>
      <vt:lpstr>Serra da Estrela </vt:lpstr>
      <vt:lpstr>  Algumas cidades da Região Centro  https://turismodocentro.pt/regioes/ https://www.youtube.com/watch?v=-gBqFWAjMJ0      </vt:lpstr>
      <vt:lpstr>Seia– Manteigas  - Covilhã</vt:lpstr>
      <vt:lpstr>Alguns sabores do Centro</vt:lpstr>
      <vt:lpstr>Transumância: </vt:lpstr>
      <vt:lpstr>Cão pastor da Serra da Estrela</vt:lpstr>
      <vt:lpstr>Queijo da Serra</vt:lpstr>
      <vt:lpstr>AVEIRO – Moliço  - Salinas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Fatima Nery</dc:creator>
  <cp:lastModifiedBy>Maria de Fátima Baptista Nery Plch</cp:lastModifiedBy>
  <cp:revision>30</cp:revision>
  <dcterms:created xsi:type="dcterms:W3CDTF">2019-02-26T19:54:23Z</dcterms:created>
  <dcterms:modified xsi:type="dcterms:W3CDTF">2024-05-08T15:26:27Z</dcterms:modified>
</cp:coreProperties>
</file>