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2"/>
  </p:notesMasterIdLst>
  <p:handoutMasterIdLst>
    <p:handoutMasterId r:id="rId13"/>
  </p:handoutMasterIdLst>
  <p:sldIdLst>
    <p:sldId id="436" r:id="rId5"/>
    <p:sldId id="437" r:id="rId6"/>
    <p:sldId id="438" r:id="rId7"/>
    <p:sldId id="439" r:id="rId8"/>
    <p:sldId id="441" r:id="rId9"/>
    <p:sldId id="442" r:id="rId10"/>
    <p:sldId id="443" r:id="rId11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12BCB1-10AA-4C14-8D56-716F9508FEDA}" v="57" dt="2021-05-04T06:16:41.5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0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20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4012BCB1-10AA-4C14-8D56-716F9508FEDA}"/>
    <pc:docChg chg="custSel addSld delSld modSld">
      <pc:chgData name="Martin Wihoda" userId="58322e09a6bf6d7c" providerId="LiveId" clId="{4012BCB1-10AA-4C14-8D56-716F9508FEDA}" dt="2021-05-04T06:16:57.344" v="307" actId="14100"/>
      <pc:docMkLst>
        <pc:docMk/>
      </pc:docMkLst>
      <pc:sldChg chg="addSp delSp modSp mod">
        <pc:chgData name="Martin Wihoda" userId="58322e09a6bf6d7c" providerId="LiveId" clId="{4012BCB1-10AA-4C14-8D56-716F9508FEDA}" dt="2021-05-04T06:08:19.854" v="245" actId="1076"/>
        <pc:sldMkLst>
          <pc:docMk/>
          <pc:sldMk cId="3295407149" sldId="436"/>
        </pc:sldMkLst>
        <pc:spChg chg="del mod">
          <ac:chgData name="Martin Wihoda" userId="58322e09a6bf6d7c" providerId="LiveId" clId="{4012BCB1-10AA-4C14-8D56-716F9508FEDA}" dt="2021-05-04T06:06:22.801" v="221" actId="21"/>
          <ac:spMkLst>
            <pc:docMk/>
            <pc:sldMk cId="3295407149" sldId="436"/>
            <ac:spMk id="3" creationId="{00000000-0000-0000-0000-000000000000}"/>
          </ac:spMkLst>
        </pc:spChg>
        <pc:spChg chg="del">
          <ac:chgData name="Martin Wihoda" userId="58322e09a6bf6d7c" providerId="LiveId" clId="{4012BCB1-10AA-4C14-8D56-716F9508FEDA}" dt="2021-05-04T06:06:19.691" v="220" actId="21"/>
          <ac:spMkLst>
            <pc:docMk/>
            <pc:sldMk cId="3295407149" sldId="436"/>
            <ac:spMk id="4" creationId="{C701426D-ED6A-44AF-98A2-02FD345386CC}"/>
          </ac:spMkLst>
        </pc:spChg>
        <pc:spChg chg="add mod">
          <ac:chgData name="Martin Wihoda" userId="58322e09a6bf6d7c" providerId="LiveId" clId="{4012BCB1-10AA-4C14-8D56-716F9508FEDA}" dt="2021-05-04T06:08:19.854" v="245" actId="1076"/>
          <ac:spMkLst>
            <pc:docMk/>
            <pc:sldMk cId="3295407149" sldId="436"/>
            <ac:spMk id="7" creationId="{B83A7B1D-2A2D-42E4-B555-009D54608A23}"/>
          </ac:spMkLst>
        </pc:spChg>
        <pc:picChg chg="del">
          <ac:chgData name="Martin Wihoda" userId="58322e09a6bf6d7c" providerId="LiveId" clId="{4012BCB1-10AA-4C14-8D56-716F9508FEDA}" dt="2021-05-04T06:06:16.399" v="219" actId="21"/>
          <ac:picMkLst>
            <pc:docMk/>
            <pc:sldMk cId="3295407149" sldId="436"/>
            <ac:picMk id="5" creationId="{00000000-0000-0000-0000-000000000000}"/>
          </ac:picMkLst>
        </pc:picChg>
        <pc:picChg chg="add mod">
          <ac:chgData name="Martin Wihoda" userId="58322e09a6bf6d7c" providerId="LiveId" clId="{4012BCB1-10AA-4C14-8D56-716F9508FEDA}" dt="2021-05-04T06:07:55.710" v="243" actId="14100"/>
          <ac:picMkLst>
            <pc:docMk/>
            <pc:sldMk cId="3295407149" sldId="436"/>
            <ac:picMk id="6" creationId="{FED1DB65-6017-4D1A-A262-3E5C30168A1C}"/>
          </ac:picMkLst>
        </pc:picChg>
      </pc:sldChg>
      <pc:sldChg chg="addSp delSp modSp new mod">
        <pc:chgData name="Martin Wihoda" userId="58322e09a6bf6d7c" providerId="LiveId" clId="{4012BCB1-10AA-4C14-8D56-716F9508FEDA}" dt="2021-05-04T06:09:59.144" v="254" actId="1076"/>
        <pc:sldMkLst>
          <pc:docMk/>
          <pc:sldMk cId="47907985" sldId="437"/>
        </pc:sldMkLst>
        <pc:spChg chg="del">
          <ac:chgData name="Martin Wihoda" userId="58322e09a6bf6d7c" providerId="LiveId" clId="{4012BCB1-10AA-4C14-8D56-716F9508FEDA}" dt="2021-05-04T06:07:03.868" v="231" actId="21"/>
          <ac:spMkLst>
            <pc:docMk/>
            <pc:sldMk cId="47907985" sldId="437"/>
            <ac:spMk id="2" creationId="{C17860B6-D553-4006-9C3C-B9CF7FA15F01}"/>
          </ac:spMkLst>
        </pc:spChg>
        <pc:spChg chg="add mod">
          <ac:chgData name="Martin Wihoda" userId="58322e09a6bf6d7c" providerId="LiveId" clId="{4012BCB1-10AA-4C14-8D56-716F9508FEDA}" dt="2021-05-04T06:09:40" v="252" actId="1076"/>
          <ac:spMkLst>
            <pc:docMk/>
            <pc:sldMk cId="47907985" sldId="437"/>
            <ac:spMk id="6" creationId="{F518038E-4391-45B0-A6A0-388C7FD5F259}"/>
          </ac:spMkLst>
        </pc:spChg>
        <pc:spChg chg="add mod">
          <ac:chgData name="Martin Wihoda" userId="58322e09a6bf6d7c" providerId="LiveId" clId="{4012BCB1-10AA-4C14-8D56-716F9508FEDA}" dt="2021-05-04T06:09:59.144" v="254" actId="1076"/>
          <ac:spMkLst>
            <pc:docMk/>
            <pc:sldMk cId="47907985" sldId="437"/>
            <ac:spMk id="7" creationId="{925184FE-CB0E-4D97-B0A3-4A9A56DFEB4D}"/>
          </ac:spMkLst>
        </pc:spChg>
        <pc:picChg chg="add mod">
          <ac:chgData name="Martin Wihoda" userId="58322e09a6bf6d7c" providerId="LiveId" clId="{4012BCB1-10AA-4C14-8D56-716F9508FEDA}" dt="2021-05-04T06:08:35.175" v="246"/>
          <ac:picMkLst>
            <pc:docMk/>
            <pc:sldMk cId="47907985" sldId="437"/>
            <ac:picMk id="3" creationId="{C383A32F-3B88-4CAF-8C15-0783ABF2A6A4}"/>
          </ac:picMkLst>
        </pc:picChg>
        <pc:picChg chg="add mod">
          <ac:chgData name="Martin Wihoda" userId="58322e09a6bf6d7c" providerId="LiveId" clId="{4012BCB1-10AA-4C14-8D56-716F9508FEDA}" dt="2021-05-04T06:09:19.729" v="250" actId="1076"/>
          <ac:picMkLst>
            <pc:docMk/>
            <pc:sldMk cId="47907985" sldId="437"/>
            <ac:picMk id="4" creationId="{3D26C5A6-684B-4665-BD7D-780D8ED21450}"/>
          </ac:picMkLst>
        </pc:picChg>
        <pc:cxnChg chg="add mod">
          <ac:chgData name="Martin Wihoda" userId="58322e09a6bf6d7c" providerId="LiveId" clId="{4012BCB1-10AA-4C14-8D56-716F9508FEDA}" dt="2021-05-04T06:09:08.485" v="248"/>
          <ac:cxnSpMkLst>
            <pc:docMk/>
            <pc:sldMk cId="47907985" sldId="437"/>
            <ac:cxnSpMk id="5" creationId="{07203FB1-D3C6-4AFE-AA0A-3E89792033B9}"/>
          </ac:cxnSpMkLst>
        </pc:cxnChg>
      </pc:sldChg>
      <pc:sldChg chg="modSp del mod">
        <pc:chgData name="Martin Wihoda" userId="58322e09a6bf6d7c" providerId="LiveId" clId="{4012BCB1-10AA-4C14-8D56-716F9508FEDA}" dt="2021-05-04T06:06:13.190" v="218" actId="2696"/>
        <pc:sldMkLst>
          <pc:docMk/>
          <pc:sldMk cId="2336082588" sldId="437"/>
        </pc:sldMkLst>
        <pc:spChg chg="mod">
          <ac:chgData name="Martin Wihoda" userId="58322e09a6bf6d7c" providerId="LiveId" clId="{4012BCB1-10AA-4C14-8D56-716F9508FEDA}" dt="2021-04-28T06:47:42.592" v="172" actId="1076"/>
          <ac:spMkLst>
            <pc:docMk/>
            <pc:sldMk cId="2336082588" sldId="437"/>
            <ac:spMk id="4" creationId="{00000000-0000-0000-0000-000000000000}"/>
          </ac:spMkLst>
        </pc:spChg>
      </pc:sldChg>
      <pc:sldChg chg="addSp delSp modSp new">
        <pc:chgData name="Martin Wihoda" userId="58322e09a6bf6d7c" providerId="LiveId" clId="{4012BCB1-10AA-4C14-8D56-716F9508FEDA}" dt="2021-05-04T06:10:34.072" v="257"/>
        <pc:sldMkLst>
          <pc:docMk/>
          <pc:sldMk cId="573644767" sldId="438"/>
        </pc:sldMkLst>
        <pc:spChg chg="del">
          <ac:chgData name="Martin Wihoda" userId="58322e09a6bf6d7c" providerId="LiveId" clId="{4012BCB1-10AA-4C14-8D56-716F9508FEDA}" dt="2021-05-04T06:06:58.987" v="230" actId="21"/>
          <ac:spMkLst>
            <pc:docMk/>
            <pc:sldMk cId="573644767" sldId="438"/>
            <ac:spMk id="2" creationId="{78DCDA40-B083-4F71-BF91-EEC4D233C00F}"/>
          </ac:spMkLst>
        </pc:spChg>
        <pc:spChg chg="add mod">
          <ac:chgData name="Martin Wihoda" userId="58322e09a6bf6d7c" providerId="LiveId" clId="{4012BCB1-10AA-4C14-8D56-716F9508FEDA}" dt="2021-05-04T06:10:34.072" v="257"/>
          <ac:spMkLst>
            <pc:docMk/>
            <pc:sldMk cId="573644767" sldId="438"/>
            <ac:spMk id="4" creationId="{14A8E148-9358-4AC4-BB1A-48980EF0409E}"/>
          </ac:spMkLst>
        </pc:spChg>
        <pc:picChg chg="add mod">
          <ac:chgData name="Martin Wihoda" userId="58322e09a6bf6d7c" providerId="LiveId" clId="{4012BCB1-10AA-4C14-8D56-716F9508FEDA}" dt="2021-05-04T06:10:22.546" v="256" actId="14100"/>
          <ac:picMkLst>
            <pc:docMk/>
            <pc:sldMk cId="573644767" sldId="438"/>
            <ac:picMk id="3" creationId="{19FC3079-2B31-4E48-82D7-F93D48EEF13C}"/>
          </ac:picMkLst>
        </pc:picChg>
      </pc:sldChg>
      <pc:sldChg chg="addSp modSp del mod">
        <pc:chgData name="Martin Wihoda" userId="58322e09a6bf6d7c" providerId="LiveId" clId="{4012BCB1-10AA-4C14-8D56-716F9508FEDA}" dt="2021-04-29T06:24:37.305" v="203" actId="2696"/>
        <pc:sldMkLst>
          <pc:docMk/>
          <pc:sldMk cId="3603449901" sldId="438"/>
        </pc:sldMkLst>
        <pc:spChg chg="mod">
          <ac:chgData name="Martin Wihoda" userId="58322e09a6bf6d7c" providerId="LiveId" clId="{4012BCB1-10AA-4C14-8D56-716F9508FEDA}" dt="2021-04-28T06:48:13.887" v="189" actId="20577"/>
          <ac:spMkLst>
            <pc:docMk/>
            <pc:sldMk cId="3603449901" sldId="438"/>
            <ac:spMk id="5" creationId="{00000000-0000-0000-0000-000000000000}"/>
          </ac:spMkLst>
        </pc:spChg>
        <pc:spChg chg="add mod">
          <ac:chgData name="Martin Wihoda" userId="58322e09a6bf6d7c" providerId="LiveId" clId="{4012BCB1-10AA-4C14-8D56-716F9508FEDA}" dt="2021-04-29T06:24:16.088" v="200"/>
          <ac:spMkLst>
            <pc:docMk/>
            <pc:sldMk cId="3603449901" sldId="438"/>
            <ac:spMk id="6" creationId="{A2419B1F-9307-4B92-B17B-D639A3E09C9F}"/>
          </ac:spMkLst>
        </pc:spChg>
        <pc:picChg chg="mod">
          <ac:chgData name="Martin Wihoda" userId="58322e09a6bf6d7c" providerId="LiveId" clId="{4012BCB1-10AA-4C14-8D56-716F9508FEDA}" dt="2021-04-29T06:23:52.174" v="197" actId="1076"/>
          <ac:picMkLst>
            <pc:docMk/>
            <pc:sldMk cId="3603449901" sldId="438"/>
            <ac:picMk id="4" creationId="{00000000-0000-0000-0000-000000000000}"/>
          </ac:picMkLst>
        </pc:picChg>
      </pc:sldChg>
      <pc:sldChg chg="addSp modSp del mod">
        <pc:chgData name="Martin Wihoda" userId="58322e09a6bf6d7c" providerId="LiveId" clId="{4012BCB1-10AA-4C14-8D56-716F9508FEDA}" dt="2021-05-04T06:06:12.488" v="217" actId="2696"/>
        <pc:sldMkLst>
          <pc:docMk/>
          <pc:sldMk cId="1739913436" sldId="439"/>
        </pc:sldMkLst>
        <pc:spChg chg="mod">
          <ac:chgData name="Martin Wihoda" userId="58322e09a6bf6d7c" providerId="LiveId" clId="{4012BCB1-10AA-4C14-8D56-716F9508FEDA}" dt="2021-04-29T06:23:46.813" v="196" actId="207"/>
          <ac:spMkLst>
            <pc:docMk/>
            <pc:sldMk cId="1739913436" sldId="439"/>
            <ac:spMk id="3" creationId="{00000000-0000-0000-0000-000000000000}"/>
          </ac:spMkLst>
        </pc:spChg>
        <pc:spChg chg="add mod">
          <ac:chgData name="Martin Wihoda" userId="58322e09a6bf6d7c" providerId="LiveId" clId="{4012BCB1-10AA-4C14-8D56-716F9508FEDA}" dt="2021-04-29T06:24:30.519" v="202" actId="1076"/>
          <ac:spMkLst>
            <pc:docMk/>
            <pc:sldMk cId="1739913436" sldId="439"/>
            <ac:spMk id="5" creationId="{A72CA988-5290-40EA-A08B-CC13374AA61C}"/>
          </ac:spMkLst>
        </pc:spChg>
        <pc:picChg chg="add mod">
          <ac:chgData name="Martin Wihoda" userId="58322e09a6bf6d7c" providerId="LiveId" clId="{4012BCB1-10AA-4C14-8D56-716F9508FEDA}" dt="2021-04-29T06:24:05.107" v="199" actId="1076"/>
          <ac:picMkLst>
            <pc:docMk/>
            <pc:sldMk cId="1739913436" sldId="439"/>
            <ac:picMk id="4" creationId="{D6553011-98D6-4AFA-A894-F091A7CEAFA0}"/>
          </ac:picMkLst>
        </pc:picChg>
      </pc:sldChg>
      <pc:sldChg chg="addSp delSp modSp new mod">
        <pc:chgData name="Martin Wihoda" userId="58322e09a6bf6d7c" providerId="LiveId" clId="{4012BCB1-10AA-4C14-8D56-716F9508FEDA}" dt="2021-05-04T06:11:44.523" v="265" actId="207"/>
        <pc:sldMkLst>
          <pc:docMk/>
          <pc:sldMk cId="2215506019" sldId="439"/>
        </pc:sldMkLst>
        <pc:spChg chg="del">
          <ac:chgData name="Martin Wihoda" userId="58322e09a6bf6d7c" providerId="LiveId" clId="{4012BCB1-10AA-4C14-8D56-716F9508FEDA}" dt="2021-05-04T06:06:51.206" v="229" actId="21"/>
          <ac:spMkLst>
            <pc:docMk/>
            <pc:sldMk cId="2215506019" sldId="439"/>
            <ac:spMk id="2" creationId="{454DA9E3-888B-4C3A-B715-867F09512E02}"/>
          </ac:spMkLst>
        </pc:spChg>
        <pc:spChg chg="add mod">
          <ac:chgData name="Martin Wihoda" userId="58322e09a6bf6d7c" providerId="LiveId" clId="{4012BCB1-10AA-4C14-8D56-716F9508FEDA}" dt="2021-05-04T06:11:03.746" v="259" actId="1076"/>
          <ac:spMkLst>
            <pc:docMk/>
            <pc:sldMk cId="2215506019" sldId="439"/>
            <ac:spMk id="3" creationId="{318FAB38-8198-4D49-B2CB-26C8642119E3}"/>
          </ac:spMkLst>
        </pc:spChg>
        <pc:picChg chg="add mod">
          <ac:chgData name="Martin Wihoda" userId="58322e09a6bf6d7c" providerId="LiveId" clId="{4012BCB1-10AA-4C14-8D56-716F9508FEDA}" dt="2021-05-04T06:11:44.523" v="265" actId="207"/>
          <ac:picMkLst>
            <pc:docMk/>
            <pc:sldMk cId="2215506019" sldId="439"/>
            <ac:picMk id="4" creationId="{998803ED-ADDE-4F65-88BA-3BEF4A9A604F}"/>
          </ac:picMkLst>
        </pc:picChg>
      </pc:sldChg>
      <pc:sldChg chg="addSp delSp modSp new mod">
        <pc:chgData name="Martin Wihoda" userId="58322e09a6bf6d7c" providerId="LiveId" clId="{4012BCB1-10AA-4C14-8D56-716F9508FEDA}" dt="2021-05-04T06:13:05.383" v="275" actId="1076"/>
        <pc:sldMkLst>
          <pc:docMk/>
          <pc:sldMk cId="1320891831" sldId="440"/>
        </pc:sldMkLst>
        <pc:spChg chg="del">
          <ac:chgData name="Martin Wihoda" userId="58322e09a6bf6d7c" providerId="LiveId" clId="{4012BCB1-10AA-4C14-8D56-716F9508FEDA}" dt="2021-05-04T06:06:47.401" v="228" actId="21"/>
          <ac:spMkLst>
            <pc:docMk/>
            <pc:sldMk cId="1320891831" sldId="440"/>
            <ac:spMk id="2" creationId="{15941787-F9AA-4444-BD99-7DD0406E3494}"/>
          </ac:spMkLst>
        </pc:spChg>
        <pc:spChg chg="add mod">
          <ac:chgData name="Martin Wihoda" userId="58322e09a6bf6d7c" providerId="LiveId" clId="{4012BCB1-10AA-4C14-8D56-716F9508FEDA}" dt="2021-05-04T06:12:45.060" v="272" actId="1076"/>
          <ac:spMkLst>
            <pc:docMk/>
            <pc:sldMk cId="1320891831" sldId="440"/>
            <ac:spMk id="5" creationId="{909B9722-38C3-4D87-8780-B06487A9D3EA}"/>
          </ac:spMkLst>
        </pc:spChg>
        <pc:spChg chg="add mod">
          <ac:chgData name="Martin Wihoda" userId="58322e09a6bf6d7c" providerId="LiveId" clId="{4012BCB1-10AA-4C14-8D56-716F9508FEDA}" dt="2021-05-04T06:13:05.383" v="275" actId="1076"/>
          <ac:spMkLst>
            <pc:docMk/>
            <pc:sldMk cId="1320891831" sldId="440"/>
            <ac:spMk id="6" creationId="{63A48642-908F-4FE6-ADAB-1877765155AE}"/>
          </ac:spMkLst>
        </pc:spChg>
        <pc:picChg chg="add mod">
          <ac:chgData name="Martin Wihoda" userId="58322e09a6bf6d7c" providerId="LiveId" clId="{4012BCB1-10AA-4C14-8D56-716F9508FEDA}" dt="2021-05-04T06:12:10.035" v="268" actId="14100"/>
          <ac:picMkLst>
            <pc:docMk/>
            <pc:sldMk cId="1320891831" sldId="440"/>
            <ac:picMk id="3" creationId="{C4073E46-F352-439C-B63E-218852688FFB}"/>
          </ac:picMkLst>
        </pc:picChg>
        <pc:picChg chg="add mod">
          <ac:chgData name="Martin Wihoda" userId="58322e09a6bf6d7c" providerId="LiveId" clId="{4012BCB1-10AA-4C14-8D56-716F9508FEDA}" dt="2021-05-04T06:12:27.006" v="270" actId="1076"/>
          <ac:picMkLst>
            <pc:docMk/>
            <pc:sldMk cId="1320891831" sldId="440"/>
            <ac:picMk id="4" creationId="{662A1F32-383D-4A14-B86C-896324B70A30}"/>
          </ac:picMkLst>
        </pc:picChg>
      </pc:sldChg>
      <pc:sldChg chg="modSp del mod">
        <pc:chgData name="Martin Wihoda" userId="58322e09a6bf6d7c" providerId="LiveId" clId="{4012BCB1-10AA-4C14-8D56-716F9508FEDA}" dt="2021-05-04T06:06:11.048" v="216" actId="2696"/>
        <pc:sldMkLst>
          <pc:docMk/>
          <pc:sldMk cId="3803359198" sldId="440"/>
        </pc:sldMkLst>
        <pc:spChg chg="mod">
          <ac:chgData name="Martin Wihoda" userId="58322e09a6bf6d7c" providerId="LiveId" clId="{4012BCB1-10AA-4C14-8D56-716F9508FEDA}" dt="2021-04-29T06:29:27.761" v="212" actId="20577"/>
          <ac:spMkLst>
            <pc:docMk/>
            <pc:sldMk cId="3803359198" sldId="440"/>
            <ac:spMk id="4" creationId="{00000000-0000-0000-0000-000000000000}"/>
          </ac:spMkLst>
        </pc:spChg>
        <pc:spChg chg="mod">
          <ac:chgData name="Martin Wihoda" userId="58322e09a6bf6d7c" providerId="LiveId" clId="{4012BCB1-10AA-4C14-8D56-716F9508FEDA}" dt="2021-04-28T06:48:31.430" v="191" actId="1076"/>
          <ac:spMkLst>
            <pc:docMk/>
            <pc:sldMk cId="3803359198" sldId="440"/>
            <ac:spMk id="5" creationId="{00000000-0000-0000-0000-000000000000}"/>
          </ac:spMkLst>
        </pc:spChg>
        <pc:picChg chg="mod">
          <ac:chgData name="Martin Wihoda" userId="58322e09a6bf6d7c" providerId="LiveId" clId="{4012BCB1-10AA-4C14-8D56-716F9508FEDA}" dt="2021-04-28T06:48:26.172" v="190" actId="14100"/>
          <ac:picMkLst>
            <pc:docMk/>
            <pc:sldMk cId="3803359198" sldId="440"/>
            <ac:picMk id="3" creationId="{00000000-0000-0000-0000-000000000000}"/>
          </ac:picMkLst>
        </pc:picChg>
      </pc:sldChg>
      <pc:sldChg chg="addSp delSp modSp new mod">
        <pc:chgData name="Martin Wihoda" userId="58322e09a6bf6d7c" providerId="LiveId" clId="{4012BCB1-10AA-4C14-8D56-716F9508FEDA}" dt="2021-05-04T06:15:25.849" v="296" actId="1076"/>
        <pc:sldMkLst>
          <pc:docMk/>
          <pc:sldMk cId="2975042725" sldId="441"/>
        </pc:sldMkLst>
        <pc:spChg chg="del">
          <ac:chgData name="Martin Wihoda" userId="58322e09a6bf6d7c" providerId="LiveId" clId="{4012BCB1-10AA-4C14-8D56-716F9508FEDA}" dt="2021-05-04T06:06:41.404" v="227" actId="21"/>
          <ac:spMkLst>
            <pc:docMk/>
            <pc:sldMk cId="2975042725" sldId="441"/>
            <ac:spMk id="2" creationId="{8B8C6B8A-25A3-4F73-B6F1-341ACD90B883}"/>
          </ac:spMkLst>
        </pc:spChg>
        <pc:spChg chg="add mod">
          <ac:chgData name="Martin Wihoda" userId="58322e09a6bf6d7c" providerId="LiveId" clId="{4012BCB1-10AA-4C14-8D56-716F9508FEDA}" dt="2021-05-04T06:15:00.490" v="291" actId="1076"/>
          <ac:spMkLst>
            <pc:docMk/>
            <pc:sldMk cId="2975042725" sldId="441"/>
            <ac:spMk id="4" creationId="{8F07D620-EF0E-4BF3-9326-E7B51E0E3B7E}"/>
          </ac:spMkLst>
        </pc:spChg>
        <pc:spChg chg="add mod">
          <ac:chgData name="Martin Wihoda" userId="58322e09a6bf6d7c" providerId="LiveId" clId="{4012BCB1-10AA-4C14-8D56-716F9508FEDA}" dt="2021-05-04T06:14:52.514" v="290" actId="14100"/>
          <ac:spMkLst>
            <pc:docMk/>
            <pc:sldMk cId="2975042725" sldId="441"/>
            <ac:spMk id="5" creationId="{08F57023-9D19-435B-A03D-2D69AEB22D17}"/>
          </ac:spMkLst>
        </pc:spChg>
        <pc:picChg chg="add mod">
          <ac:chgData name="Martin Wihoda" userId="58322e09a6bf6d7c" providerId="LiveId" clId="{4012BCB1-10AA-4C14-8D56-716F9508FEDA}" dt="2021-05-04T06:14:39.813" v="286" actId="14100"/>
          <ac:picMkLst>
            <pc:docMk/>
            <pc:sldMk cId="2975042725" sldId="441"/>
            <ac:picMk id="3" creationId="{7BCF13F1-1ACE-420D-B54B-E060F79196B0}"/>
          </ac:picMkLst>
        </pc:picChg>
        <pc:picChg chg="add mod">
          <ac:chgData name="Martin Wihoda" userId="58322e09a6bf6d7c" providerId="LiveId" clId="{4012BCB1-10AA-4C14-8D56-716F9508FEDA}" dt="2021-05-04T06:15:25.849" v="296" actId="1076"/>
          <ac:picMkLst>
            <pc:docMk/>
            <pc:sldMk cId="2975042725" sldId="441"/>
            <ac:picMk id="6" creationId="{6495522A-8DCD-4872-B38B-24BF57530E08}"/>
          </ac:picMkLst>
        </pc:picChg>
      </pc:sldChg>
      <pc:sldChg chg="del">
        <pc:chgData name="Martin Wihoda" userId="58322e09a6bf6d7c" providerId="LiveId" clId="{4012BCB1-10AA-4C14-8D56-716F9508FEDA}" dt="2021-05-04T06:06:09.275" v="215" actId="2696"/>
        <pc:sldMkLst>
          <pc:docMk/>
          <pc:sldMk cId="601301648" sldId="442"/>
        </pc:sldMkLst>
      </pc:sldChg>
      <pc:sldChg chg="addSp delSp modSp new mod">
        <pc:chgData name="Martin Wihoda" userId="58322e09a6bf6d7c" providerId="LiveId" clId="{4012BCB1-10AA-4C14-8D56-716F9508FEDA}" dt="2021-05-04T06:16:57.344" v="307" actId="14100"/>
        <pc:sldMkLst>
          <pc:docMk/>
          <pc:sldMk cId="1344134385" sldId="442"/>
        </pc:sldMkLst>
        <pc:spChg chg="del">
          <ac:chgData name="Martin Wihoda" userId="58322e09a6bf6d7c" providerId="LiveId" clId="{4012BCB1-10AA-4C14-8D56-716F9508FEDA}" dt="2021-05-04T06:15:35.498" v="298" actId="21"/>
          <ac:spMkLst>
            <pc:docMk/>
            <pc:sldMk cId="1344134385" sldId="442"/>
            <ac:spMk id="2" creationId="{9F03E74D-1BD3-4295-9D5A-0E8893ECC148}"/>
          </ac:spMkLst>
        </pc:spChg>
        <pc:spChg chg="add mod">
          <ac:chgData name="Martin Wihoda" userId="58322e09a6bf6d7c" providerId="LiveId" clId="{4012BCB1-10AA-4C14-8D56-716F9508FEDA}" dt="2021-05-04T06:16:27.140" v="302"/>
          <ac:spMkLst>
            <pc:docMk/>
            <pc:sldMk cId="1344134385" sldId="442"/>
            <ac:spMk id="5" creationId="{E2AA9874-A920-454A-A249-322960336041}"/>
          </ac:spMkLst>
        </pc:spChg>
        <pc:spChg chg="add mod">
          <ac:chgData name="Martin Wihoda" userId="58322e09a6bf6d7c" providerId="LiveId" clId="{4012BCB1-10AA-4C14-8D56-716F9508FEDA}" dt="2021-05-04T06:16:57.344" v="307" actId="14100"/>
          <ac:spMkLst>
            <pc:docMk/>
            <pc:sldMk cId="1344134385" sldId="442"/>
            <ac:spMk id="6" creationId="{48A1296B-1E22-44FB-AA6D-82CE1C8D1C87}"/>
          </ac:spMkLst>
        </pc:spChg>
        <pc:picChg chg="add mod">
          <ac:chgData name="Martin Wihoda" userId="58322e09a6bf6d7c" providerId="LiveId" clId="{4012BCB1-10AA-4C14-8D56-716F9508FEDA}" dt="2021-05-04T06:16:48.511" v="305" actId="1076"/>
          <ac:picMkLst>
            <pc:docMk/>
            <pc:sldMk cId="1344134385" sldId="442"/>
            <ac:picMk id="3" creationId="{74EA1EB7-976E-4849-9987-7146BD9876C5}"/>
          </ac:picMkLst>
        </pc:picChg>
        <pc:picChg chg="add del mod">
          <ac:chgData name="Martin Wihoda" userId="58322e09a6bf6d7c" providerId="LiveId" clId="{4012BCB1-10AA-4C14-8D56-716F9508FEDA}" dt="2021-05-04T06:16:14.745" v="301"/>
          <ac:picMkLst>
            <pc:docMk/>
            <pc:sldMk cId="1344134385" sldId="442"/>
            <ac:picMk id="4" creationId="{8E8CDD63-989B-4107-8CCB-99208AF39D06}"/>
          </ac:picMkLst>
        </pc:picChg>
      </pc:sldChg>
      <pc:sldChg chg="modSp del mod">
        <pc:chgData name="Martin Wihoda" userId="58322e09a6bf6d7c" providerId="LiveId" clId="{4012BCB1-10AA-4C14-8D56-716F9508FEDA}" dt="2021-05-04T06:06:07.732" v="213" actId="2696"/>
        <pc:sldMkLst>
          <pc:docMk/>
          <pc:sldMk cId="3125076705" sldId="444"/>
        </pc:sldMkLst>
        <pc:spChg chg="mod">
          <ac:chgData name="Martin Wihoda" userId="58322e09a6bf6d7c" providerId="LiveId" clId="{4012BCB1-10AA-4C14-8D56-716F9508FEDA}" dt="2021-04-29T06:29:03.193" v="205" actId="1076"/>
          <ac:spMkLst>
            <pc:docMk/>
            <pc:sldMk cId="3125076705" sldId="444"/>
            <ac:spMk id="6" creationId="{00000000-0000-0000-0000-000000000000}"/>
          </ac:spMkLst>
        </pc:spChg>
        <pc:picChg chg="mod">
          <ac:chgData name="Martin Wihoda" userId="58322e09a6bf6d7c" providerId="LiveId" clId="{4012BCB1-10AA-4C14-8D56-716F9508FEDA}" dt="2021-04-29T06:28:59.061" v="204" actId="14100"/>
          <ac:picMkLst>
            <pc:docMk/>
            <pc:sldMk cId="3125076705" sldId="444"/>
            <ac:picMk id="5" creationId="{00000000-0000-0000-0000-000000000000}"/>
          </ac:picMkLst>
        </pc:picChg>
      </pc:sldChg>
      <pc:sldChg chg="del">
        <pc:chgData name="Martin Wihoda" userId="58322e09a6bf6d7c" providerId="LiveId" clId="{4012BCB1-10AA-4C14-8D56-716F9508FEDA}" dt="2021-05-04T06:06:08.443" v="214" actId="2696"/>
        <pc:sldMkLst>
          <pc:docMk/>
          <pc:sldMk cId="1046332714" sldId="445"/>
        </pc:sldMkLst>
      </pc:sldChg>
    </pc:docChg>
  </pc:docChgLst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69A3586-16D2-4A7E-9667-62DCDDF8CED1}"/>
              </a:ext>
            </a:extLst>
          </p:cNvPr>
          <p:cNvSpPr txBox="1"/>
          <p:nvPr/>
        </p:nvSpPr>
        <p:spPr>
          <a:xfrm>
            <a:off x="514998" y="2426783"/>
            <a:ext cx="2975547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Krize pozdního středověku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05133ECD-15CA-4BCB-BBB3-8C36D450EE90}"/>
              </a:ext>
            </a:extLst>
          </p:cNvPr>
          <p:cNvSpPr/>
          <p:nvPr/>
        </p:nvSpPr>
        <p:spPr>
          <a:xfrm>
            <a:off x="6226927" y="300758"/>
            <a:ext cx="5370127" cy="55092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16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Definice: </a:t>
            </a:r>
          </a:p>
          <a:p>
            <a:endParaRPr lang="cs-CZ" sz="16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Rozumí se jí hluboká strukturální, hodnotová, sociální, ekonomická a demografická krize, která zasáhla podstatné části evropského Západu mezi počátkem 14. a koncem 15. století.</a:t>
            </a:r>
          </a:p>
          <a:p>
            <a:endParaRPr lang="cs-CZ" sz="16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Krize hodnotová</a:t>
            </a:r>
          </a:p>
          <a:p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Avignonské zajetí, papežský fiskalismus, schizma</a:t>
            </a:r>
          </a:p>
          <a:p>
            <a:endParaRPr lang="cs-CZ" sz="16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Krize demografická</a:t>
            </a:r>
          </a:p>
          <a:p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Černá smrt</a:t>
            </a:r>
          </a:p>
          <a:p>
            <a:endParaRPr lang="cs-CZ" sz="16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Krize ekonomická</a:t>
            </a:r>
          </a:p>
          <a:p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Ochromení úvěrového hospodaření, nedostatek drahých kovů, inflace </a:t>
            </a:r>
          </a:p>
          <a:p>
            <a:endParaRPr lang="cs-CZ" sz="16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Krize sociální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Pauperizace rytířského stavu, zadlužení církevních institucí, vzestup měšťanstva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Krize politická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Stoletá válka, válka růží, husitské války</a:t>
            </a:r>
          </a:p>
        </p:txBody>
      </p:sp>
    </p:spTree>
    <p:extLst>
      <p:ext uri="{BB962C8B-B14F-4D97-AF65-F5344CB8AC3E}">
        <p14:creationId xmlns:p14="http://schemas.microsoft.com/office/powerpoint/2010/main" val="2069526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9BB6D23A-EE92-47AF-B8AA-ECFF920ADE9D}"/>
              </a:ext>
            </a:extLst>
          </p:cNvPr>
          <p:cNvSpPr/>
          <p:nvPr/>
        </p:nvSpPr>
        <p:spPr>
          <a:xfrm>
            <a:off x="184638" y="311209"/>
            <a:ext cx="11881932" cy="60016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1600" b="1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Avignonské zajetí</a:t>
            </a:r>
            <a:r>
              <a:rPr lang="cs-CZ" sz="16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(1309–1378), do 1430 byl Avignon sídlem protipapežů</a:t>
            </a:r>
          </a:p>
          <a:p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Silný vliv Francie na kuriální politiku</a:t>
            </a:r>
          </a:p>
          <a:p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Sídlo kurie přenesl do Avignonu Kliment V.</a:t>
            </a:r>
          </a:p>
          <a:p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Papežský dvůr se neblaze proslavil luxusním životním stylem</a:t>
            </a:r>
          </a:p>
          <a:p>
            <a:endParaRPr lang="cs-CZ" sz="16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Papežský fiskalismus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Známou metodou byl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expektance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kdy uchazeč o obročí platil kurii, že po smrti současného držitele bude upřednostněn jako jeho nástupce. Tento poplatek často splácel až zpětně, což vedlo k finančnímu vyčerpávání daného území.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Nejvíce se o upevnění centralismu a jeho rozvoj zasloužil Jan XXII. Při jeho nástupu byl příjem 70 000 zlatých. Jan XXII. Vybíral až 228 000 zlatých.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Za Benedikta XII. klesly roční příjmy na 166 000 zlatých. Za pontifikátu Klimenta VI. (1342–1352) vzrostl příjem na asi 188 000 a za Řehoře XI. až na 480 000 zlatých za rok.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 přes tyto příjmy, které kurii řadily na čtvrté místo v Evropě (za Francii, Anglii a neapolské království), se avignonští papežové zadlužovali. </a:t>
            </a:r>
          </a:p>
          <a:p>
            <a:pPr marL="171450" indent="-171450">
              <a:buFontTx/>
              <a:buChar char="-"/>
            </a:pPr>
            <a:endParaRPr lang="cs-CZ" sz="16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Schizma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Urban V. se roku 1367 pokusil vrátit do Říma, ale kvůli nepřátelské situaci se roku 1370 stáhl do Avignonu. Do Říma se přesunul Řehoř XI. (1377).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Klimentem VII. začíná řada vzdoropapežů (Urban VI.), jeden v Římě a druhý v Avignonu. Úpadek prestiž papežského úřadu, jednota obnovena až volbou Martina V. na kostnickém koncilu (1417).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075E2E7-F9D1-47C8-840C-C48AC34762CF}"/>
              </a:ext>
            </a:extLst>
          </p:cNvPr>
          <p:cNvSpPr txBox="1"/>
          <p:nvPr/>
        </p:nvSpPr>
        <p:spPr>
          <a:xfrm>
            <a:off x="9335231" y="311209"/>
            <a:ext cx="2367329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cs-CZ" sz="16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Krize hodnotová</a:t>
            </a:r>
          </a:p>
        </p:txBody>
      </p:sp>
    </p:spTree>
    <p:extLst>
      <p:ext uri="{BB962C8B-B14F-4D97-AF65-F5344CB8AC3E}">
        <p14:creationId xmlns:p14="http://schemas.microsoft.com/office/powerpoint/2010/main" val="3932948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4285DC28-5D53-4FBF-BBF0-4D8AF25FBC39}"/>
              </a:ext>
            </a:extLst>
          </p:cNvPr>
          <p:cNvSpPr/>
          <p:nvPr/>
        </p:nvSpPr>
        <p:spPr>
          <a:xfrm>
            <a:off x="308480" y="1266101"/>
            <a:ext cx="2935882" cy="206210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Černá smrt</a:t>
            </a:r>
          </a:p>
          <a:p>
            <a:endParaRPr lang="cs-CZ" sz="16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Zasáhla nejvyspělejší oblastí evropského Západu</a:t>
            </a:r>
          </a:p>
          <a:p>
            <a:endParaRPr lang="cs-CZ" sz="16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Lombardie</a:t>
            </a:r>
          </a:p>
          <a:p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Toskánsko</a:t>
            </a:r>
          </a:p>
          <a:p>
            <a:r>
              <a:rPr lang="cs-CZ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Champagne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F7D508B-31AC-4211-A266-D3AED94ABC29}"/>
              </a:ext>
            </a:extLst>
          </p:cNvPr>
          <p:cNvSpPr txBox="1"/>
          <p:nvPr/>
        </p:nvSpPr>
        <p:spPr>
          <a:xfrm>
            <a:off x="247025" y="423179"/>
            <a:ext cx="2249990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16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Krize demografická</a:t>
            </a:r>
          </a:p>
        </p:txBody>
      </p:sp>
    </p:spTree>
    <p:extLst>
      <p:ext uri="{BB962C8B-B14F-4D97-AF65-F5344CB8AC3E}">
        <p14:creationId xmlns:p14="http://schemas.microsoft.com/office/powerpoint/2010/main" val="2800833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16F06D9D-6ED0-4A8D-B7C1-E90EAFC8A73F}"/>
              </a:ext>
            </a:extLst>
          </p:cNvPr>
          <p:cNvSpPr/>
          <p:nvPr/>
        </p:nvSpPr>
        <p:spPr>
          <a:xfrm>
            <a:off x="8124093" y="623044"/>
            <a:ext cx="3824653" cy="477053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Zpustošení venkova</a:t>
            </a:r>
          </a:p>
          <a:p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(Francie)</a:t>
            </a:r>
          </a:p>
          <a:p>
            <a:endParaRPr lang="cs-CZ" sz="16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Vylidněná města</a:t>
            </a:r>
          </a:p>
          <a:p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(Toskánsko, Lombardie)</a:t>
            </a:r>
          </a:p>
          <a:p>
            <a:endParaRPr lang="cs-CZ" sz="16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Ochromení úvěrového hospodaření </a:t>
            </a:r>
          </a:p>
          <a:p>
            <a:endParaRPr lang="cs-CZ" sz="16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Nedostatek drahých kovů </a:t>
            </a:r>
          </a:p>
          <a:p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Růst cen</a:t>
            </a:r>
          </a:p>
          <a:p>
            <a:endParaRPr lang="cs-CZ" sz="16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Pauperizace nižší šlechty (rytířského stavu) a duchovních institucí</a:t>
            </a:r>
          </a:p>
          <a:p>
            <a:endParaRPr lang="cs-CZ" sz="16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1358</a:t>
            </a:r>
          </a:p>
          <a:p>
            <a:r>
              <a:rPr lang="cs-CZ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Jacquerie</a:t>
            </a:r>
            <a:endParaRPr lang="cs-CZ" sz="16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Povstání </a:t>
            </a:r>
            <a:r>
              <a:rPr lang="cs-CZ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Etienna</a:t>
            </a:r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Marcela</a:t>
            </a:r>
          </a:p>
          <a:p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1381</a:t>
            </a:r>
          </a:p>
          <a:p>
            <a:r>
              <a:rPr lang="cs-CZ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Povstání Waltera </a:t>
            </a:r>
            <a:r>
              <a:rPr lang="cs-CZ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Tylera</a:t>
            </a:r>
            <a:endParaRPr lang="cs-CZ" sz="16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E1E9854-DDC4-4F31-B11A-ADC0EBA43904}"/>
              </a:ext>
            </a:extLst>
          </p:cNvPr>
          <p:cNvSpPr txBox="1"/>
          <p:nvPr/>
        </p:nvSpPr>
        <p:spPr>
          <a:xfrm>
            <a:off x="446306" y="623044"/>
            <a:ext cx="2751825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16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Krize ekonomická a sociální</a:t>
            </a:r>
          </a:p>
        </p:txBody>
      </p:sp>
    </p:spTree>
    <p:extLst>
      <p:ext uri="{BB962C8B-B14F-4D97-AF65-F5344CB8AC3E}">
        <p14:creationId xmlns:p14="http://schemas.microsoft.com/office/powerpoint/2010/main" val="3463908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A0203AA6-2588-42D1-B5AD-DB7D12CE397B}"/>
              </a:ext>
            </a:extLst>
          </p:cNvPr>
          <p:cNvSpPr/>
          <p:nvPr/>
        </p:nvSpPr>
        <p:spPr>
          <a:xfrm>
            <a:off x="4378569" y="448407"/>
            <a:ext cx="7813431" cy="62478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Stoletá válka (1337–1453)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Příčinou byl spor o Flandry.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Jako záminka posloužilo odmítnutí nástupnictví anglického krále Eduarda III. na francouzský trůn.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Zpravidla je dělena na tři etapy: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1337–1360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Mír v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Brétigni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Anglický král Eduard III. se zřekl francouzské koruny a Flandry setrvaly v moci 	Francouzů.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Angličanům zůstalo přístavní město Calais.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Francouzský král Jan měl zaplatit výkupné v hodnotě tří milionů dukátů.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1360–1415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1415–1453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Nejdelší konflikt středověké Evropy skončil nenápadně, bez uzavření konečné 	mírové smlouvy. Angličané si udrželi pouze přístav Calais.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Husitské války (1419–1434)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Válka růží (1455–1487)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Válka mezi rody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Lancasterů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Yorků.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Příčiny konfliktu sahaly do roku 1399, kdy rod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Lancasterů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svrhl Richarda II. a ustanovil králem Jindřicha IV.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 smrti Jindřicha V. roku 1422 vládla zemi regentská rada.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Rozkrádání královského majetku regentskou radou a neúspěchy ve stoleté válce vedly k povstání.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3AAA79E-B91F-4868-9043-424EC7B48A2D}"/>
              </a:ext>
            </a:extLst>
          </p:cNvPr>
          <p:cNvSpPr txBox="1"/>
          <p:nvPr/>
        </p:nvSpPr>
        <p:spPr>
          <a:xfrm>
            <a:off x="379908" y="652657"/>
            <a:ext cx="1862129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Krize politická</a:t>
            </a:r>
          </a:p>
        </p:txBody>
      </p:sp>
    </p:spTree>
    <p:extLst>
      <p:ext uri="{BB962C8B-B14F-4D97-AF65-F5344CB8AC3E}">
        <p14:creationId xmlns:p14="http://schemas.microsoft.com/office/powerpoint/2010/main" val="2849785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BA407D9B-59A3-4D73-A426-E0523C33E854}"/>
              </a:ext>
            </a:extLst>
          </p:cNvPr>
          <p:cNvSpPr/>
          <p:nvPr/>
        </p:nvSpPr>
        <p:spPr>
          <a:xfrm>
            <a:off x="306549" y="2823359"/>
            <a:ext cx="2138727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prahu nových časů</a:t>
            </a:r>
          </a:p>
        </p:txBody>
      </p:sp>
    </p:spTree>
    <p:extLst>
      <p:ext uri="{BB962C8B-B14F-4D97-AF65-F5344CB8AC3E}">
        <p14:creationId xmlns:p14="http://schemas.microsoft.com/office/powerpoint/2010/main" val="213762128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590</Words>
  <Application>Microsoft Office PowerPoint</Application>
  <PresentationFormat>Širokoúhlá obrazovka</PresentationFormat>
  <Paragraphs>92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289</cp:revision>
  <cp:lastPrinted>2019-10-16T06:26:31Z</cp:lastPrinted>
  <dcterms:created xsi:type="dcterms:W3CDTF">2019-09-26T11:11:15Z</dcterms:created>
  <dcterms:modified xsi:type="dcterms:W3CDTF">2024-05-13T08:56:40Z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