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0" r:id="rId3"/>
    <p:sldId id="321" r:id="rId4"/>
    <p:sldId id="302" r:id="rId5"/>
    <p:sldId id="331" r:id="rId6"/>
    <p:sldId id="330" r:id="rId7"/>
    <p:sldId id="325" r:id="rId8"/>
    <p:sldId id="326" r:id="rId9"/>
    <p:sldId id="316" r:id="rId10"/>
    <p:sldId id="318" r:id="rId11"/>
    <p:sldId id="327" r:id="rId12"/>
    <p:sldId id="322" r:id="rId13"/>
    <p:sldId id="324" r:id="rId14"/>
    <p:sldId id="323" r:id="rId15"/>
    <p:sldId id="332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6600"/>
    <a:srgbClr val="FF3300"/>
    <a:srgbClr val="800000"/>
    <a:srgbClr val="CC6600"/>
    <a:srgbClr val="99C75A"/>
    <a:srgbClr val="A25021"/>
    <a:srgbClr val="703718"/>
    <a:srgbClr val="C8A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F6E9C-F058-4C4F-9B81-E2C1FD34B105}" v="825" dt="2022-09-26T12:53:40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84" d="100"/>
          <a:sy n="84" d="100"/>
        </p:scale>
        <p:origin x="1526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9AEF6E9C-F058-4C4F-9B81-E2C1FD34B105}"/>
    <pc:docChg chg="undo custSel addSld delSld modSld sldOrd">
      <pc:chgData name="Klara Hübner" userId="7a457e581f0146c3" providerId="LiveId" clId="{9AEF6E9C-F058-4C4F-9B81-E2C1FD34B105}" dt="2022-09-26T12:58:17.227" v="5148" actId="14100"/>
      <pc:docMkLst>
        <pc:docMk/>
      </pc:docMkLst>
      <pc:sldChg chg="addSp delSp modSp mod">
        <pc:chgData name="Klara Hübner" userId="7a457e581f0146c3" providerId="LiveId" clId="{9AEF6E9C-F058-4C4F-9B81-E2C1FD34B105}" dt="2022-09-26T09:53:11.825" v="85" actId="208"/>
        <pc:sldMkLst>
          <pc:docMk/>
          <pc:sldMk cId="0" sldId="256"/>
        </pc:sldMkLst>
        <pc:spChg chg="mod">
          <ac:chgData name="Klara Hübner" userId="7a457e581f0146c3" providerId="LiveId" clId="{9AEF6E9C-F058-4C4F-9B81-E2C1FD34B105}" dt="2022-09-26T09:50:35.513" v="75" actId="1076"/>
          <ac:spMkLst>
            <pc:docMk/>
            <pc:sldMk cId="0" sldId="256"/>
            <ac:spMk id="95234" creationId="{00000000-0000-0000-0000-000000000000}"/>
          </ac:spMkLst>
        </pc:spChg>
        <pc:picChg chg="add mod modCrop">
          <ac:chgData name="Klara Hübner" userId="7a457e581f0146c3" providerId="LiveId" clId="{9AEF6E9C-F058-4C4F-9B81-E2C1FD34B105}" dt="2022-09-26T09:50:53.236" v="77" actId="208"/>
          <ac:picMkLst>
            <pc:docMk/>
            <pc:sldMk cId="0" sldId="256"/>
            <ac:picMk id="3" creationId="{30AFE338-427C-C5CA-3F64-8D4B44CE8294}"/>
          </ac:picMkLst>
        </pc:picChg>
        <pc:picChg chg="add mod ord">
          <ac:chgData name="Klara Hübner" userId="7a457e581f0146c3" providerId="LiveId" clId="{9AEF6E9C-F058-4C4F-9B81-E2C1FD34B105}" dt="2022-09-26T09:53:11.825" v="85" actId="208"/>
          <ac:picMkLst>
            <pc:docMk/>
            <pc:sldMk cId="0" sldId="256"/>
            <ac:picMk id="6" creationId="{E94D7E21-4DE0-637F-649E-64A8BDF7171B}"/>
          </ac:picMkLst>
        </pc:picChg>
        <pc:picChg chg="del">
          <ac:chgData name="Klara Hübner" userId="7a457e581f0146c3" providerId="LiveId" clId="{9AEF6E9C-F058-4C4F-9B81-E2C1FD34B105}" dt="2022-09-26T09:49:11.393" v="18" actId="478"/>
          <ac:picMkLst>
            <pc:docMk/>
            <pc:sldMk cId="0" sldId="256"/>
            <ac:picMk id="10" creationId="{C6D0A059-4E20-5002-92CD-6E67D99B3B6C}"/>
          </ac:picMkLst>
        </pc:picChg>
      </pc:sldChg>
      <pc:sldChg chg="del">
        <pc:chgData name="Klara Hübner" userId="7a457e581f0146c3" providerId="LiveId" clId="{9AEF6E9C-F058-4C4F-9B81-E2C1FD34B105}" dt="2022-09-26T09:46:44.676" v="4" actId="47"/>
        <pc:sldMkLst>
          <pc:docMk/>
          <pc:sldMk cId="3810455811" sldId="276"/>
        </pc:sldMkLst>
      </pc:sldChg>
      <pc:sldChg chg="ord">
        <pc:chgData name="Klara Hübner" userId="7a457e581f0146c3" providerId="LiveId" clId="{9AEF6E9C-F058-4C4F-9B81-E2C1FD34B105}" dt="2022-09-26T09:55:57.944" v="143"/>
        <pc:sldMkLst>
          <pc:docMk/>
          <pc:sldMk cId="1371321689" sldId="297"/>
        </pc:sldMkLst>
      </pc:sldChg>
      <pc:sldChg chg="addSp delSp modSp mod modAnim">
        <pc:chgData name="Klara Hübner" userId="7a457e581f0146c3" providerId="LiveId" clId="{9AEF6E9C-F058-4C4F-9B81-E2C1FD34B105}" dt="2022-09-26T12:29:58.106" v="3956"/>
        <pc:sldMkLst>
          <pc:docMk/>
          <pc:sldMk cId="3653400749" sldId="302"/>
        </pc:sldMkLst>
        <pc:spChg chg="add mod">
          <ac:chgData name="Klara Hübner" userId="7a457e581f0146c3" providerId="LiveId" clId="{9AEF6E9C-F058-4C4F-9B81-E2C1FD34B105}" dt="2022-09-26T10:15:32.968" v="545" actId="1076"/>
          <ac:spMkLst>
            <pc:docMk/>
            <pc:sldMk cId="3653400749" sldId="302"/>
            <ac:spMk id="4" creationId="{DA0215F3-0738-A0F9-5F39-824E54C619F4}"/>
          </ac:spMkLst>
        </pc:spChg>
        <pc:spChg chg="add mod">
          <ac:chgData name="Klara Hübner" userId="7a457e581f0146c3" providerId="LiveId" clId="{9AEF6E9C-F058-4C4F-9B81-E2C1FD34B105}" dt="2022-09-26T12:29:45.354" v="3955" actId="207"/>
          <ac:spMkLst>
            <pc:docMk/>
            <pc:sldMk cId="3653400749" sldId="302"/>
            <ac:spMk id="8" creationId="{FA8C1E39-DE12-BAF8-F289-90CF596A4135}"/>
          </ac:spMkLst>
        </pc:spChg>
        <pc:spChg chg="del mod">
          <ac:chgData name="Klara Hübner" userId="7a457e581f0146c3" providerId="LiveId" clId="{9AEF6E9C-F058-4C4F-9B81-E2C1FD34B105}" dt="2022-09-26T10:12:59.490" v="514" actId="478"/>
          <ac:spMkLst>
            <pc:docMk/>
            <pc:sldMk cId="3653400749" sldId="302"/>
            <ac:spMk id="10" creationId="{F85395C7-122F-101A-6643-C5D1B6A68E4B}"/>
          </ac:spMkLst>
        </pc:spChg>
        <pc:spChg chg="del">
          <ac:chgData name="Klara Hübner" userId="7a457e581f0146c3" providerId="LiveId" clId="{9AEF6E9C-F058-4C4F-9B81-E2C1FD34B105}" dt="2022-09-26T09:53:29.696" v="87" actId="478"/>
          <ac:spMkLst>
            <pc:docMk/>
            <pc:sldMk cId="3653400749" sldId="302"/>
            <ac:spMk id="30" creationId="{E9281B3B-98EF-9C4E-E1CC-0EEFD028FDE6}"/>
          </ac:spMkLst>
        </pc:spChg>
        <pc:spChg chg="del">
          <ac:chgData name="Klara Hübner" userId="7a457e581f0146c3" providerId="LiveId" clId="{9AEF6E9C-F058-4C4F-9B81-E2C1FD34B105}" dt="2022-09-26T09:53:22.976" v="86" actId="478"/>
          <ac:spMkLst>
            <pc:docMk/>
            <pc:sldMk cId="3653400749" sldId="302"/>
            <ac:spMk id="109" creationId="{72A45E5D-BF95-39F2-253B-2D5197946097}"/>
          </ac:spMkLst>
        </pc:spChg>
        <pc:spChg chg="mod">
          <ac:chgData name="Klara Hübner" userId="7a457e581f0146c3" providerId="LiveId" clId="{9AEF6E9C-F058-4C4F-9B81-E2C1FD34B105}" dt="2022-09-26T10:17:16.358" v="565" actId="20577"/>
          <ac:spMkLst>
            <pc:docMk/>
            <pc:sldMk cId="3653400749" sldId="302"/>
            <ac:spMk id="110" creationId="{9E8D51C1-3D1D-D391-8F6A-53395DF2FACD}"/>
          </ac:spMkLst>
        </pc:spChg>
        <pc:picChg chg="add del mod">
          <ac:chgData name="Klara Hübner" userId="7a457e581f0146c3" providerId="LiveId" clId="{9AEF6E9C-F058-4C4F-9B81-E2C1FD34B105}" dt="2022-09-26T09:53:43.506" v="94"/>
          <ac:picMkLst>
            <pc:docMk/>
            <pc:sldMk cId="3653400749" sldId="302"/>
            <ac:picMk id="3" creationId="{CF575FD2-A84B-3057-B89E-D2EDC84E8C33}"/>
          </ac:picMkLst>
        </pc:picChg>
        <pc:picChg chg="add mod">
          <ac:chgData name="Klara Hübner" userId="7a457e581f0146c3" providerId="LiveId" clId="{9AEF6E9C-F058-4C4F-9B81-E2C1FD34B105}" dt="2022-09-26T10:15:37.272" v="546" actId="1076"/>
          <ac:picMkLst>
            <pc:docMk/>
            <pc:sldMk cId="3653400749" sldId="302"/>
            <ac:picMk id="6" creationId="{041B5E80-C77E-C36E-915D-4DDDC2DD3FE9}"/>
          </ac:picMkLst>
        </pc:picChg>
        <pc:picChg chg="add mod">
          <ac:chgData name="Klara Hübner" userId="7a457e581f0146c3" providerId="LiveId" clId="{9AEF6E9C-F058-4C4F-9B81-E2C1FD34B105}" dt="2022-09-26T10:15:29.569" v="544" actId="208"/>
          <ac:picMkLst>
            <pc:docMk/>
            <pc:sldMk cId="3653400749" sldId="302"/>
            <ac:picMk id="11" creationId="{52843D7D-AB84-694D-32BB-65ED581E8ECA}"/>
          </ac:picMkLst>
        </pc:picChg>
        <pc:picChg chg="add mod">
          <ac:chgData name="Klara Hübner" userId="7a457e581f0146c3" providerId="LiveId" clId="{9AEF6E9C-F058-4C4F-9B81-E2C1FD34B105}" dt="2022-09-26T10:17:52.935" v="572" actId="1076"/>
          <ac:picMkLst>
            <pc:docMk/>
            <pc:sldMk cId="3653400749" sldId="302"/>
            <ac:picMk id="13" creationId="{415283B5-B0CE-C189-F2DD-E9749EDE47B5}"/>
          </ac:picMkLst>
        </pc:picChg>
      </pc:sldChg>
      <pc:sldChg chg="del">
        <pc:chgData name="Klara Hübner" userId="7a457e581f0146c3" providerId="LiveId" clId="{9AEF6E9C-F058-4C4F-9B81-E2C1FD34B105}" dt="2022-09-26T09:46:48.067" v="5" actId="47"/>
        <pc:sldMkLst>
          <pc:docMk/>
          <pc:sldMk cId="2780661430" sldId="305"/>
        </pc:sldMkLst>
      </pc:sldChg>
      <pc:sldChg chg="del">
        <pc:chgData name="Klara Hübner" userId="7a457e581f0146c3" providerId="LiveId" clId="{9AEF6E9C-F058-4C4F-9B81-E2C1FD34B105}" dt="2022-09-26T09:46:50.427" v="6" actId="47"/>
        <pc:sldMkLst>
          <pc:docMk/>
          <pc:sldMk cId="3551733956" sldId="306"/>
        </pc:sldMkLst>
      </pc:sldChg>
      <pc:sldChg chg="ord modAnim">
        <pc:chgData name="Klara Hübner" userId="7a457e581f0146c3" providerId="LiveId" clId="{9AEF6E9C-F058-4C4F-9B81-E2C1FD34B105}" dt="2022-09-26T09:55:17.192" v="138"/>
        <pc:sldMkLst>
          <pc:docMk/>
          <pc:sldMk cId="2642517003" sldId="307"/>
        </pc:sldMkLst>
      </pc:sldChg>
      <pc:sldChg chg="del">
        <pc:chgData name="Klara Hübner" userId="7a457e581f0146c3" providerId="LiveId" clId="{9AEF6E9C-F058-4C4F-9B81-E2C1FD34B105}" dt="2022-09-26T10:16:41" v="554" actId="47"/>
        <pc:sldMkLst>
          <pc:docMk/>
          <pc:sldMk cId="3817886317" sldId="308"/>
        </pc:sldMkLst>
      </pc:sldChg>
      <pc:sldChg chg="del ord">
        <pc:chgData name="Klara Hübner" userId="7a457e581f0146c3" providerId="LiveId" clId="{9AEF6E9C-F058-4C4F-9B81-E2C1FD34B105}" dt="2022-09-26T12:38:05.794" v="4113" actId="47"/>
        <pc:sldMkLst>
          <pc:docMk/>
          <pc:sldMk cId="92728221" sldId="309"/>
        </pc:sldMkLst>
      </pc:sldChg>
      <pc:sldChg chg="del">
        <pc:chgData name="Klara Hübner" userId="7a457e581f0146c3" providerId="LiveId" clId="{9AEF6E9C-F058-4C4F-9B81-E2C1FD34B105}" dt="2022-09-26T09:47:30.572" v="17" actId="47"/>
        <pc:sldMkLst>
          <pc:docMk/>
          <pc:sldMk cId="3787882783" sldId="310"/>
        </pc:sldMkLst>
      </pc:sldChg>
      <pc:sldChg chg="addSp delSp modSp del mod">
        <pc:chgData name="Klara Hübner" userId="7a457e581f0146c3" providerId="LiveId" clId="{9AEF6E9C-F058-4C4F-9B81-E2C1FD34B105}" dt="2022-09-26T10:16:57.550" v="561" actId="47"/>
        <pc:sldMkLst>
          <pc:docMk/>
          <pc:sldMk cId="322170825" sldId="311"/>
        </pc:sldMkLst>
        <pc:spChg chg="add del mod">
          <ac:chgData name="Klara Hübner" userId="7a457e581f0146c3" providerId="LiveId" clId="{9AEF6E9C-F058-4C4F-9B81-E2C1FD34B105}" dt="2022-09-26T09:54:03.256" v="96" actId="21"/>
          <ac:spMkLst>
            <pc:docMk/>
            <pc:sldMk cId="322170825" sldId="311"/>
            <ac:spMk id="14" creationId="{B18E2C8E-74EA-535F-41F7-F151CBB36572}"/>
          </ac:spMkLst>
        </pc:spChg>
      </pc:sldChg>
      <pc:sldChg chg="del">
        <pc:chgData name="Klara Hübner" userId="7a457e581f0146c3" providerId="LiveId" clId="{9AEF6E9C-F058-4C4F-9B81-E2C1FD34B105}" dt="2022-09-26T10:16:55.792" v="560" actId="47"/>
        <pc:sldMkLst>
          <pc:docMk/>
          <pc:sldMk cId="413059017" sldId="312"/>
        </pc:sldMkLst>
      </pc:sldChg>
      <pc:sldChg chg="modSp add del mod ord">
        <pc:chgData name="Klara Hübner" userId="7a457e581f0146c3" providerId="LiveId" clId="{9AEF6E9C-F058-4C4F-9B81-E2C1FD34B105}" dt="2022-09-26T11:07:09.808" v="574"/>
        <pc:sldMkLst>
          <pc:docMk/>
          <pc:sldMk cId="3749272880" sldId="313"/>
        </pc:sldMkLst>
        <pc:spChg chg="mod">
          <ac:chgData name="Klara Hübner" userId="7a457e581f0146c3" providerId="LiveId" clId="{9AEF6E9C-F058-4C4F-9B81-E2C1FD34B105}" dt="2022-09-26T09:55:42.402" v="141" actId="207"/>
          <ac:spMkLst>
            <pc:docMk/>
            <pc:sldMk cId="3749272880" sldId="313"/>
            <ac:spMk id="23" creationId="{00000000-0000-0000-0000-000000000000}"/>
          </ac:spMkLst>
        </pc:spChg>
      </pc:sldChg>
      <pc:sldChg chg="addSp delSp modSp add mod">
        <pc:chgData name="Klara Hübner" userId="7a457e581f0146c3" providerId="LiveId" clId="{9AEF6E9C-F058-4C4F-9B81-E2C1FD34B105}" dt="2022-09-26T10:16:21.084" v="552" actId="207"/>
        <pc:sldMkLst>
          <pc:docMk/>
          <pc:sldMk cId="2325100589" sldId="314"/>
        </pc:sldMkLst>
        <pc:spChg chg="add del mod">
          <ac:chgData name="Klara Hübner" userId="7a457e581f0146c3" providerId="LiveId" clId="{9AEF6E9C-F058-4C4F-9B81-E2C1FD34B105}" dt="2022-09-26T10:16:04.291" v="550"/>
          <ac:spMkLst>
            <pc:docMk/>
            <pc:sldMk cId="2325100589" sldId="314"/>
            <ac:spMk id="2" creationId="{9C224E77-BE80-B1B1-D4EC-3BAF35ACC293}"/>
          </ac:spMkLst>
        </pc:spChg>
        <pc:spChg chg="add mod">
          <ac:chgData name="Klara Hübner" userId="7a457e581f0146c3" providerId="LiveId" clId="{9AEF6E9C-F058-4C4F-9B81-E2C1FD34B105}" dt="2022-09-26T10:16:12.270" v="551"/>
          <ac:spMkLst>
            <pc:docMk/>
            <pc:sldMk cId="2325100589" sldId="314"/>
            <ac:spMk id="3" creationId="{A99F1CB5-A552-4200-DEC0-D29CAF08DFEE}"/>
          </ac:spMkLst>
        </pc:spChg>
        <pc:spChg chg="mod">
          <ac:chgData name="Klara Hübner" userId="7a457e581f0146c3" providerId="LiveId" clId="{9AEF6E9C-F058-4C4F-9B81-E2C1FD34B105}" dt="2022-09-26T10:16:21.084" v="552" actId="207"/>
          <ac:spMkLst>
            <pc:docMk/>
            <pc:sldMk cId="2325100589" sldId="314"/>
            <ac:spMk id="22" creationId="{00000000-0000-0000-0000-000000000000}"/>
          </ac:spMkLst>
        </pc:spChg>
        <pc:spChg chg="del">
          <ac:chgData name="Klara Hübner" userId="7a457e581f0146c3" providerId="LiveId" clId="{9AEF6E9C-F058-4C4F-9B81-E2C1FD34B105}" dt="2022-09-26T10:15:52.593" v="548" actId="478"/>
          <ac:spMkLst>
            <pc:docMk/>
            <pc:sldMk cId="2325100589" sldId="314"/>
            <ac:spMk id="23" creationId="{00000000-0000-0000-0000-000000000000}"/>
          </ac:spMkLst>
        </pc:spChg>
      </pc:sldChg>
      <pc:sldChg chg="addSp delSp modSp add mod ord">
        <pc:chgData name="Klara Hübner" userId="7a457e581f0146c3" providerId="LiveId" clId="{9AEF6E9C-F058-4C4F-9B81-E2C1FD34B105}" dt="2022-09-26T12:58:17.227" v="5148" actId="14100"/>
        <pc:sldMkLst>
          <pc:docMk/>
          <pc:sldMk cId="44183025" sldId="315"/>
        </pc:sldMkLst>
        <pc:spChg chg="mod">
          <ac:chgData name="Klara Hübner" userId="7a457e581f0146c3" providerId="LiveId" clId="{9AEF6E9C-F058-4C4F-9B81-E2C1FD34B105}" dt="2022-09-26T11:46:12.958" v="1830" actId="20577"/>
          <ac:spMkLst>
            <pc:docMk/>
            <pc:sldMk cId="44183025" sldId="315"/>
            <ac:spMk id="21" creationId="{00000000-0000-0000-0000-000000000000}"/>
          </ac:spMkLst>
        </pc:spChg>
        <pc:spChg chg="mod">
          <ac:chgData name="Klara Hübner" userId="7a457e581f0146c3" providerId="LiveId" clId="{9AEF6E9C-F058-4C4F-9B81-E2C1FD34B105}" dt="2022-09-26T12:56:01.044" v="4927" actId="14100"/>
          <ac:spMkLst>
            <pc:docMk/>
            <pc:sldMk cId="44183025" sldId="315"/>
            <ac:spMk id="22" creationId="{00000000-0000-0000-0000-000000000000}"/>
          </ac:spMkLst>
        </pc:spChg>
        <pc:spChg chg="mod">
          <ac:chgData name="Klara Hübner" userId="7a457e581f0146c3" providerId="LiveId" clId="{9AEF6E9C-F058-4C4F-9B81-E2C1FD34B105}" dt="2022-09-26T12:58:17.227" v="5148" actId="14100"/>
          <ac:spMkLst>
            <pc:docMk/>
            <pc:sldMk cId="44183025" sldId="315"/>
            <ac:spMk id="23" creationId="{00000000-0000-0000-0000-000000000000}"/>
          </ac:spMkLst>
        </pc:spChg>
        <pc:picChg chg="add mod modCrop">
          <ac:chgData name="Klara Hübner" userId="7a457e581f0146c3" providerId="LiveId" clId="{9AEF6E9C-F058-4C4F-9B81-E2C1FD34B105}" dt="2022-09-26T12:37:51.074" v="4109" actId="1076"/>
          <ac:picMkLst>
            <pc:docMk/>
            <pc:sldMk cId="44183025" sldId="315"/>
            <ac:picMk id="3" creationId="{3C29EDFF-FAE8-CB37-D898-08D2A0BF4076}"/>
          </ac:picMkLst>
        </pc:picChg>
        <pc:picChg chg="del">
          <ac:chgData name="Klara Hübner" userId="7a457e581f0146c3" providerId="LiveId" clId="{9AEF6E9C-F058-4C4F-9B81-E2C1FD34B105}" dt="2022-09-26T11:46:16.062" v="1831" actId="478"/>
          <ac:picMkLst>
            <pc:docMk/>
            <pc:sldMk cId="44183025" sldId="315"/>
            <ac:picMk id="4" creationId="{C5F3DD92-DB8B-8CDD-077A-1C93C45CC1E7}"/>
          </ac:picMkLst>
        </pc:picChg>
      </pc:sldChg>
      <pc:sldChg chg="addSp delSp modSp add mod modAnim">
        <pc:chgData name="Klara Hübner" userId="7a457e581f0146c3" providerId="LiveId" clId="{9AEF6E9C-F058-4C4F-9B81-E2C1FD34B105}" dt="2022-09-26T12:52:22.619" v="4695" actId="21"/>
        <pc:sldMkLst>
          <pc:docMk/>
          <pc:sldMk cId="2947235179" sldId="316"/>
        </pc:sldMkLst>
        <pc:spChg chg="add 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2" creationId="{903B126D-50A9-D62A-45BE-D7E7D32C3F15}"/>
          </ac:spMkLst>
        </pc:spChg>
        <pc:spChg chg="add del mod ord">
          <ac:chgData name="Klara Hübner" userId="7a457e581f0146c3" providerId="LiveId" clId="{9AEF6E9C-F058-4C4F-9B81-E2C1FD34B105}" dt="2022-09-26T11:52:09.592" v="1903" actId="478"/>
          <ac:spMkLst>
            <pc:docMk/>
            <pc:sldMk cId="2947235179" sldId="316"/>
            <ac:spMk id="3" creationId="{E20FE13D-4193-22A9-7F7F-E9480E4197AA}"/>
          </ac:spMkLst>
        </pc:spChg>
        <pc:spChg chg="mod">
          <ac:chgData name="Klara Hübner" userId="7a457e581f0146c3" providerId="LiveId" clId="{9AEF6E9C-F058-4C4F-9B81-E2C1FD34B105}" dt="2022-09-26T11:08:02.136" v="581" actId="207"/>
          <ac:spMkLst>
            <pc:docMk/>
            <pc:sldMk cId="2947235179" sldId="316"/>
            <ac:spMk id="4" creationId="{DA0215F3-0738-A0F9-5F39-824E54C619F4}"/>
          </ac:spMkLst>
        </pc:spChg>
        <pc:spChg chg="add mod">
          <ac:chgData name="Klara Hübner" userId="7a457e581f0146c3" providerId="LiveId" clId="{9AEF6E9C-F058-4C4F-9B81-E2C1FD34B105}" dt="2022-09-26T12:30:28.597" v="3959" actId="14100"/>
          <ac:spMkLst>
            <pc:docMk/>
            <pc:sldMk cId="2947235179" sldId="316"/>
            <ac:spMk id="5" creationId="{6110C8D8-12CB-018E-28B5-8B651130B297}"/>
          </ac:spMkLst>
        </pc:spChg>
        <pc:spChg chg="add mod">
          <ac:chgData name="Klara Hübner" userId="7a457e581f0146c3" providerId="LiveId" clId="{9AEF6E9C-F058-4C4F-9B81-E2C1FD34B105}" dt="2022-09-26T11:52:20.493" v="1908" actId="20577"/>
          <ac:spMkLst>
            <pc:docMk/>
            <pc:sldMk cId="2947235179" sldId="316"/>
            <ac:spMk id="7" creationId="{EEE55EB8-7AFB-E69D-7F9C-3246ED5DBBA0}"/>
          </ac:spMkLst>
        </pc:spChg>
        <pc:spChg chg="del mod">
          <ac:chgData name="Klara Hübner" userId="7a457e581f0146c3" providerId="LiveId" clId="{9AEF6E9C-F058-4C4F-9B81-E2C1FD34B105}" dt="2022-09-26T11:26:00.908" v="1270" actId="478"/>
          <ac:spMkLst>
            <pc:docMk/>
            <pc:sldMk cId="2947235179" sldId="316"/>
            <ac:spMk id="8" creationId="{FA8C1E39-DE12-BAF8-F289-90CF596A4135}"/>
          </ac:spMkLst>
        </pc:spChg>
        <pc:spChg chg="add 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9" creationId="{9B2E22BD-B0BB-AA68-6014-4E10187E50AA}"/>
          </ac:spMkLst>
        </pc:spChg>
        <pc:spChg chg="add 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10" creationId="{BCCA22B5-2A21-B3F7-8DE9-0766158477DE}"/>
          </ac:spMkLst>
        </pc:spChg>
        <pc:spChg chg="add del mod">
          <ac:chgData name="Klara Hübner" userId="7a457e581f0146c3" providerId="LiveId" clId="{9AEF6E9C-F058-4C4F-9B81-E2C1FD34B105}" dt="2022-09-26T12:22:18.219" v="3602" actId="21"/>
          <ac:spMkLst>
            <pc:docMk/>
            <pc:sldMk cId="2947235179" sldId="316"/>
            <ac:spMk id="17" creationId="{22689A56-D678-0386-A878-1B5722680426}"/>
          </ac:spMkLst>
        </pc:spChg>
        <pc:spChg chg="add del mod">
          <ac:chgData name="Klara Hübner" userId="7a457e581f0146c3" providerId="LiveId" clId="{9AEF6E9C-F058-4C4F-9B81-E2C1FD34B105}" dt="2022-09-26T12:52:22.619" v="4695" actId="21"/>
          <ac:spMkLst>
            <pc:docMk/>
            <pc:sldMk cId="2947235179" sldId="316"/>
            <ac:spMk id="18" creationId="{1CE05575-18B4-C1A6-348A-1689B41FF48F}"/>
          </ac:spMkLst>
        </pc:spChg>
        <pc:spChg chg="mod">
          <ac:chgData name="Klara Hübner" userId="7a457e581f0146c3" providerId="LiveId" clId="{9AEF6E9C-F058-4C4F-9B81-E2C1FD34B105}" dt="2022-09-26T11:45:41.324" v="1816" actId="1036"/>
          <ac:spMkLst>
            <pc:docMk/>
            <pc:sldMk cId="2947235179" sldId="316"/>
            <ac:spMk id="110" creationId="{9E8D51C1-3D1D-D391-8F6A-53395DF2FACD}"/>
          </ac:spMkLst>
        </pc:spChg>
        <pc:picChg chg="del">
          <ac:chgData name="Klara Hübner" userId="7a457e581f0146c3" providerId="LiveId" clId="{9AEF6E9C-F058-4C4F-9B81-E2C1FD34B105}" dt="2022-09-26T11:07:20.373" v="576" actId="478"/>
          <ac:picMkLst>
            <pc:docMk/>
            <pc:sldMk cId="2947235179" sldId="316"/>
            <ac:picMk id="6" creationId="{041B5E80-C77E-C36E-915D-4DDDC2DD3FE9}"/>
          </ac:picMkLst>
        </pc:picChg>
        <pc:picChg chg="del">
          <ac:chgData name="Klara Hübner" userId="7a457e581f0146c3" providerId="LiveId" clId="{9AEF6E9C-F058-4C4F-9B81-E2C1FD34B105}" dt="2022-09-26T11:07:23.750" v="578" actId="478"/>
          <ac:picMkLst>
            <pc:docMk/>
            <pc:sldMk cId="2947235179" sldId="316"/>
            <ac:picMk id="11" creationId="{52843D7D-AB84-694D-32BB-65ED581E8ECA}"/>
          </ac:picMkLst>
        </pc:picChg>
        <pc:picChg chg="del">
          <ac:chgData name="Klara Hübner" userId="7a457e581f0146c3" providerId="LiveId" clId="{9AEF6E9C-F058-4C4F-9B81-E2C1FD34B105}" dt="2022-09-26T11:07:22.300" v="577" actId="478"/>
          <ac:picMkLst>
            <pc:docMk/>
            <pc:sldMk cId="2947235179" sldId="316"/>
            <ac:picMk id="13" creationId="{415283B5-B0CE-C189-F2DD-E9749EDE47B5}"/>
          </ac:picMkLst>
        </pc:picChg>
        <pc:picChg chg="add del mod ord">
          <ac:chgData name="Klara Hübner" userId="7a457e581f0146c3" providerId="LiveId" clId="{9AEF6E9C-F058-4C4F-9B81-E2C1FD34B105}" dt="2022-09-26T12:30:29.157" v="3960" actId="1076"/>
          <ac:picMkLst>
            <pc:docMk/>
            <pc:sldMk cId="2947235179" sldId="316"/>
            <ac:picMk id="14" creationId="{91C5D938-7F6D-50B4-9E7F-08FE794515F9}"/>
          </ac:picMkLst>
        </pc:picChg>
        <pc:picChg chg="add del mod">
          <ac:chgData name="Klara Hübner" userId="7a457e581f0146c3" providerId="LiveId" clId="{9AEF6E9C-F058-4C4F-9B81-E2C1FD34B105}" dt="2022-09-26T11:50:36.483" v="1874" actId="478"/>
          <ac:picMkLst>
            <pc:docMk/>
            <pc:sldMk cId="2947235179" sldId="316"/>
            <ac:picMk id="16" creationId="{F68BEA8B-425B-7934-34B7-A53B9B674E0B}"/>
          </ac:picMkLst>
        </pc:picChg>
      </pc:sldChg>
      <pc:sldChg chg="add del">
        <pc:chgData name="Klara Hübner" userId="7a457e581f0146c3" providerId="LiveId" clId="{9AEF6E9C-F058-4C4F-9B81-E2C1FD34B105}" dt="2022-09-26T11:46:01.544" v="1822" actId="47"/>
        <pc:sldMkLst>
          <pc:docMk/>
          <pc:sldMk cId="2607905040" sldId="317"/>
        </pc:sldMkLst>
      </pc:sldChg>
      <pc:sldChg chg="addSp delSp modSp add mod delAnim modAnim">
        <pc:chgData name="Klara Hübner" userId="7a457e581f0146c3" providerId="LiveId" clId="{9AEF6E9C-F058-4C4F-9B81-E2C1FD34B105}" dt="2022-09-26T12:47:51.173" v="4327" actId="21"/>
        <pc:sldMkLst>
          <pc:docMk/>
          <pc:sldMk cId="206146694" sldId="318"/>
        </pc:sldMkLst>
        <pc:spChg chg="mod">
          <ac:chgData name="Klara Hübner" userId="7a457e581f0146c3" providerId="LiveId" clId="{9AEF6E9C-F058-4C4F-9B81-E2C1FD34B105}" dt="2022-09-26T11:52:39.827" v="1928" actId="14100"/>
          <ac:spMkLst>
            <pc:docMk/>
            <pc:sldMk cId="206146694" sldId="318"/>
            <ac:spMk id="3" creationId="{E20FE13D-4193-22A9-7F7F-E9480E4197AA}"/>
          </ac:spMkLst>
        </pc:spChg>
        <pc:spChg chg="mod">
          <ac:chgData name="Klara Hübner" userId="7a457e581f0146c3" providerId="LiveId" clId="{9AEF6E9C-F058-4C4F-9B81-E2C1FD34B105}" dt="2022-09-26T12:08:39.229" v="2896" actId="1076"/>
          <ac:spMkLst>
            <pc:docMk/>
            <pc:sldMk cId="206146694" sldId="318"/>
            <ac:spMk id="5" creationId="{6110C8D8-12CB-018E-28B5-8B651130B297}"/>
          </ac:spMkLst>
        </pc:spChg>
        <pc:spChg chg="del">
          <ac:chgData name="Klara Hübner" userId="7a457e581f0146c3" providerId="LiveId" clId="{9AEF6E9C-F058-4C4F-9B81-E2C1FD34B105}" dt="2022-09-26T11:47:17.253" v="1859" actId="478"/>
          <ac:spMkLst>
            <pc:docMk/>
            <pc:sldMk cId="206146694" sldId="318"/>
            <ac:spMk id="7" creationId="{EEE55EB8-7AFB-E69D-7F9C-3246ED5DBBA0}"/>
          </ac:spMkLst>
        </pc:spChg>
        <pc:spChg chg="mod">
          <ac:chgData name="Klara Hübner" userId="7a457e581f0146c3" providerId="LiveId" clId="{9AEF6E9C-F058-4C4F-9B81-E2C1FD34B105}" dt="2022-09-26T12:07:28.887" v="2858" actId="1076"/>
          <ac:spMkLst>
            <pc:docMk/>
            <pc:sldMk cId="206146694" sldId="318"/>
            <ac:spMk id="9" creationId="{9B2E22BD-B0BB-AA68-6014-4E10187E50AA}"/>
          </ac:spMkLst>
        </pc:spChg>
        <pc:spChg chg="mod">
          <ac:chgData name="Klara Hübner" userId="7a457e581f0146c3" providerId="LiveId" clId="{9AEF6E9C-F058-4C4F-9B81-E2C1FD34B105}" dt="2022-09-26T12:08:43.949" v="2898" actId="1076"/>
          <ac:spMkLst>
            <pc:docMk/>
            <pc:sldMk cId="206146694" sldId="318"/>
            <ac:spMk id="10" creationId="{BCCA22B5-2A21-B3F7-8DE9-0766158477DE}"/>
          </ac:spMkLst>
        </pc:spChg>
        <pc:spChg chg="add mod">
          <ac:chgData name="Klara Hübner" userId="7a457e581f0146c3" providerId="LiveId" clId="{9AEF6E9C-F058-4C4F-9B81-E2C1FD34B105}" dt="2022-09-26T12:18:39.946" v="3600" actId="1076"/>
          <ac:spMkLst>
            <pc:docMk/>
            <pc:sldMk cId="206146694" sldId="318"/>
            <ac:spMk id="13" creationId="{0A6E725C-D944-7BDF-F320-C867475239CE}"/>
          </ac:spMkLst>
        </pc:spChg>
        <pc:spChg chg="add mod">
          <ac:chgData name="Klara Hübner" userId="7a457e581f0146c3" providerId="LiveId" clId="{9AEF6E9C-F058-4C4F-9B81-E2C1FD34B105}" dt="2022-09-26T12:08:46.541" v="2899" actId="1076"/>
          <ac:spMkLst>
            <pc:docMk/>
            <pc:sldMk cId="206146694" sldId="318"/>
            <ac:spMk id="14" creationId="{DF3B6574-6A84-71FC-B002-441D0E2CB6F8}"/>
          </ac:spMkLst>
        </pc:spChg>
        <pc:spChg chg="add mod">
          <ac:chgData name="Klara Hübner" userId="7a457e581f0146c3" providerId="LiveId" clId="{9AEF6E9C-F058-4C4F-9B81-E2C1FD34B105}" dt="2022-09-26T12:18:30.194" v="3599" actId="14100"/>
          <ac:spMkLst>
            <pc:docMk/>
            <pc:sldMk cId="206146694" sldId="318"/>
            <ac:spMk id="15" creationId="{64AEF585-4748-6AEB-819B-F768C3284B3B}"/>
          </ac:spMkLst>
        </pc:spChg>
        <pc:spChg chg="add mod">
          <ac:chgData name="Klara Hübner" userId="7a457e581f0146c3" providerId="LiveId" clId="{9AEF6E9C-F058-4C4F-9B81-E2C1FD34B105}" dt="2022-09-26T12:09:26.791" v="2950" actId="207"/>
          <ac:spMkLst>
            <pc:docMk/>
            <pc:sldMk cId="206146694" sldId="318"/>
            <ac:spMk id="16" creationId="{95747888-D6CE-7641-9F1B-95D2A2F871E5}"/>
          </ac:spMkLst>
        </pc:spChg>
        <pc:spChg chg="add mod">
          <ac:chgData name="Klara Hübner" userId="7a457e581f0146c3" providerId="LiveId" clId="{9AEF6E9C-F058-4C4F-9B81-E2C1FD34B105}" dt="2022-09-26T12:28:03.776" v="3933" actId="20577"/>
          <ac:spMkLst>
            <pc:docMk/>
            <pc:sldMk cId="206146694" sldId="318"/>
            <ac:spMk id="17" creationId="{0BD47B89-51AE-8B60-7859-6EA3B8CE7EF8}"/>
          </ac:spMkLst>
        </pc:spChg>
        <pc:spChg chg="add del mod">
          <ac:chgData name="Klara Hübner" userId="7a457e581f0146c3" providerId="LiveId" clId="{9AEF6E9C-F058-4C4F-9B81-E2C1FD34B105}" dt="2022-09-26T12:47:51.173" v="4327" actId="21"/>
          <ac:spMkLst>
            <pc:docMk/>
            <pc:sldMk cId="206146694" sldId="318"/>
            <ac:spMk id="18" creationId="{380DEEF4-6BD3-1733-7D75-9B006AD9BD79}"/>
          </ac:spMkLst>
        </pc:spChg>
        <pc:spChg chg="mod">
          <ac:chgData name="Klara Hübner" userId="7a457e581f0146c3" providerId="LiveId" clId="{9AEF6E9C-F058-4C4F-9B81-E2C1FD34B105}" dt="2022-09-26T11:55:40.641" v="2123" actId="1076"/>
          <ac:spMkLst>
            <pc:docMk/>
            <pc:sldMk cId="206146694" sldId="318"/>
            <ac:spMk id="110" creationId="{9E8D51C1-3D1D-D391-8F6A-53395DF2FACD}"/>
          </ac:spMkLst>
        </pc:spChg>
        <pc:picChg chg="add del mod">
          <ac:chgData name="Klara Hübner" userId="7a457e581f0146c3" providerId="LiveId" clId="{9AEF6E9C-F058-4C4F-9B81-E2C1FD34B105}" dt="2022-09-26T11:52:09.397" v="1902"/>
          <ac:picMkLst>
            <pc:docMk/>
            <pc:sldMk cId="206146694" sldId="318"/>
            <ac:picMk id="8" creationId="{0A3CEADA-8135-1628-39E9-94398A2CF324}"/>
          </ac:picMkLst>
        </pc:picChg>
        <pc:picChg chg="add del mod">
          <ac:chgData name="Klara Hübner" userId="7a457e581f0146c3" providerId="LiveId" clId="{9AEF6E9C-F058-4C4F-9B81-E2C1FD34B105}" dt="2022-09-26T11:52:26.707" v="1912" actId="478"/>
          <ac:picMkLst>
            <pc:docMk/>
            <pc:sldMk cId="206146694" sldId="318"/>
            <ac:picMk id="12" creationId="{6A6DF9EC-0374-6B8D-F47A-F6ACC6343E67}"/>
          </ac:picMkLst>
        </pc:picChg>
      </pc:sldChg>
      <pc:sldChg chg="addSp delSp modSp add mod ord modAnim">
        <pc:chgData name="Klara Hübner" userId="7a457e581f0146c3" providerId="LiveId" clId="{9AEF6E9C-F058-4C4F-9B81-E2C1FD34B105}" dt="2022-09-26T12:53:40.545" v="4733"/>
        <pc:sldMkLst>
          <pc:docMk/>
          <pc:sldMk cId="2317737928" sldId="319"/>
        </pc:sldMkLst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" creationId="{E862C616-6B24-9087-C373-C84D3DF6B478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" creationId="{AC24603C-4EF0-4987-39DD-C96E4F99823F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4" creationId="{00000000-0000-0000-0000-000000000000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7" creationId="{C356F571-8D54-6991-42F9-AB6A688E074A}"/>
          </ac:spMkLst>
        </pc:spChg>
        <pc:spChg chg="add mod">
          <ac:chgData name="Klara Hübner" userId="7a457e581f0146c3" providerId="LiveId" clId="{9AEF6E9C-F058-4C4F-9B81-E2C1FD34B105}" dt="2022-09-26T12:44:06.424" v="4287" actId="1076"/>
          <ac:spMkLst>
            <pc:docMk/>
            <pc:sldMk cId="2317737928" sldId="319"/>
            <ac:spMk id="8" creationId="{1E9BF0D9-CB4F-3F3E-28C9-F70B0443AF19}"/>
          </ac:spMkLst>
        </pc:spChg>
        <pc:spChg chg="mod">
          <ac:chgData name="Klara Hübner" userId="7a457e581f0146c3" providerId="LiveId" clId="{9AEF6E9C-F058-4C4F-9B81-E2C1FD34B105}" dt="2022-09-26T12:42:41.568" v="4261" actId="20577"/>
          <ac:spMkLst>
            <pc:docMk/>
            <pc:sldMk cId="2317737928" sldId="319"/>
            <ac:spMk id="10" creationId="{F85395C7-122F-101A-6643-C5D1B6A68E4B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1" creationId="{6B7E09BF-8032-CBE5-1F8D-D360051CBDEE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2" creationId="{846C5B5C-547B-4BBC-1EB1-EA27C2E791E2}"/>
          </ac:spMkLst>
        </pc:spChg>
        <pc:spChg chg="add mod">
          <ac:chgData name="Klara Hübner" userId="7a457e581f0146c3" providerId="LiveId" clId="{9AEF6E9C-F058-4C4F-9B81-E2C1FD34B105}" dt="2022-09-26T12:43:54.073" v="4285" actId="1076"/>
          <ac:spMkLst>
            <pc:docMk/>
            <pc:sldMk cId="2317737928" sldId="319"/>
            <ac:spMk id="14" creationId="{6F87BD2A-E1DE-BAB6-7DEF-DF62AC49D86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6" creationId="{7DD5BAA6-20CA-EC7B-FB33-EA13702C310C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7" creationId="{1BC8C8FE-A955-A4CF-AB8E-386849CBA10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8" creationId="{2C5CC8C1-23AF-BB43-76F7-0912D91C82B8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9" creationId="{65ABFFDC-26C8-E795-1684-F561ACEF169C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0" creationId="{2DB14213-13FF-0B70-96CF-42CDCDC7CB85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1" creationId="{0898AF1C-74B2-720B-08AE-9DEEE56939F0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2" creationId="{52F0320D-D255-411D-0789-CE4C6F234E32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3" creationId="{AE8DA70F-CD27-899B-3B00-4762D5867BCF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4" creationId="{A1606C57-757E-2D03-B882-3FBDCC400AE5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5" creationId="{52A5C19D-EC95-6A5F-433D-2308BD149442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6" creationId="{1A44DA0E-3B48-50F6-241B-38546F3FFF22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7" creationId="{144D6015-EC0D-7413-EA9C-9AD731D0225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8" creationId="{E8383DFB-0F77-0F5D-521F-4C1879160285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29" creationId="{D610859A-6225-0092-8F60-5E8E9370F76C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0" creationId="{E9281B3B-98EF-9C4E-E1CC-0EEFD028FDE6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1" creationId="{83B829EF-EA92-60D7-F61C-CE54BDD49F1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2" creationId="{05EECEC0-3EE7-493B-7A88-E66FDB65196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3" creationId="{B514B9F2-CD57-63B2-BD70-216C7352070E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4" creationId="{86853203-38B4-A39A-3273-37ABB4F17D78}"/>
          </ac:spMkLst>
        </pc:spChg>
        <pc:spChg chg="del mod">
          <ac:chgData name="Klara Hübner" userId="7a457e581f0146c3" providerId="LiveId" clId="{9AEF6E9C-F058-4C4F-9B81-E2C1FD34B105}" dt="2022-09-26T12:38:16.402" v="4116" actId="478"/>
          <ac:spMkLst>
            <pc:docMk/>
            <pc:sldMk cId="2317737928" sldId="319"/>
            <ac:spMk id="35" creationId="{35A60962-5241-D72B-7B7D-F5BF45B5A81A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6" creationId="{2909E12D-038A-FE66-461A-47114263A6D9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7" creationId="{A0C46CCB-5C08-F158-7AEB-AB9AF2453C26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38" creationId="{69FBDEE3-5B71-F451-DF4F-C8CAC229EFEF}"/>
          </ac:spMkLst>
        </pc:spChg>
        <pc:spChg chg="add mod">
          <ac:chgData name="Klara Hübner" userId="7a457e581f0146c3" providerId="LiveId" clId="{9AEF6E9C-F058-4C4F-9B81-E2C1FD34B105}" dt="2022-09-26T12:47:39.046" v="4325" actId="1036"/>
          <ac:spMkLst>
            <pc:docMk/>
            <pc:sldMk cId="2317737928" sldId="319"/>
            <ac:spMk id="42" creationId="{40A8670B-5C28-D6F1-FAA6-36FAD3D1D1FF}"/>
          </ac:spMkLst>
        </pc:spChg>
        <pc:spChg chg="add mod">
          <ac:chgData name="Klara Hübner" userId="7a457e581f0146c3" providerId="LiveId" clId="{9AEF6E9C-F058-4C4F-9B81-E2C1FD34B105}" dt="2022-09-26T12:52:43.549" v="4717" actId="1076"/>
          <ac:spMkLst>
            <pc:docMk/>
            <pc:sldMk cId="2317737928" sldId="319"/>
            <ac:spMk id="44" creationId="{0FE7000C-00FA-C8E4-ACE6-D2AF7E405303}"/>
          </ac:spMkLst>
        </pc:spChg>
        <pc:spChg chg="add mod">
          <ac:chgData name="Klara Hübner" userId="7a457e581f0146c3" providerId="LiveId" clId="{9AEF6E9C-F058-4C4F-9B81-E2C1FD34B105}" dt="2022-09-26T12:52:52.228" v="4719" actId="1076"/>
          <ac:spMkLst>
            <pc:docMk/>
            <pc:sldMk cId="2317737928" sldId="319"/>
            <ac:spMk id="45" creationId="{6038319D-35B1-FA30-00A5-49484DF61C1D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59" creationId="{C1BAE830-A9BC-FF31-4732-AE4F681F4D5E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69" creationId="{BE41EA74-B961-8B43-605A-8998F007884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70" creationId="{2B51C54D-98F0-E7DE-F63E-3F15C4EA333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80" creationId="{974D5F84-565C-6E46-4631-45C5D130A167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93" creationId="{5471D669-6528-595A-5A25-7743B9E43B20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00" creationId="{0E7AEE80-166F-5477-2987-0882E700695F}"/>
          </ac:spMkLst>
        </pc:spChg>
        <pc:spChg chg="del">
          <ac:chgData name="Klara Hübner" userId="7a457e581f0146c3" providerId="LiveId" clId="{9AEF6E9C-F058-4C4F-9B81-E2C1FD34B105}" dt="2022-09-26T12:38:11.796" v="4114" actId="478"/>
          <ac:spMkLst>
            <pc:docMk/>
            <pc:sldMk cId="2317737928" sldId="319"/>
            <ac:spMk id="101" creationId="{C44BDF49-631F-29BD-581E-449FCE30D91E}"/>
          </ac:spMkLst>
        </pc:spChg>
        <pc:picChg chg="add mod">
          <ac:chgData name="Klara Hübner" userId="7a457e581f0146c3" providerId="LiveId" clId="{9AEF6E9C-F058-4C4F-9B81-E2C1FD34B105}" dt="2022-09-26T12:44:02.473" v="4286" actId="1076"/>
          <ac:picMkLst>
            <pc:docMk/>
            <pc:sldMk cId="2317737928" sldId="319"/>
            <ac:picMk id="6" creationId="{C76CFAEB-5B8A-B906-0AF6-172AF626C1DE}"/>
          </ac:picMkLst>
        </pc:picChg>
        <pc:picChg chg="add mod">
          <ac:chgData name="Klara Hübner" userId="7a457e581f0146c3" providerId="LiveId" clId="{9AEF6E9C-F058-4C4F-9B81-E2C1FD34B105}" dt="2022-09-26T12:44:16.168" v="4289" actId="1076"/>
          <ac:picMkLst>
            <pc:docMk/>
            <pc:sldMk cId="2317737928" sldId="319"/>
            <ac:picMk id="13" creationId="{026572E6-937E-B4FA-76A7-62A5A7FD805A}"/>
          </ac:picMkLst>
        </pc:picChg>
        <pc:picChg chg="add mod ord">
          <ac:chgData name="Klara Hübner" userId="7a457e581f0146c3" providerId="LiveId" clId="{9AEF6E9C-F058-4C4F-9B81-E2C1FD34B105}" dt="2022-09-26T12:47:05.122" v="4298" actId="167"/>
          <ac:picMkLst>
            <pc:docMk/>
            <pc:sldMk cId="2317737928" sldId="319"/>
            <ac:picMk id="39" creationId="{53A771E6-8AB7-DB04-0E3C-2997B3ECF09E}"/>
          </ac:picMkLst>
        </pc:pic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0" creationId="{A5362076-F285-E371-9AFE-AEC60A529D4A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1" creationId="{019D4722-FBDE-6173-1225-2D77A834542F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3" creationId="{11ABF073-1A14-39A2-FAFF-2EDAFC4EE786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6" creationId="{A20EF9B4-778F-A0C1-60D3-5F3AB72E905D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49" creationId="{AEB61A8B-DC14-0A32-BB3E-5C125D2804B1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51" creationId="{EB055229-D8A4-00D0-B3D7-D1D9471C806F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54" creationId="{88E44971-B7EC-C65D-BA06-FEC6FB0081F6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57" creationId="{3E55DA6F-605D-F6A4-5BD1-5BB7ACB0942D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60" creationId="{0E5128EA-36C5-1EE0-F276-7F7F73F51587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63" creationId="{ACB12995-C777-E04B-3ABF-4A0144679245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66" creationId="{DF40B089-F8D9-9E61-85D1-86F2AF07B5D2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71" creationId="{D6074AEB-F768-1B80-A94D-4E4BC9CE6351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73" creationId="{04CCEE20-F612-2C70-A643-01BC513DF947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75" creationId="{BE96A9FB-CD98-A064-5B64-A15039646249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81" creationId="{0776C58D-3E93-3538-497C-407E05302071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84" creationId="{CDEE1B4D-8527-DA81-6EFD-13EC8294D0A7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87" creationId="{C7B9F690-81CA-912A-50F6-B5A9E98110E4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90" creationId="{DA1EBF3F-5436-3E6D-9E0E-21326CC37715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94" creationId="{9098AFD9-8EB7-C468-D40D-DB6409D05988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97" creationId="{9296F847-CFBF-980A-9621-BB27E6C0D7EE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102" creationId="{8CF1B436-1515-4C9B-068E-CB99626DD7DB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104" creationId="{D646B9D7-07AD-9AAA-2398-5FCA3A9D7EFB}"/>
          </ac:cxnSpMkLst>
        </pc:cxnChg>
        <pc:cxnChg chg="del">
          <ac:chgData name="Klara Hübner" userId="7a457e581f0146c3" providerId="LiveId" clId="{9AEF6E9C-F058-4C4F-9B81-E2C1FD34B105}" dt="2022-09-26T12:38:11.796" v="4114" actId="478"/>
          <ac:cxnSpMkLst>
            <pc:docMk/>
            <pc:sldMk cId="2317737928" sldId="319"/>
            <ac:cxnSpMk id="106" creationId="{8D4DCEEE-66B0-2A70-8A70-40417BDBCC7F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386" y="1371039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XIII.</a:t>
            </a:r>
            <a:r>
              <a:rPr lang="cs-CZ" altLang="cs-CZ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1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Pamětní místa </a:t>
            </a:r>
            <a:r>
              <a:rPr lang="cs-CZ" altLang="cs-CZ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(ne)místa</a:t>
            </a:r>
            <a:b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</a:t>
            </a: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1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cs-CZ" altLang="cs-CZ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altLang="cs-CZ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dějiny a </a:t>
            </a:r>
            <a:r>
              <a:rPr lang="cs-CZ" altLang="cs-CZ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pamět</a:t>
            </a:r>
            <a:r>
              <a:rPr lang="cs-CZ" altLang="cs-CZ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 descr="Obsah obrázku text, tabule&#10;&#10;Popis byl vytvořen automaticky">
            <a:extLst>
              <a:ext uri="{FF2B5EF4-FFF2-40B4-BE49-F238E27FC236}">
                <a16:creationId xmlns:a16="http://schemas.microsoft.com/office/drawing/2014/main" xmlns="" id="{E94D7E21-4DE0-637F-649E-64A8BDF71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84" y="4553980"/>
            <a:ext cx="2564026" cy="19230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Obrázek 2" descr="Obsah obrázku zeď, interiér, sedadlo, kámen&#10;&#10;Popis byl vytvořen automaticky">
            <a:extLst>
              <a:ext uri="{FF2B5EF4-FFF2-40B4-BE49-F238E27FC236}">
                <a16:creationId xmlns:a16="http://schemas.microsoft.com/office/drawing/2014/main" xmlns="" id="{30AFE338-427C-C5CA-3F64-8D4B44CE82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t="2222" b="14045"/>
          <a:stretch/>
        </p:blipFill>
        <p:spPr>
          <a:xfrm>
            <a:off x="3990513" y="303320"/>
            <a:ext cx="4856945" cy="57423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2357059" y="1935962"/>
            <a:ext cx="6216417" cy="1047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lang="cs-CZ" sz="1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pamět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není určená pro jedince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Opírá se sice o jeho vzpomínky, propojuje je </a:t>
            </a:r>
            <a:r>
              <a:rPr lang="cs-CZ" sz="1600" b="1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(nadřazenou)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monumentalitou pamětních míst, ke kterým jednotlivec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vytváří vlastní vztah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9690" y="286296"/>
            <a:ext cx="2723478" cy="597896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6110C8D8-12CB-018E-28B5-8B651130B297}"/>
              </a:ext>
            </a:extLst>
          </p:cNvPr>
          <p:cNvSpPr/>
          <p:nvPr/>
        </p:nvSpPr>
        <p:spPr bwMode="auto">
          <a:xfrm>
            <a:off x="2357060" y="3059853"/>
            <a:ext cx="6472553" cy="116467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Rozlišuje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ři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typy paměti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specifická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živočišné chování (pudy)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etnická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reprodukce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vzorců chování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 lidské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společnosti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umělá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: reprodukce mechanických úkonů bez reflexe (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instinkty)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E20FE13D-4193-22A9-7F7F-E9480E4197AA}"/>
              </a:ext>
            </a:extLst>
          </p:cNvPr>
          <p:cNvSpPr/>
          <p:nvPr/>
        </p:nvSpPr>
        <p:spPr bwMode="auto">
          <a:xfrm>
            <a:off x="523556" y="1706189"/>
            <a:ext cx="1880700" cy="86168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Émile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Durkheim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1858-1917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9B2E22BD-B0BB-AA68-6014-4E10187E50AA}"/>
              </a:ext>
            </a:extLst>
          </p:cNvPr>
          <p:cNvSpPr/>
          <p:nvPr/>
        </p:nvSpPr>
        <p:spPr bwMode="auto">
          <a:xfrm>
            <a:off x="2139045" y="4350060"/>
            <a:ext cx="6908582" cy="2025304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Většinou existuje několik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‚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olektivních pamětí‘ vedle sebe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závislá na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kulturním rámci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biologií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 své socializaci,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přebírá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člověk vzorce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společenské ho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chování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myšlení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Individuální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 ovlivněná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různými kolektivními paměti;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závisí na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vzdělání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příslušnosti ke specifické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sociální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skupině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paměť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shoda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 individuální a různými kolektivními paměti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BCCA22B5-2A21-B3F7-8DE9-0766158477DE}"/>
              </a:ext>
            </a:extLst>
          </p:cNvPr>
          <p:cNvSpPr/>
          <p:nvPr/>
        </p:nvSpPr>
        <p:spPr bwMode="auto">
          <a:xfrm>
            <a:off x="119101" y="3916068"/>
            <a:ext cx="2109300" cy="86798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Maurice </a:t>
            </a:r>
            <a:r>
              <a:rPr lang="cs-CZ" sz="16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Halbwachs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1877-1945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xmlns="" id="{0A6E725C-D944-7BDF-F320-C867475239CE}"/>
              </a:ext>
            </a:extLst>
          </p:cNvPr>
          <p:cNvSpPr/>
          <p:nvPr/>
        </p:nvSpPr>
        <p:spPr bwMode="auto">
          <a:xfrm>
            <a:off x="320655" y="2644504"/>
            <a:ext cx="2083601" cy="78449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André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Leroi-Gourhan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1911-1986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xmlns="" id="{95747888-D6CE-7641-9F1B-95D2A2F871E5}"/>
              </a:ext>
            </a:extLst>
          </p:cNvPr>
          <p:cNvSpPr/>
          <p:nvPr/>
        </p:nvSpPr>
        <p:spPr bwMode="auto">
          <a:xfrm>
            <a:off x="3319272" y="940079"/>
            <a:ext cx="3849624" cy="90889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Změna pohledu na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ísta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paměti a historickou paměť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DF3B6574-6A84-71FC-B002-441D0E2CB6F8}"/>
              </a:ext>
            </a:extLst>
          </p:cNvPr>
          <p:cNvSpPr/>
          <p:nvPr/>
        </p:nvSpPr>
        <p:spPr bwMode="auto">
          <a:xfrm>
            <a:off x="91440" y="806368"/>
            <a:ext cx="2450592" cy="135720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 a 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Aleida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Assmannovi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(1938-2024)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(*1947)</a:t>
            </a:r>
            <a:endParaRPr lang="cs-CZ" sz="16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64AEF585-4748-6AEB-819B-F768C3284B3B}"/>
              </a:ext>
            </a:extLst>
          </p:cNvPr>
          <p:cNvSpPr/>
          <p:nvPr/>
        </p:nvSpPr>
        <p:spPr bwMode="auto">
          <a:xfrm>
            <a:off x="2120280" y="1922949"/>
            <a:ext cx="6936014" cy="866497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paměť je lokalizována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mimo individuální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Jak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dlouho se taková paměť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udrží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jak je zorganizována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určeno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kulturou, </a:t>
            </a:r>
            <a:endParaRPr kumimoji="0" lang="cs-CZ" sz="1600" b="1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které vznikla</a:t>
            </a: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9690" y="286296"/>
            <a:ext cx="2723478" cy="597896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95747888-D6CE-7641-9F1B-95D2A2F871E5}"/>
              </a:ext>
            </a:extLst>
          </p:cNvPr>
          <p:cNvSpPr/>
          <p:nvPr/>
        </p:nvSpPr>
        <p:spPr bwMode="auto">
          <a:xfrm>
            <a:off x="4498848" y="721957"/>
            <a:ext cx="3849624" cy="90889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Změna pohledu na</a:t>
            </a:r>
            <a:endParaRPr lang="cs-CZ" sz="16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ísta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paměti a historickou paměť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893382" y="2846265"/>
            <a:ext cx="7030302" cy="212365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Dají se rozlišit čtyři 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kolektivní paměti: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paměť mimetická: tj. společenské jednání, které přenášíme napodobováním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paměť věcí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komunikativní: předávaná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 skrze jazyk (</a:t>
            </a:r>
            <a:r>
              <a:rPr lang="cs-CZ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oralita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kulturní: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veřejné manifestace,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kterých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jsou uložené informace v </a:t>
            </a: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 zakódované podobě =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symboly nebo obřady o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které se opírá skupinová </a:t>
            </a:r>
            <a:endParaRPr lang="cs-CZ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identita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1578825" y="4621560"/>
            <a:ext cx="6615684" cy="206210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Problém plynoucí mezery</a:t>
            </a:r>
          </a:p>
          <a:p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floating</a:t>
            </a:r>
            <a:r>
              <a:rPr lang="cs-CZ" sz="1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gap)</a:t>
            </a:r>
          </a:p>
          <a:p>
            <a:endParaRPr lang="cs-CZ" sz="16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</a:t>
            </a:r>
            <a:r>
              <a:rPr lang="cs-CZ" sz="1600" b="1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Vansina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čím dál je nějaká událost </a:t>
            </a:r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dějinách vzdálená, tím méně o ní víme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Ústní tradice s ztrácí po třech až čtyřech generacích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800 až 100 letech vzniká mezera, ve které se rodí mýty, </a:t>
            </a:r>
            <a:r>
              <a:rPr lang="cs-CZ" sz="16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oficiální </a:t>
            </a: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historické tradice, monumenty</a:t>
            </a:r>
          </a:p>
        </p:txBody>
      </p:sp>
    </p:spTree>
    <p:extLst>
      <p:ext uri="{BB962C8B-B14F-4D97-AF65-F5344CB8AC3E}">
        <p14:creationId xmlns:p14="http://schemas.microsoft.com/office/powerpoint/2010/main" val="10175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xmlns="" id="{8790B61C-FBB3-0064-8DF6-897D0897C93B}"/>
              </a:ext>
            </a:extLst>
          </p:cNvPr>
          <p:cNvSpPr/>
          <p:nvPr/>
        </p:nvSpPr>
        <p:spPr bwMode="auto">
          <a:xfrm>
            <a:off x="248639" y="1198485"/>
            <a:ext cx="8771213" cy="39815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453E2B5D-D44A-A2CE-2F85-3D8BB3DD2019}"/>
              </a:ext>
            </a:extLst>
          </p:cNvPr>
          <p:cNvSpPr/>
          <p:nvPr/>
        </p:nvSpPr>
        <p:spPr bwMode="auto">
          <a:xfrm>
            <a:off x="2170402" y="1269508"/>
            <a:ext cx="2996402" cy="2337740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Čas, ve kterém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se vše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xmlns="" id="{C1E1DF6E-BA33-1F30-73EB-A21C0E0CCD60}"/>
              </a:ext>
            </a:extLst>
          </p:cNvPr>
          <p:cNvSpPr/>
          <p:nvPr/>
        </p:nvSpPr>
        <p:spPr bwMode="auto">
          <a:xfrm>
            <a:off x="1114221" y="4346989"/>
            <a:ext cx="506027" cy="51490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xmlns="" id="{92486C53-E0F8-DA5C-56F5-EECA7774B52B}"/>
              </a:ext>
            </a:extLst>
          </p:cNvPr>
          <p:cNvSpPr/>
          <p:nvPr/>
        </p:nvSpPr>
        <p:spPr bwMode="auto">
          <a:xfrm>
            <a:off x="1207513" y="4206403"/>
            <a:ext cx="319445" cy="281173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xmlns="" id="{44D60A77-9FF3-8E8D-89E3-DF9C72C2F710}"/>
              </a:ext>
            </a:extLst>
          </p:cNvPr>
          <p:cNvSpPr/>
          <p:nvPr/>
        </p:nvSpPr>
        <p:spPr bwMode="auto">
          <a:xfrm>
            <a:off x="1500326" y="4438835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xmlns="" id="{1319FDBC-CD7C-A8BD-7FFB-E7DC73CD75DF}"/>
              </a:ext>
            </a:extLst>
          </p:cNvPr>
          <p:cNvSpPr/>
          <p:nvPr/>
        </p:nvSpPr>
        <p:spPr bwMode="auto">
          <a:xfrm>
            <a:off x="1038687" y="4429957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A71CA6C-B34A-14B0-570D-DFC15EF0DC3E}"/>
              </a:ext>
            </a:extLst>
          </p:cNvPr>
          <p:cNvCxnSpPr/>
          <p:nvPr/>
        </p:nvCxnSpPr>
        <p:spPr bwMode="auto">
          <a:xfrm flipH="1">
            <a:off x="1313965" y="4866246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9C810332-606D-EF10-AD6D-D106F6EA44C9}"/>
              </a:ext>
            </a:extLst>
          </p:cNvPr>
          <p:cNvCxnSpPr/>
          <p:nvPr/>
        </p:nvCxnSpPr>
        <p:spPr bwMode="auto">
          <a:xfrm flipH="1">
            <a:off x="1447210" y="4869150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138BE8B8-7EBC-DE66-BED3-8FD3B6636BC6}"/>
              </a:ext>
            </a:extLst>
          </p:cNvPr>
          <p:cNvSpPr/>
          <p:nvPr/>
        </p:nvSpPr>
        <p:spPr bwMode="auto">
          <a:xfrm>
            <a:off x="1114221" y="1500326"/>
            <a:ext cx="2028474" cy="171747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Prostor, 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kterém 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vše 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36ACEE71-BEA2-8342-D5BC-0BF3F6407107}"/>
              </a:ext>
            </a:extLst>
          </p:cNvPr>
          <p:cNvSpPr/>
          <p:nvPr/>
        </p:nvSpPr>
        <p:spPr bwMode="auto">
          <a:xfrm>
            <a:off x="357681" y="2476836"/>
            <a:ext cx="1948913" cy="16007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společenská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B3D7FE28-C357-2543-5F76-C42B899ED9D3}"/>
              </a:ext>
            </a:extLst>
          </p:cNvPr>
          <p:cNvSpPr/>
          <p:nvPr/>
        </p:nvSpPr>
        <p:spPr bwMode="auto">
          <a:xfrm>
            <a:off x="1038687" y="3447737"/>
            <a:ext cx="1482571" cy="75431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Individuální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Šipka: čtyřstranná 16">
            <a:extLst>
              <a:ext uri="{FF2B5EF4-FFF2-40B4-BE49-F238E27FC236}">
                <a16:creationId xmlns:a16="http://schemas.microsoft.com/office/drawing/2014/main" xmlns="" id="{00E226F3-1A4F-8A36-38EB-6B8628613E02}"/>
              </a:ext>
            </a:extLst>
          </p:cNvPr>
          <p:cNvSpPr/>
          <p:nvPr/>
        </p:nvSpPr>
        <p:spPr bwMode="auto">
          <a:xfrm rot="2780841">
            <a:off x="2125793" y="3171360"/>
            <a:ext cx="1086609" cy="726598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6F96CB2C-4222-CA34-D6DA-7FE0416459A4}"/>
              </a:ext>
            </a:extLst>
          </p:cNvPr>
          <p:cNvSpPr/>
          <p:nvPr/>
        </p:nvSpPr>
        <p:spPr bwMode="auto">
          <a:xfrm>
            <a:off x="4888399" y="3768858"/>
            <a:ext cx="138928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xmlns="" id="{229CA1EE-7684-78A6-06AC-4194AC940DDE}"/>
              </a:ext>
            </a:extLst>
          </p:cNvPr>
          <p:cNvSpPr/>
          <p:nvPr/>
        </p:nvSpPr>
        <p:spPr bwMode="auto">
          <a:xfrm>
            <a:off x="4352824" y="3941973"/>
            <a:ext cx="627689" cy="405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xmlns="" id="{5C518CBE-AFE0-821A-1A25-23A370737E21}"/>
              </a:ext>
            </a:extLst>
          </p:cNvPr>
          <p:cNvSpPr/>
          <p:nvPr/>
        </p:nvSpPr>
        <p:spPr bwMode="auto">
          <a:xfrm>
            <a:off x="2921279" y="3775481"/>
            <a:ext cx="148257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Vytváření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Rovná se 20">
            <a:extLst>
              <a:ext uri="{FF2B5EF4-FFF2-40B4-BE49-F238E27FC236}">
                <a16:creationId xmlns:a16="http://schemas.microsoft.com/office/drawing/2014/main" xmlns="" id="{1EEDC02D-4831-39F6-4903-B06477F8934C}"/>
              </a:ext>
            </a:extLst>
          </p:cNvPr>
          <p:cNvSpPr/>
          <p:nvPr/>
        </p:nvSpPr>
        <p:spPr bwMode="auto">
          <a:xfrm>
            <a:off x="6277680" y="3967224"/>
            <a:ext cx="656948" cy="343095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xmlns="" id="{A963A84D-106A-554C-C7C1-BEDF72A70A33}"/>
              </a:ext>
            </a:extLst>
          </p:cNvPr>
          <p:cNvSpPr/>
          <p:nvPr/>
        </p:nvSpPr>
        <p:spPr bwMode="auto">
          <a:xfrm>
            <a:off x="6987230" y="3405568"/>
            <a:ext cx="1636239" cy="14252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jisté doby,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identifikace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místem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9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6" grpId="0" animBg="1"/>
      <p:bldP spid="3" grpId="0" animBg="1"/>
      <p:bldP spid="17" grpId="0" animBg="1"/>
      <p:bldP spid="20" grpId="0" animBg="1"/>
      <p:bldP spid="19" grpId="0" animBg="1"/>
      <p:bldP spid="18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>
            <a:extLst>
              <a:ext uri="{FF2B5EF4-FFF2-40B4-BE49-F238E27FC236}">
                <a16:creationId xmlns:a16="http://schemas.microsoft.com/office/drawing/2014/main" xmlns="" id="{8790B61C-FBB3-0064-8DF6-897D0897C93B}"/>
              </a:ext>
            </a:extLst>
          </p:cNvPr>
          <p:cNvSpPr/>
          <p:nvPr/>
        </p:nvSpPr>
        <p:spPr bwMode="auto">
          <a:xfrm>
            <a:off x="248639" y="1198485"/>
            <a:ext cx="8771213" cy="398154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453E2B5D-D44A-A2CE-2F85-3D8BB3DD2019}"/>
              </a:ext>
            </a:extLst>
          </p:cNvPr>
          <p:cNvSpPr/>
          <p:nvPr/>
        </p:nvSpPr>
        <p:spPr bwMode="auto">
          <a:xfrm>
            <a:off x="2170402" y="1269508"/>
            <a:ext cx="2996402" cy="2337740"/>
          </a:xfrm>
          <a:prstGeom prst="ellipse">
            <a:avLst/>
          </a:prstGeom>
          <a:solidFill>
            <a:srgbClr val="CC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Čas, ve kterém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se vše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8" name="Rovnoramenný trojúhelník 7">
            <a:extLst>
              <a:ext uri="{FF2B5EF4-FFF2-40B4-BE49-F238E27FC236}">
                <a16:creationId xmlns:a16="http://schemas.microsoft.com/office/drawing/2014/main" xmlns="" id="{C1E1DF6E-BA33-1F30-73EB-A21C0E0CCD60}"/>
              </a:ext>
            </a:extLst>
          </p:cNvPr>
          <p:cNvSpPr/>
          <p:nvPr/>
        </p:nvSpPr>
        <p:spPr bwMode="auto">
          <a:xfrm>
            <a:off x="1114221" y="4346989"/>
            <a:ext cx="506027" cy="514905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7" name="Veselý obličej 6">
            <a:extLst>
              <a:ext uri="{FF2B5EF4-FFF2-40B4-BE49-F238E27FC236}">
                <a16:creationId xmlns:a16="http://schemas.microsoft.com/office/drawing/2014/main" xmlns="" id="{92486C53-E0F8-DA5C-56F5-EECA7774B52B}"/>
              </a:ext>
            </a:extLst>
          </p:cNvPr>
          <p:cNvSpPr/>
          <p:nvPr/>
        </p:nvSpPr>
        <p:spPr bwMode="auto">
          <a:xfrm>
            <a:off x="1207513" y="4206403"/>
            <a:ext cx="319445" cy="281173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xmlns="" id="{44D60A77-9FF3-8E8D-89E3-DF9C72C2F710}"/>
              </a:ext>
            </a:extLst>
          </p:cNvPr>
          <p:cNvSpPr/>
          <p:nvPr/>
        </p:nvSpPr>
        <p:spPr bwMode="auto">
          <a:xfrm>
            <a:off x="1500326" y="4438835"/>
            <a:ext cx="169560" cy="177553"/>
          </a:xfrm>
          <a:custGeom>
            <a:avLst/>
            <a:gdLst>
              <a:gd name="connsiteX0" fmla="*/ 0 w 169560"/>
              <a:gd name="connsiteY0" fmla="*/ 177553 h 177553"/>
              <a:gd name="connsiteX1" fmla="*/ 97655 w 169560"/>
              <a:gd name="connsiteY1" fmla="*/ 150920 h 177553"/>
              <a:gd name="connsiteX2" fmla="*/ 133165 w 169560"/>
              <a:gd name="connsiteY2" fmla="*/ 133165 h 177553"/>
              <a:gd name="connsiteX3" fmla="*/ 159798 w 169560"/>
              <a:gd name="connsiteY3" fmla="*/ 97654 h 177553"/>
              <a:gd name="connsiteX4" fmla="*/ 168676 w 169560"/>
              <a:gd name="connsiteY4" fmla="*/ 0 h 1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60" h="177553">
                <a:moveTo>
                  <a:pt x="0" y="177553"/>
                </a:moveTo>
                <a:cubicBezTo>
                  <a:pt x="32476" y="171058"/>
                  <a:pt x="67614" y="165941"/>
                  <a:pt x="97655" y="150920"/>
                </a:cubicBezTo>
                <a:lnTo>
                  <a:pt x="133165" y="133165"/>
                </a:lnTo>
                <a:cubicBezTo>
                  <a:pt x="142043" y="121328"/>
                  <a:pt x="153181" y="110888"/>
                  <a:pt x="159798" y="97654"/>
                </a:cubicBezTo>
                <a:cubicBezTo>
                  <a:pt x="173700" y="69850"/>
                  <a:pt x="168676" y="27143"/>
                  <a:pt x="16867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xmlns="" id="{1319FDBC-CD7C-A8BD-7FFB-E7DC73CD75DF}"/>
              </a:ext>
            </a:extLst>
          </p:cNvPr>
          <p:cNvSpPr/>
          <p:nvPr/>
        </p:nvSpPr>
        <p:spPr bwMode="auto">
          <a:xfrm>
            <a:off x="1038687" y="4429957"/>
            <a:ext cx="195309" cy="186431"/>
          </a:xfrm>
          <a:custGeom>
            <a:avLst/>
            <a:gdLst>
              <a:gd name="connsiteX0" fmla="*/ 195309 w 195309"/>
              <a:gd name="connsiteY0" fmla="*/ 186431 h 186431"/>
              <a:gd name="connsiteX1" fmla="*/ 168676 w 195309"/>
              <a:gd name="connsiteY1" fmla="*/ 142043 h 186431"/>
              <a:gd name="connsiteX2" fmla="*/ 97655 w 195309"/>
              <a:gd name="connsiteY2" fmla="*/ 79899 h 186431"/>
              <a:gd name="connsiteX3" fmla="*/ 79899 w 195309"/>
              <a:gd name="connsiteY3" fmla="*/ 62144 h 186431"/>
              <a:gd name="connsiteX4" fmla="*/ 35511 w 195309"/>
              <a:gd name="connsiteY4" fmla="*/ 26633 h 186431"/>
              <a:gd name="connsiteX5" fmla="*/ 0 w 195309"/>
              <a:gd name="connsiteY5" fmla="*/ 0 h 18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09" h="186431">
                <a:moveTo>
                  <a:pt x="195309" y="186431"/>
                </a:moveTo>
                <a:cubicBezTo>
                  <a:pt x="186431" y="171635"/>
                  <a:pt x="179270" y="155663"/>
                  <a:pt x="168676" y="142043"/>
                </a:cubicBezTo>
                <a:cubicBezTo>
                  <a:pt x="141548" y="107165"/>
                  <a:pt x="129900" y="106770"/>
                  <a:pt x="97655" y="79899"/>
                </a:cubicBezTo>
                <a:cubicBezTo>
                  <a:pt x="91225" y="74541"/>
                  <a:pt x="86254" y="67591"/>
                  <a:pt x="79899" y="62144"/>
                </a:cubicBezTo>
                <a:cubicBezTo>
                  <a:pt x="65512" y="49813"/>
                  <a:pt x="50670" y="38002"/>
                  <a:pt x="35511" y="26633"/>
                </a:cubicBezTo>
                <a:cubicBezTo>
                  <a:pt x="-4645" y="-3484"/>
                  <a:pt x="20361" y="20361"/>
                  <a:pt x="0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CA71CA6C-B34A-14B0-570D-DFC15EF0DC3E}"/>
              </a:ext>
            </a:extLst>
          </p:cNvPr>
          <p:cNvCxnSpPr/>
          <p:nvPr/>
        </p:nvCxnSpPr>
        <p:spPr bwMode="auto">
          <a:xfrm flipH="1">
            <a:off x="1313965" y="4866246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9C810332-606D-EF10-AD6D-D106F6EA44C9}"/>
              </a:ext>
            </a:extLst>
          </p:cNvPr>
          <p:cNvCxnSpPr/>
          <p:nvPr/>
        </p:nvCxnSpPr>
        <p:spPr bwMode="auto">
          <a:xfrm flipH="1">
            <a:off x="1447210" y="4869150"/>
            <a:ext cx="1" cy="313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xmlns="" id="{138BE8B8-7EBC-DE66-BED3-8FD3B6636BC6}"/>
              </a:ext>
            </a:extLst>
          </p:cNvPr>
          <p:cNvSpPr/>
          <p:nvPr/>
        </p:nvSpPr>
        <p:spPr bwMode="auto">
          <a:xfrm>
            <a:off x="1114221" y="1500326"/>
            <a:ext cx="2028474" cy="1717474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Prostor, ve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kterém 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 vše odehrává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xmlns="" id="{36ACEE71-BEA2-8342-D5BC-0BF3F6407107}"/>
              </a:ext>
            </a:extLst>
          </p:cNvPr>
          <p:cNvSpPr/>
          <p:nvPr/>
        </p:nvSpPr>
        <p:spPr bwMode="auto">
          <a:xfrm>
            <a:off x="357681" y="2476836"/>
            <a:ext cx="1948913" cy="16007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společenská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B3D7FE28-C357-2543-5F76-C42B899ED9D3}"/>
              </a:ext>
            </a:extLst>
          </p:cNvPr>
          <p:cNvSpPr/>
          <p:nvPr/>
        </p:nvSpPr>
        <p:spPr bwMode="auto">
          <a:xfrm>
            <a:off x="1038687" y="3447737"/>
            <a:ext cx="1482571" cy="75431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Individuální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7" name="Šipka: čtyřstranná 16">
            <a:extLst>
              <a:ext uri="{FF2B5EF4-FFF2-40B4-BE49-F238E27FC236}">
                <a16:creationId xmlns:a16="http://schemas.microsoft.com/office/drawing/2014/main" xmlns="" id="{00E226F3-1A4F-8A36-38EB-6B8628613E02}"/>
              </a:ext>
            </a:extLst>
          </p:cNvPr>
          <p:cNvSpPr/>
          <p:nvPr/>
        </p:nvSpPr>
        <p:spPr bwMode="auto">
          <a:xfrm rot="2780841">
            <a:off x="2125793" y="3171360"/>
            <a:ext cx="1086609" cy="726598"/>
          </a:xfrm>
          <a:prstGeom prst="quad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6F96CB2C-4222-CA34-D6DA-7FE0416459A4}"/>
              </a:ext>
            </a:extLst>
          </p:cNvPr>
          <p:cNvSpPr/>
          <p:nvPr/>
        </p:nvSpPr>
        <p:spPr bwMode="auto">
          <a:xfrm>
            <a:off x="4888399" y="3768858"/>
            <a:ext cx="138928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Vznik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vzpomínek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xmlns="" id="{229CA1EE-7684-78A6-06AC-4194AC940DDE}"/>
              </a:ext>
            </a:extLst>
          </p:cNvPr>
          <p:cNvSpPr/>
          <p:nvPr/>
        </p:nvSpPr>
        <p:spPr bwMode="auto">
          <a:xfrm>
            <a:off x="4352824" y="3941973"/>
            <a:ext cx="627689" cy="405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xmlns="" id="{5C518CBE-AFE0-821A-1A25-23A370737E21}"/>
              </a:ext>
            </a:extLst>
          </p:cNvPr>
          <p:cNvSpPr/>
          <p:nvPr/>
        </p:nvSpPr>
        <p:spPr bwMode="auto">
          <a:xfrm>
            <a:off x="2921279" y="3775481"/>
            <a:ext cx="1482571" cy="754314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Vytváření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1" name="Rovná se 20">
            <a:extLst>
              <a:ext uri="{FF2B5EF4-FFF2-40B4-BE49-F238E27FC236}">
                <a16:creationId xmlns:a16="http://schemas.microsoft.com/office/drawing/2014/main" xmlns="" id="{1EEDC02D-4831-39F6-4903-B06477F8934C}"/>
              </a:ext>
            </a:extLst>
          </p:cNvPr>
          <p:cNvSpPr/>
          <p:nvPr/>
        </p:nvSpPr>
        <p:spPr bwMode="auto">
          <a:xfrm>
            <a:off x="6277680" y="3967224"/>
            <a:ext cx="656948" cy="343095"/>
          </a:xfrm>
          <a:prstGeom prst="mathEqual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xmlns="" id="{A963A84D-106A-554C-C7C1-BEDF72A70A33}"/>
              </a:ext>
            </a:extLst>
          </p:cNvPr>
          <p:cNvSpPr/>
          <p:nvPr/>
        </p:nvSpPr>
        <p:spPr bwMode="auto">
          <a:xfrm>
            <a:off x="6987230" y="3405568"/>
            <a:ext cx="1636239" cy="142526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Zařazení do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jisté doby,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identifikace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 místem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Rovnoramenný trojúhelník 4"/>
          <p:cNvSpPr/>
          <p:nvPr/>
        </p:nvSpPr>
        <p:spPr bwMode="auto">
          <a:xfrm>
            <a:off x="5773340" y="294897"/>
            <a:ext cx="2322576" cy="180136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xmlns="" id="{5C518CBE-AFE0-821A-1A25-23A370737E21}"/>
              </a:ext>
            </a:extLst>
          </p:cNvPr>
          <p:cNvSpPr/>
          <p:nvPr/>
        </p:nvSpPr>
        <p:spPr bwMode="auto">
          <a:xfrm>
            <a:off x="5464676" y="620580"/>
            <a:ext cx="1482571" cy="556541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Moc - řád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6437598" y="1480084"/>
            <a:ext cx="994060" cy="39183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xmlns="" id="{5C518CBE-AFE0-821A-1A25-23A370737E21}"/>
              </a:ext>
            </a:extLst>
          </p:cNvPr>
          <p:cNvSpPr/>
          <p:nvPr/>
        </p:nvSpPr>
        <p:spPr bwMode="auto">
          <a:xfrm>
            <a:off x="6711176" y="1480084"/>
            <a:ext cx="446903" cy="415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xmlns="" id="{5C518CBE-AFE0-821A-1A25-23A370737E21}"/>
              </a:ext>
            </a:extLst>
          </p:cNvPr>
          <p:cNvSpPr/>
          <p:nvPr/>
        </p:nvSpPr>
        <p:spPr bwMode="auto">
          <a:xfrm>
            <a:off x="6784848" y="1517787"/>
            <a:ext cx="308479" cy="32670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xmlns="" id="{5C518CBE-AFE0-821A-1A25-23A370737E21}"/>
              </a:ext>
            </a:extLst>
          </p:cNvPr>
          <p:cNvSpPr/>
          <p:nvPr/>
        </p:nvSpPr>
        <p:spPr bwMode="auto">
          <a:xfrm>
            <a:off x="6940809" y="1542897"/>
            <a:ext cx="154239" cy="15399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28" name="Přímá spojnice 27"/>
          <p:cNvCxnSpPr/>
          <p:nvPr/>
        </p:nvCxnSpPr>
        <p:spPr bwMode="auto">
          <a:xfrm flipH="1">
            <a:off x="3881353" y="1884140"/>
            <a:ext cx="2984881" cy="33081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29"/>
          <p:cNvCxnSpPr/>
          <p:nvPr/>
        </p:nvCxnSpPr>
        <p:spPr bwMode="auto">
          <a:xfrm>
            <a:off x="6900854" y="1885499"/>
            <a:ext cx="2112951" cy="24178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Ovál 34">
            <a:extLst>
              <a:ext uri="{FF2B5EF4-FFF2-40B4-BE49-F238E27FC236}">
                <a16:creationId xmlns:a16="http://schemas.microsoft.com/office/drawing/2014/main" xmlns="" id="{5C518CBE-AFE0-821A-1A25-23A370737E21}"/>
              </a:ext>
            </a:extLst>
          </p:cNvPr>
          <p:cNvSpPr/>
          <p:nvPr/>
        </p:nvSpPr>
        <p:spPr bwMode="auto">
          <a:xfrm>
            <a:off x="6101700" y="2701323"/>
            <a:ext cx="1482571" cy="69926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Kontrola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vzpomínání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xmlns="" id="{E855D7BF-E7C5-EEBD-8F62-D4C6FDA1C9E6}"/>
              </a:ext>
            </a:extLst>
          </p:cNvPr>
          <p:cNvSpPr/>
          <p:nvPr/>
        </p:nvSpPr>
        <p:spPr bwMode="auto">
          <a:xfrm>
            <a:off x="3381118" y="5058627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Vznik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(ne)míst paměti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xmlns="" id="{E855D7BF-E7C5-EEBD-8F62-D4C6FDA1C9E6}"/>
              </a:ext>
            </a:extLst>
          </p:cNvPr>
          <p:cNvSpPr/>
          <p:nvPr/>
        </p:nvSpPr>
        <p:spPr bwMode="auto">
          <a:xfrm>
            <a:off x="5697123" y="4993057"/>
            <a:ext cx="2407461" cy="151573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Pouze </a:t>
            </a: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místo, které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mělo již uznaný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kulturní význam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 se může stát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(ne)místem paměti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2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711" y="277745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5.3.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40711" y="3471695"/>
            <a:ext cx="8449516" cy="1128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na kterém kulturním pozadí vyvinul svojí teorií kulturní paměti?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40711" y="4630345"/>
            <a:ext cx="8449516" cy="107305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které osobně znáte: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a kdy vám došlo, že se jedná o pamětní místo? </a:t>
            </a:r>
          </a:p>
          <a:p>
            <a:r>
              <a:rPr lang="cs-CZ" sz="1400" b="1" dirty="0">
                <a:latin typeface="+mn-lt"/>
              </a:rPr>
              <a:t>    - Co z místem spojujete vy? Kdo jej zařídil? Kdo je jeho cílová skupina?</a:t>
            </a:r>
          </a:p>
          <a:p>
            <a:r>
              <a:rPr lang="cs-CZ" sz="1400" b="1" dirty="0">
                <a:latin typeface="+mn-lt"/>
              </a:rPr>
              <a:t>    - Prožilo místo nějaké proměny?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6286777" y="0"/>
            <a:ext cx="2857223" cy="33666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340711" y="5733100"/>
            <a:ext cx="8449516" cy="101729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Přineste příklad pro místo (ne)paměti: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jste se dostali k vašemu příkladu?</a:t>
            </a:r>
          </a:p>
          <a:p>
            <a:r>
              <a:rPr lang="cs-CZ" sz="1400" b="1" dirty="0">
                <a:latin typeface="+mn-lt"/>
              </a:rPr>
              <a:t>     - Kdy se váš příklad proměnil v (ne)pamětní místo?</a:t>
            </a: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400" b="1" dirty="0">
                <a:latin typeface="+mn-lt"/>
              </a:rPr>
              <a:t>- Kdo se o to postaral (řád/moc, nedbalost atd.)?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4565469" y="5415250"/>
            <a:ext cx="4462937" cy="63569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Představte své příklady v krátkém referátu</a:t>
            </a:r>
          </a:p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(5-10 min)</a:t>
            </a:r>
            <a:endParaRPr lang="cs-CZ" sz="1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5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378" y="305913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12.3.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04916" y="3800475"/>
            <a:ext cx="8549371" cy="1128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</a:t>
            </a:r>
            <a:r>
              <a:rPr lang="cs-CZ" sz="1800" b="1" dirty="0" err="1">
                <a:latin typeface="+mn-lt"/>
              </a:rPr>
              <a:t>Aleidy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Assmann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dirty="0" err="1">
                <a:latin typeface="+mn-lt"/>
              </a:rPr>
              <a:t>T</a:t>
            </a:r>
            <a:r>
              <a:rPr lang="cs-CZ" sz="1800" b="1" i="1" dirty="0" err="1">
                <a:latin typeface="+mn-lt"/>
              </a:rPr>
              <a:t>ransformations</a:t>
            </a:r>
            <a:r>
              <a:rPr lang="cs-CZ" sz="1800" b="1" i="1" dirty="0">
                <a:latin typeface="+mn-lt"/>
              </a:rPr>
              <a:t>…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</a:t>
            </a:r>
            <a:r>
              <a:rPr lang="cs-CZ" sz="1400" b="1" dirty="0" err="1">
                <a:latin typeface="+mn-lt"/>
              </a:rPr>
              <a:t>Aleida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Assmann</a:t>
            </a:r>
            <a:r>
              <a:rPr lang="cs-CZ" sz="1400" b="1" dirty="0">
                <a:latin typeface="+mn-lt"/>
              </a:rPr>
              <a:t>? </a:t>
            </a:r>
          </a:p>
          <a:p>
            <a:r>
              <a:rPr lang="cs-CZ" sz="1400" b="1" dirty="0">
                <a:latin typeface="+mn-lt"/>
              </a:rPr>
              <a:t>     - Které mezníky </a:t>
            </a:r>
            <a:r>
              <a:rPr lang="cs-CZ" sz="1400" b="1" dirty="0" smtClean="0">
                <a:latin typeface="+mn-lt"/>
              </a:rPr>
              <a:t>definuje v </a:t>
            </a:r>
            <a:r>
              <a:rPr lang="cs-CZ" sz="1400" b="1" dirty="0">
                <a:latin typeface="+mn-lt"/>
              </a:rPr>
              <a:t>dějinách diskurzu o kolektivní paměť?</a:t>
            </a: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Jak pro ní vypadá poměr mezi </a:t>
            </a:r>
            <a:r>
              <a:rPr lang="cs-CZ" sz="1400" b="1" dirty="0">
                <a:latin typeface="+mn-lt"/>
              </a:rPr>
              <a:t>identitou, pamětí a </a:t>
            </a:r>
            <a:r>
              <a:rPr lang="cs-CZ" sz="1400" b="1" dirty="0" smtClean="0">
                <a:latin typeface="+mn-lt"/>
              </a:rPr>
              <a:t>dějinami? </a:t>
            </a:r>
            <a:endParaRPr lang="cs-CZ" sz="1400" b="1" dirty="0">
              <a:latin typeface="+mn-lt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xmlns="" id="{3C29EDFF-FAE8-CB37-D898-08D2A0B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6" t="10165" r="24357" b="9043"/>
          <a:stretch/>
        </p:blipFill>
        <p:spPr>
          <a:xfrm>
            <a:off x="5800060" y="78396"/>
            <a:ext cx="3054228" cy="354012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04916" y="5014210"/>
            <a:ext cx="8549371" cy="1585049"/>
          </a:xfrm>
          <a:prstGeom prst="rect">
            <a:avLst/>
          </a:prstGeom>
          <a:solidFill>
            <a:srgbClr val="FFFF99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Mechanizmy vytváření 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‚národní‘ paměti </a:t>
            </a:r>
            <a:r>
              <a:rPr lang="cs-CZ" sz="1600" b="1" dirty="0">
                <a:latin typeface="+mn-lt"/>
              </a:rPr>
              <a:t>(viz Nora</a:t>
            </a:r>
            <a:r>
              <a:rPr lang="cs-CZ" sz="1600" b="1" dirty="0" smtClean="0">
                <a:latin typeface="+mn-lt"/>
              </a:rPr>
              <a:t>):</a:t>
            </a:r>
          </a:p>
          <a:p>
            <a:r>
              <a:rPr lang="cs-CZ" sz="1400" b="1" dirty="0" smtClean="0">
                <a:latin typeface="+mn-lt"/>
              </a:rPr>
              <a:t>    - O co se opírá národní paměť v Česku/na Slovensku </a:t>
            </a:r>
            <a:endParaRPr lang="cs-CZ" sz="1400" b="1" dirty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    - Vyberte </a:t>
            </a:r>
            <a:r>
              <a:rPr lang="cs-CZ" sz="1400" b="1" dirty="0">
                <a:latin typeface="+mn-lt"/>
              </a:rPr>
              <a:t>si příklad ‚místa paměti‘ (osobnosti, události, geografického místa</a:t>
            </a:r>
            <a:r>
              <a:rPr lang="cs-CZ" sz="1400" b="1" dirty="0" smtClean="0">
                <a:latin typeface="+mn-lt"/>
              </a:rPr>
              <a:t>,</a:t>
            </a:r>
          </a:p>
          <a:p>
            <a:r>
              <a:rPr lang="cs-CZ" sz="1400" b="1" dirty="0" smtClean="0">
                <a:latin typeface="+mn-lt"/>
              </a:rPr>
              <a:t>      časového úseku, ideologie) z </a:t>
            </a:r>
            <a:r>
              <a:rPr lang="cs-CZ" sz="1400" b="1" dirty="0">
                <a:latin typeface="+mn-lt"/>
              </a:rPr>
              <a:t>česko-slovenských </a:t>
            </a:r>
            <a:r>
              <a:rPr lang="cs-CZ" sz="1400" b="1" dirty="0" smtClean="0">
                <a:latin typeface="+mn-lt"/>
              </a:rPr>
              <a:t>dějin</a:t>
            </a:r>
          </a:p>
          <a:p>
            <a:r>
              <a:rPr lang="cs-CZ" sz="1400" b="1" dirty="0" smtClean="0">
                <a:latin typeface="+mn-lt"/>
              </a:rPr>
              <a:t>    - S čím je propojen? Kdy vznikl? Je všeobecně akceptován? Jakými proměnami prošel? </a:t>
            </a:r>
            <a:endParaRPr lang="cs-CZ" sz="1600" b="1" dirty="0">
              <a:latin typeface="+mn-lt"/>
            </a:endParaRPr>
          </a:p>
          <a:p>
            <a:endParaRPr lang="cs-CZ" sz="900" b="1" dirty="0">
              <a:latin typeface="+mn-lt"/>
            </a:endParaRPr>
          </a:p>
          <a:p>
            <a:r>
              <a:rPr lang="cs-CZ" sz="1600" b="1" dirty="0" smtClean="0">
                <a:latin typeface="+mn-lt"/>
              </a:rPr>
              <a:t>Připravte </a:t>
            </a:r>
            <a:r>
              <a:rPr lang="cs-CZ" sz="1600" b="1" dirty="0">
                <a:latin typeface="+mn-lt"/>
              </a:rPr>
              <a:t>si </a:t>
            </a:r>
            <a:r>
              <a:rPr lang="cs-CZ" sz="1600" b="1" dirty="0" smtClean="0">
                <a:latin typeface="+mn-lt"/>
              </a:rPr>
              <a:t>k vašemu příkladu krátkou prezentaci </a:t>
            </a:r>
            <a:r>
              <a:rPr lang="cs-CZ" sz="1600" b="1" dirty="0">
                <a:latin typeface="+mn-lt"/>
              </a:rPr>
              <a:t>(3-5 min.)</a:t>
            </a:r>
          </a:p>
        </p:txBody>
      </p:sp>
    </p:spTree>
    <p:extLst>
      <p:ext uri="{BB962C8B-B14F-4D97-AF65-F5344CB8AC3E}">
        <p14:creationId xmlns:p14="http://schemas.microsoft.com/office/powerpoint/2010/main" val="18531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711" y="277745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5.3.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40711" y="3471695"/>
            <a:ext cx="8449516" cy="1128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na kterém kulturním pozadí vyvinul svojí teorií kulturní paměti?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40711" y="4630345"/>
            <a:ext cx="8449516" cy="1073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které osobně znáte: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a kdy vám došlo, že se jedná o pamětní místo? </a:t>
            </a:r>
          </a:p>
          <a:p>
            <a:r>
              <a:rPr lang="cs-CZ" sz="1400" b="1" dirty="0">
                <a:latin typeface="+mn-lt"/>
              </a:rPr>
              <a:t>    - Co z místem spojujete vy? Kdo jej zařídil? Kdo je jeho cílová skupina?</a:t>
            </a:r>
          </a:p>
          <a:p>
            <a:r>
              <a:rPr lang="cs-CZ" sz="1400" b="1" dirty="0">
                <a:latin typeface="+mn-lt"/>
              </a:rPr>
              <a:t>    - Prožilo místo nějaké proměny?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6286777" y="0"/>
            <a:ext cx="2857223" cy="33666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340711" y="5733100"/>
            <a:ext cx="8449516" cy="101729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Přineste příklad pro místo (ne)paměti: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jste se dostali k vašemu příkladu?</a:t>
            </a:r>
          </a:p>
          <a:p>
            <a:r>
              <a:rPr lang="cs-CZ" sz="1400" b="1" dirty="0">
                <a:latin typeface="+mn-lt"/>
              </a:rPr>
              <a:t>     - Kdy se váš příklad proměnil v (ne)pamětní místo?</a:t>
            </a: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400" b="1" dirty="0">
                <a:latin typeface="+mn-lt"/>
              </a:rPr>
              <a:t>- Kdo se o to postaral (řád/moc, nedbalost </a:t>
            </a:r>
            <a:r>
              <a:rPr lang="cs-CZ" sz="1400" b="1">
                <a:latin typeface="+mn-lt"/>
              </a:rPr>
              <a:t>atd.)?</a:t>
            </a:r>
            <a:endParaRPr lang="cs-CZ" sz="1400" b="1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4565469" y="5415250"/>
            <a:ext cx="4462937" cy="63569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Představte své příklady v krátkém referátu</a:t>
            </a:r>
          </a:p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(5-10 min)</a:t>
            </a:r>
            <a:endParaRPr lang="cs-CZ" sz="1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155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0711" y="2777452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5.3.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40711" y="3471695"/>
            <a:ext cx="8449516" cy="112895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článek od Pierra Nory (</a:t>
            </a:r>
            <a:r>
              <a:rPr lang="cs-CZ" sz="1800" b="1" i="1" dirty="0" err="1">
                <a:latin typeface="+mn-lt"/>
              </a:rPr>
              <a:t>memory</a:t>
            </a:r>
            <a:r>
              <a:rPr lang="cs-CZ" sz="1800" b="1" i="1" dirty="0">
                <a:latin typeface="+mn-lt"/>
              </a:rPr>
              <a:t> and </a:t>
            </a:r>
            <a:r>
              <a:rPr lang="cs-CZ" sz="1800" b="1" i="1" dirty="0" err="1">
                <a:latin typeface="+mn-lt"/>
              </a:rPr>
              <a:t>history</a:t>
            </a:r>
            <a:r>
              <a:rPr lang="cs-CZ" sz="1800" b="1" dirty="0">
                <a:latin typeface="+mn-lt"/>
              </a:rPr>
              <a:t>):</a:t>
            </a:r>
          </a:p>
          <a:p>
            <a:r>
              <a:rPr lang="cs-CZ" sz="1400" b="1" dirty="0">
                <a:latin typeface="+mn-lt"/>
              </a:rPr>
              <a:t>     - Kdo je Pierre Nora? </a:t>
            </a:r>
          </a:p>
          <a:p>
            <a:r>
              <a:rPr lang="cs-CZ" sz="1400" b="1" dirty="0">
                <a:latin typeface="+mn-lt"/>
              </a:rPr>
              <a:t>     - na kterém kulturním pozadí vyvinul svojí teorií kulturní paměti?</a:t>
            </a:r>
          </a:p>
          <a:p>
            <a:r>
              <a:rPr lang="cs-CZ" sz="1400" b="1" dirty="0">
                <a:latin typeface="+mn-lt"/>
              </a:rPr>
              <a:t>     - Jak pro něj vypadá poměr mezi dějinami a pamětí?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340711" y="4630345"/>
            <a:ext cx="8449516" cy="10730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Vyberte si místo paměti, které osobně znáte: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a kdy vám došlo, že se jedná o pamětní místo? </a:t>
            </a:r>
          </a:p>
          <a:p>
            <a:r>
              <a:rPr lang="cs-CZ" sz="1400" b="1" dirty="0">
                <a:latin typeface="+mn-lt"/>
              </a:rPr>
              <a:t>    - Co z místem spojujete vy? Kdo jej zařídil? Kdo je jeho cílová skupina?</a:t>
            </a:r>
          </a:p>
          <a:p>
            <a:r>
              <a:rPr lang="cs-CZ" sz="1400" b="1" dirty="0">
                <a:latin typeface="+mn-lt"/>
              </a:rPr>
              <a:t>    - Prožilo místo nějaké proměny?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5F3DD92-DB8B-8CDD-077A-1C93C45CC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45" r="2149" b="5160"/>
          <a:stretch/>
        </p:blipFill>
        <p:spPr>
          <a:xfrm>
            <a:off x="6286777" y="0"/>
            <a:ext cx="2857223" cy="33666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340711" y="5733100"/>
            <a:ext cx="8449516" cy="101729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3. Přineste příklad pro místo (ne)paměti:</a:t>
            </a:r>
          </a:p>
          <a:p>
            <a:r>
              <a:rPr lang="cs-CZ" sz="1600" b="1" dirty="0">
                <a:latin typeface="+mn-lt"/>
              </a:rPr>
              <a:t>    - </a:t>
            </a:r>
            <a:r>
              <a:rPr lang="cs-CZ" sz="1400" b="1" dirty="0">
                <a:latin typeface="+mn-lt"/>
              </a:rPr>
              <a:t>Jak jste se dostali k vašemu příkladu?</a:t>
            </a:r>
          </a:p>
          <a:p>
            <a:r>
              <a:rPr lang="cs-CZ" sz="1400" b="1" dirty="0">
                <a:latin typeface="+mn-lt"/>
              </a:rPr>
              <a:t>     - Kdy se váš příklad proměnil v (ne)pamětní místo?</a:t>
            </a: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400" b="1" dirty="0">
                <a:latin typeface="+mn-lt"/>
              </a:rPr>
              <a:t>- Kdo se o to postaral (řád/moc, nedbalost </a:t>
            </a:r>
            <a:r>
              <a:rPr lang="cs-CZ" sz="1400" b="1">
                <a:latin typeface="+mn-lt"/>
              </a:rPr>
              <a:t>atd.)?</a:t>
            </a:r>
            <a:endParaRPr lang="cs-CZ" sz="1400" b="1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4565469" y="5415250"/>
            <a:ext cx="4462937" cy="63569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Představte své příklady v krátkém referátu</a:t>
            </a:r>
          </a:p>
          <a:p>
            <a:r>
              <a:rPr lang="cs-CZ" sz="1600" b="1" dirty="0">
                <a:solidFill>
                  <a:srgbClr val="FFFF00"/>
                </a:solidFill>
                <a:latin typeface="+mn-lt"/>
              </a:rPr>
              <a:t>(5-10 min)</a:t>
            </a:r>
            <a:endParaRPr lang="cs-CZ" sz="1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50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3283968" y="2774178"/>
            <a:ext cx="5220135" cy="33212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Pierre Nora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(*1931)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narozen v Paříži, v židovské rodině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Nedostal se třikrát na ‘</a:t>
            </a:r>
            <a:r>
              <a:rPr lang="cs-CZ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</a:t>
            </a: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supérieure</a:t>
            </a: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 a publicista v Alžírsku 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Spolupráce v nakladatelství </a:t>
            </a:r>
            <a:r>
              <a:rPr lang="cs-CZ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Julliard</a:t>
            </a: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Gallimard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Vývoj konceptu 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‚kolektivní paměti</a:t>
            </a: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 (</a:t>
            </a:r>
            <a:r>
              <a:rPr lang="cs-CZ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</a:t>
            </a: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a ‚míst paměti</a:t>
            </a:r>
            <a:r>
              <a:rPr lang="cs-CZ" sz="16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cs-CZ" sz="1400" b="1" dirty="0">
              <a:solidFill>
                <a:schemeClr val="bg2"/>
              </a:solidFill>
              <a:latin typeface="+mn-lt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659470" cy="49720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6" name="Obrázek 5" descr="Obsah obrázku osoba, muž, oblek, nošení&#10;&#10;Popis byl vytvořen automaticky">
            <a:extLst>
              <a:ext uri="{FF2B5EF4-FFF2-40B4-BE49-F238E27FC236}">
                <a16:creationId xmlns:a16="http://schemas.microsoft.com/office/drawing/2014/main" xmlns="" id="{041B5E80-C77E-C36E-915D-4DDDC2DD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0" y="1484006"/>
            <a:ext cx="2381250" cy="31337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A8C1E39-DE12-BAF8-F289-90CF596A4135}"/>
              </a:ext>
            </a:extLst>
          </p:cNvPr>
          <p:cNvSpPr txBox="1"/>
          <p:nvPr/>
        </p:nvSpPr>
        <p:spPr>
          <a:xfrm>
            <a:off x="2044138" y="5063606"/>
            <a:ext cx="6649388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20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„Pamětní </a:t>
            </a:r>
            <a:r>
              <a:rPr lang="cs-CZ" sz="2000" b="1" i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místa jsou složitá věc. Zároveň jsou přirozené i umělé, jednoduché i mnohoznačné, konkrétní i abstraktní, jsou to místa, lokality, příčiny - ve třech smyslech, hmotné, symbolické a </a:t>
            </a:r>
            <a:r>
              <a:rPr lang="cs-CZ" sz="2000" b="1" i="1" dirty="0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funkční“</a:t>
            </a:r>
            <a:endParaRPr lang="cs-CZ" sz="2000" dirty="0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xmlns="" id="{52843D7D-AB84-694D-32BB-65ED581E8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57" y="267594"/>
            <a:ext cx="2107227" cy="295452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xmlns="" id="{415283B5-B0CE-C189-F2DD-E9749EDE4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47" y="267594"/>
            <a:ext cx="1652964" cy="2432824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6534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5752123" y="264211"/>
            <a:ext cx="1672492" cy="8052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Pierre Nora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(*1931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923684" y="169618"/>
            <a:ext cx="2659470" cy="49720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6" name="Obrázek 5" descr="Obsah obrázku osoba, muž, oblek, nošení&#10;&#10;Popis byl vytvořen automaticky">
            <a:extLst>
              <a:ext uri="{FF2B5EF4-FFF2-40B4-BE49-F238E27FC236}">
                <a16:creationId xmlns:a16="http://schemas.microsoft.com/office/drawing/2014/main" xmlns="" id="{041B5E80-C77E-C36E-915D-4DDDC2DD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8" y="4434"/>
            <a:ext cx="1618552" cy="213001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79754" y="1183884"/>
            <a:ext cx="5791200" cy="160043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Rozkol mezi vzpomínáním a dějinami (pokrokem)</a:t>
            </a:r>
          </a:p>
          <a:p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Existují pouze </a:t>
            </a:r>
            <a:r>
              <a:rPr lang="cs-CZ" sz="1400" b="1" i="1" dirty="0" err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lieux</a:t>
            </a:r>
            <a:r>
              <a:rPr lang="cs-CZ" sz="1400" b="1" i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sz="1400" b="1" i="1" dirty="0" err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</a:t>
            </a:r>
            <a:r>
              <a:rPr lang="cs-CZ" sz="1400" b="1" i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(místa paměti), protože už nejsou </a:t>
            </a:r>
            <a:r>
              <a:rPr lang="cs-CZ" sz="1400" b="1" i="1" dirty="0" err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milieux</a:t>
            </a:r>
            <a:r>
              <a:rPr lang="cs-CZ" sz="1400" b="1" i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sz="1400" b="1" i="1" dirty="0" err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</a:t>
            </a:r>
            <a:r>
              <a:rPr lang="cs-CZ" sz="1400" b="1" i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(prostředí paměti) </a:t>
            </a:r>
          </a:p>
          <a:p>
            <a:r>
              <a:rPr lang="cs-CZ" sz="140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konec sedlácké kultury, koloniálních říší, tradiční rodiny, kolektivních hodnot, tradiční role státu a církve (soc. jistoty)</a:t>
            </a:r>
          </a:p>
          <a:p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náhradou se stali média (sociální) , která nám dávají iluzi bezpečného prostoru </a:t>
            </a:r>
            <a:endParaRPr lang="cs-CZ" sz="1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23297" y="2875394"/>
            <a:ext cx="5791200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Dále vzniká paměť bez reálného vzpomínání, která nepřetržitě vytváří falešné tradice (viz dnešní neliberální státy)</a:t>
            </a:r>
          </a:p>
          <a:p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vytváření hrdinů z předků, propojováním národního původu s mytologií </a:t>
            </a:r>
            <a:endParaRPr lang="cs-CZ" sz="14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061308" y="4255728"/>
            <a:ext cx="83429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endParaRPr lang="cs-CZ" sz="1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Šipka doprava 1"/>
          <p:cNvSpPr/>
          <p:nvPr/>
        </p:nvSpPr>
        <p:spPr bwMode="auto">
          <a:xfrm rot="19710268">
            <a:off x="2321533" y="4698321"/>
            <a:ext cx="422031" cy="2344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923684" y="3868038"/>
            <a:ext cx="1846160" cy="1384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Křehká tkáň společnosti živých, vystavená zapomínání, deformacím, manipulaci</a:t>
            </a:r>
            <a:endParaRPr lang="cs-CZ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835071" y="5514848"/>
            <a:ext cx="1060527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Historie </a:t>
            </a:r>
            <a:endParaRPr lang="cs-CZ" sz="1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 rot="2932165">
            <a:off x="1457568" y="5321127"/>
            <a:ext cx="422031" cy="2344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018897" y="5388196"/>
            <a:ext cx="1433598" cy="11695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Vždy problematická rekonstrukce toho, co už déle není</a:t>
            </a:r>
            <a:endParaRPr lang="cs-CZ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456507" y="3756219"/>
            <a:ext cx="2253293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Paměť </a:t>
            </a:r>
            <a:r>
              <a:rPr lang="cs-CZ" sz="1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slepá pro všechny kromě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skupinu, </a:t>
            </a:r>
            <a:r>
              <a:rPr lang="cs-CZ" sz="14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kterou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spojuje</a:t>
            </a:r>
            <a:endParaRPr lang="cs-CZ" sz="14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85196" y="5025754"/>
            <a:ext cx="2090615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historie patří všem a nikomu, z čehož plyne její nárok na univerzální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autoritu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441569" y="4858516"/>
            <a:ext cx="2454031" cy="497208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Dějiny vs. Historie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385197" y="5954734"/>
            <a:ext cx="209061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 antitezí k spontánnímu vzpomínání  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588369" y="4560535"/>
            <a:ext cx="2090615" cy="11695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Historie sama se stává místem národní paměti, je rekonstrukce minulosti bez chyb a mezer 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Francie</a:t>
            </a:r>
            <a:endParaRPr lang="cs-CZ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588369" y="5788181"/>
            <a:ext cx="2090615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Amerika: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od začátku tradici pluralitní paměti</a:t>
            </a:r>
            <a:endParaRPr lang="cs-CZ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/>
          <p:cNvSpPr/>
          <p:nvPr/>
        </p:nvSpPr>
        <p:spPr>
          <a:xfrm>
            <a:off x="207107" y="3652069"/>
            <a:ext cx="1730361" cy="73866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sz="1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aterialita</a:t>
            </a:r>
            <a:r>
              <a:rPr lang="cs-CZ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symboly, funkce v rámci společnosti</a:t>
            </a:r>
            <a:endParaRPr lang="cs-CZ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126525" y="3171477"/>
            <a:ext cx="2997200" cy="54191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Lieux</a:t>
            </a:r>
            <a:r>
              <a:rPr lang="cs-CZ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cs-CZ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mémoire</a:t>
            </a:r>
            <a:r>
              <a:rPr lang="cs-CZ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sz="1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970937" y="3314974"/>
            <a:ext cx="2266462" cy="116955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Konec tradice paměti: sice se rozplývá tradiční systém pilířů paměti,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jeho rámec se ale pořád dodržuje = archivy</a:t>
            </a:r>
            <a:endParaRPr lang="cs-CZ" sz="14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5752123" y="264211"/>
            <a:ext cx="1672492" cy="8052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Pierre Nora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(*1931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923684" y="169618"/>
            <a:ext cx="2659470" cy="497208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6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6" name="Obrázek 5" descr="Obsah obrázku osoba, muž, oblek, nošení&#10;&#10;Popis byl vytvořen automaticky">
            <a:extLst>
              <a:ext uri="{FF2B5EF4-FFF2-40B4-BE49-F238E27FC236}">
                <a16:creationId xmlns:a16="http://schemas.microsoft.com/office/drawing/2014/main" xmlns="" id="{041B5E80-C77E-C36E-915D-4DDDC2DD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8" y="4434"/>
            <a:ext cx="1618552" cy="2130014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207107" y="1172445"/>
            <a:ext cx="1060527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Historie </a:t>
            </a:r>
            <a:endParaRPr lang="cs-CZ" sz="18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077524" y="1334229"/>
            <a:ext cx="1846160" cy="16004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Teleologický pohled na národ:</a:t>
            </a:r>
          </a:p>
          <a:p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 politické, vojenské, biografické a diplomatické je bráno jako pilíř kontinuity </a:t>
            </a:r>
            <a:endParaRPr lang="cs-CZ" sz="14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830071" y="1462736"/>
            <a:ext cx="2090615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Národní paměť musí zůstat v každém případě  sjednocená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30071" y="2267384"/>
            <a:ext cx="3054914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Stává se s ní ale i laboratoř pro změnu mentalit: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 tradice paměti po společenské sebepoznání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Už ne národ ale mír a prosperita</a:t>
            </a:r>
            <a:endParaRPr lang="cs-CZ" sz="14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1848340" y="4425744"/>
            <a:ext cx="3723580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Něco jako ‚spontánní paměť‘ neexistuje</a:t>
            </a:r>
            <a:endParaRPr lang="cs-CZ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750567" y="4794034"/>
            <a:ext cx="2821353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Archivy se rozrůstají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chybějící selekcí se ztrácí otázka, nač vlastně máme vzpomínat</a:t>
            </a:r>
            <a:endParaRPr lang="cs-CZ" sz="1400" b="1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523301" y="3182620"/>
            <a:ext cx="3515006" cy="116955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‚demokratizace‘ paměti: </a:t>
            </a: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každý má možnost, napsat o svých předcích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Velká část biografií není psána profesionálními historiky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Návrat pozitivizmu!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628994" y="4380563"/>
            <a:ext cx="3515006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Výzkum paměti je dnes podmíněn vlivy z historie, sociologie, </a:t>
            </a:r>
            <a:r>
              <a:rPr lang="cs-CZ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sychologie, antropologie 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atomizace paměti</a:t>
            </a:r>
            <a:endParaRPr lang="cs-CZ" sz="1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117979" y="6112068"/>
            <a:ext cx="1919090" cy="4480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Pracovní paměť </a:t>
            </a: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1140096" y="5750337"/>
            <a:ext cx="1919090" cy="4480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Archivní paměť  </a:t>
            </a: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Šipka doprava 6"/>
          <p:cNvSpPr/>
          <p:nvPr/>
        </p:nvSpPr>
        <p:spPr bwMode="auto">
          <a:xfrm rot="20137149">
            <a:off x="2791554" y="6148164"/>
            <a:ext cx="873351" cy="3163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3669258" y="5783482"/>
            <a:ext cx="250285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Změna ve vnímání minulosti; transformace medií, které nám ve vzpomínání pomáhají (</a:t>
            </a:r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oralita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písmo, film a televize)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1545054" y="6345937"/>
            <a:ext cx="1919090" cy="448077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paměť na dálku </a:t>
            </a:r>
            <a:endParaRPr lang="cs-CZ" sz="1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282043" y="5428735"/>
            <a:ext cx="2861957" cy="138499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Hybridita vzpomínání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Kdo ho vytváří?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Jaká je role jedince?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 působí na společnost/jedince při jejím vytváření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Materialita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‚paměti‘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Šipka doprava 36"/>
          <p:cNvSpPr/>
          <p:nvPr/>
        </p:nvSpPr>
        <p:spPr bwMode="auto">
          <a:xfrm rot="4531873">
            <a:off x="753934" y="4927243"/>
            <a:ext cx="1432905" cy="31635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62" y="1194764"/>
            <a:ext cx="6930662" cy="463167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367518" y="5892225"/>
            <a:ext cx="717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Fico</a:t>
            </a: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 položil letos v lednu věnec na hrob Gustáva Husáka u příležitosti 111. výročí jeho narození</a:t>
            </a:r>
          </a:p>
        </p:txBody>
      </p:sp>
    </p:spTree>
    <p:extLst>
      <p:ext uri="{BB962C8B-B14F-4D97-AF65-F5344CB8AC3E}">
        <p14:creationId xmlns:p14="http://schemas.microsoft.com/office/powerpoint/2010/main" val="33691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855D7BF-E7C5-EEBD-8F62-D4C6FDA1C9E6}"/>
              </a:ext>
            </a:extLst>
          </p:cNvPr>
          <p:cNvSpPr/>
          <p:nvPr/>
        </p:nvSpPr>
        <p:spPr bwMode="auto">
          <a:xfrm>
            <a:off x="2170402" y="481826"/>
            <a:ext cx="2192785" cy="61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Jak vzniká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>
                <a:solidFill>
                  <a:srgbClr val="800000"/>
                </a:solidFill>
                <a:latin typeface="+mn-lt"/>
              </a:rPr>
              <a:t>kolektivní identita</a:t>
            </a:r>
            <a:r>
              <a:rPr lang="cs-CZ" sz="1800" b="1" baseline="0" dirty="0">
                <a:solidFill>
                  <a:srgbClr val="800000"/>
                </a:solidFill>
                <a:latin typeface="+mn-lt"/>
              </a:rPr>
              <a:t>?</a:t>
            </a:r>
            <a:endParaRPr kumimoji="0" lang="cs-CZ" sz="18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607876" y="5579809"/>
            <a:ext cx="7177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Reakce Komunistické strany Slovenska (KSS) na Ficovu akci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1" y="1234440"/>
            <a:ext cx="8529025" cy="420623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97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Obsah obrázku exteriér&#10;&#10;Popis byl vytvořen automaticky">
            <a:extLst>
              <a:ext uri="{FF2B5EF4-FFF2-40B4-BE49-F238E27FC236}">
                <a16:creationId xmlns:a16="http://schemas.microsoft.com/office/drawing/2014/main" xmlns="" id="{91C5D938-7F6D-50B4-9E7F-08FE7945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00" y="73272"/>
            <a:ext cx="1294646" cy="1945507"/>
          </a:xfrm>
          <a:prstGeom prst="rect">
            <a:avLst/>
          </a:prstGeom>
        </p:spPr>
      </p:pic>
      <p:sp>
        <p:nvSpPr>
          <p:cNvPr id="110" name="Obdélník 109">
            <a:extLst>
              <a:ext uri="{FF2B5EF4-FFF2-40B4-BE49-F238E27FC236}">
                <a16:creationId xmlns:a16="http://schemas.microsoft.com/office/drawing/2014/main" xmlns="" id="{9E8D51C1-3D1D-D391-8F6A-53395DF2FACD}"/>
              </a:ext>
            </a:extLst>
          </p:cNvPr>
          <p:cNvSpPr/>
          <p:nvPr/>
        </p:nvSpPr>
        <p:spPr bwMode="auto">
          <a:xfrm>
            <a:off x="1501378" y="1186502"/>
            <a:ext cx="5014963" cy="84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Propojení paměti jedince s pamětí skupiny, se kterou se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ztotožňuje (národ, politická strana,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rodina, náboženská skupina atd.)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xmlns="" id="{DA0215F3-0738-A0F9-5F39-824E54C619F4}"/>
              </a:ext>
            </a:extLst>
          </p:cNvPr>
          <p:cNvSpPr/>
          <p:nvPr/>
        </p:nvSpPr>
        <p:spPr bwMode="auto">
          <a:xfrm>
            <a:off x="2040546" y="239210"/>
            <a:ext cx="2878926" cy="650832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903B126D-50A9-D62A-45BE-D7E7D32C3F15}"/>
              </a:ext>
            </a:extLst>
          </p:cNvPr>
          <p:cNvSpPr/>
          <p:nvPr/>
        </p:nvSpPr>
        <p:spPr bwMode="auto">
          <a:xfrm>
            <a:off x="185835" y="2295374"/>
            <a:ext cx="1727205" cy="5521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Historická paměť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6110C8D8-12CB-018E-28B5-8B651130B297}"/>
              </a:ext>
            </a:extLst>
          </p:cNvPr>
          <p:cNvSpPr/>
          <p:nvPr/>
        </p:nvSpPr>
        <p:spPr bwMode="auto">
          <a:xfrm>
            <a:off x="2191595" y="2252402"/>
            <a:ext cx="6807549" cy="155039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Jedinec přehodnocuje význam jednotlivých manifestací historické paměti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paměť pracuje pouze s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malým výběrem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historických skutečností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který deformuje naše vnímání minulosti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silněji nežli historiografie </a:t>
            </a:r>
            <a:endParaRPr lang="cs-CZ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Identita skupiny se dá využít k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různým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ú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čelům (sjednocení, vymezení)</a:t>
            </a: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paměť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 staví nad zkušenost jedince</a:t>
            </a: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Klíčovým nástrojem je jazyk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ve kterém je zakotvena identita skupiny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xmlns="" id="{E20FE13D-4193-22A9-7F7F-E9480E4197AA}"/>
              </a:ext>
            </a:extLst>
          </p:cNvPr>
          <p:cNvSpPr/>
          <p:nvPr/>
        </p:nvSpPr>
        <p:spPr bwMode="auto">
          <a:xfrm>
            <a:off x="5032823" y="569275"/>
            <a:ext cx="2486844" cy="71581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Události,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osobnosti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geografická místa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EEE55EB8-7AFB-E69D-7F9C-3246ED5DBBA0}"/>
              </a:ext>
            </a:extLst>
          </p:cNvPr>
          <p:cNvSpPr/>
          <p:nvPr/>
        </p:nvSpPr>
        <p:spPr bwMode="auto">
          <a:xfrm>
            <a:off x="736240" y="2626294"/>
            <a:ext cx="1530276" cy="73019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Sociální,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kategorie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9B2E22BD-B0BB-AA68-6014-4E10187E50AA}"/>
              </a:ext>
            </a:extLst>
          </p:cNvPr>
          <p:cNvSpPr/>
          <p:nvPr/>
        </p:nvSpPr>
        <p:spPr bwMode="auto">
          <a:xfrm>
            <a:off x="2191594" y="3930341"/>
            <a:ext cx="6807549" cy="2406451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paměť/místa paměti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mají druhý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život (historické podvědomí)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paměť je historický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pramen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kterým 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který pomáhá</a:t>
            </a:r>
            <a:r>
              <a:rPr kumimoji="0" lang="cs-CZ" sz="1600" b="1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doplnit</a:t>
            </a: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obraz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zkoumané společnosti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(mentalita, identita, kulturní politika).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Změna k</a:t>
            </a:r>
            <a:r>
              <a:rPr kumimoji="0" lang="cs-CZ" sz="1600" b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olektivní 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paměti/míst paměti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v prostoru a čase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(umístění?) 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Jakým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způsobem se přenáší přes čas (pomníky, náhrobky, suvenýry)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Využití/zneužití 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kumimoji="0" lang="cs-CZ" sz="1600" b="1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olektivní paměti/míst paměti 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Ústní historie (</a:t>
            </a:r>
            <a:r>
              <a:rPr lang="cs-CZ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oral </a:t>
            </a:r>
            <a:r>
              <a:rPr lang="cs-CZ" sz="1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cs-CZ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 Legendy, báje, pohádky)</a:t>
            </a:r>
          </a:p>
          <a:p>
            <a:pPr marL="285750" marR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Proč se na jisté manifestace historické paměti zapomíná a na další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vzpomíná? (</a:t>
            </a:r>
            <a:r>
              <a:rPr lang="cs-CZ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damnatio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memoriae</a:t>
            </a:r>
            <a:r>
              <a:rPr lang="cs-CZ" sz="1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Šipka dolů 5"/>
          <p:cNvSpPr/>
          <p:nvPr/>
        </p:nvSpPr>
        <p:spPr bwMode="auto">
          <a:xfrm rot="1868709">
            <a:off x="1655056" y="1952018"/>
            <a:ext cx="451940" cy="4530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xmlns="" id="{903B126D-50A9-D62A-45BE-D7E7D32C3F15}"/>
              </a:ext>
            </a:extLst>
          </p:cNvPr>
          <p:cNvSpPr/>
          <p:nvPr/>
        </p:nvSpPr>
        <p:spPr bwMode="auto">
          <a:xfrm>
            <a:off x="313341" y="3884254"/>
            <a:ext cx="1727205" cy="55219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sz="1600" b="1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Historická paměť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sz="16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xmlns="" id="{BCCA22B5-2A21-B3F7-8DE9-0766158477DE}"/>
              </a:ext>
            </a:extLst>
          </p:cNvPr>
          <p:cNvSpPr/>
          <p:nvPr/>
        </p:nvSpPr>
        <p:spPr bwMode="auto">
          <a:xfrm>
            <a:off x="736240" y="4244234"/>
            <a:ext cx="1530276" cy="730198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II. historická,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kategorie</a:t>
            </a:r>
          </a:p>
        </p:txBody>
      </p:sp>
      <p:sp>
        <p:nvSpPr>
          <p:cNvPr id="15" name="Šipka dolů 14"/>
          <p:cNvSpPr/>
          <p:nvPr/>
        </p:nvSpPr>
        <p:spPr bwMode="auto">
          <a:xfrm rot="1868709">
            <a:off x="1579531" y="3521911"/>
            <a:ext cx="451940" cy="4530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341</TotalTime>
  <Words>1672</Words>
  <Application>Microsoft Office PowerPoint</Application>
  <PresentationFormat>Předvádění na obrazovce (4:3)</PresentationFormat>
  <Paragraphs>255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Prezentace_MU_CZ</vt:lpstr>
      <vt:lpstr>Metodika XIII.  Pamětní místa  a (ne)místa lieux de mémoire  II. History and memory dějiny a pamět…   </vt:lpstr>
      <vt:lpstr>Úkoly 5.3.</vt:lpstr>
      <vt:lpstr>Úkoly 5.3.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5.3.</vt:lpstr>
      <vt:lpstr>Úkoly 12.3.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191</cp:revision>
  <cp:lastPrinted>2019-09-24T07:27:02Z</cp:lastPrinted>
  <dcterms:created xsi:type="dcterms:W3CDTF">2015-11-23T07:04:47Z</dcterms:created>
  <dcterms:modified xsi:type="dcterms:W3CDTF">2024-03-04T12:45:21Z</dcterms:modified>
</cp:coreProperties>
</file>