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notesSlides/notesSlide19.xml" ContentType="application/vnd.openxmlformats-officedocument.presentationml.notesSlide+xml"/>
  <Override PartName="/ppt/ink/ink5.xml" ContentType="application/inkml+xml"/>
  <Override PartName="/ppt/notesSlides/notesSlide20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notesSlides/notesSlide21.xml" ContentType="application/vnd.openxmlformats-officedocument.presentationml.notesSlide+xml"/>
  <Override PartName="/ppt/ink/ink8.xml" ContentType="application/inkml+xml"/>
  <Override PartName="/ppt/notesSlides/notesSlide22.xml" ContentType="application/vnd.openxmlformats-officedocument.presentationml.notesSlide+xml"/>
  <Override PartName="/ppt/ink/ink9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10.xml" ContentType="application/inkml+xml"/>
  <Override PartName="/ppt/notesSlides/notesSlide27.xml" ContentType="application/vnd.openxmlformats-officedocument.presentationml.notesSlide+xml"/>
  <Override PartName="/ppt/ink/ink11.xml" ContentType="application/inkml+xml"/>
  <Override PartName="/ppt/ink/ink12.xml" ContentType="application/inkml+xml"/>
  <Override PartName="/ppt/notesSlides/notesSlide28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6"/>
  </p:notesMasterIdLst>
  <p:sldIdLst>
    <p:sldId id="257" r:id="rId2"/>
    <p:sldId id="762" r:id="rId3"/>
    <p:sldId id="688" r:id="rId4"/>
    <p:sldId id="763" r:id="rId5"/>
    <p:sldId id="690" r:id="rId6"/>
    <p:sldId id="764" r:id="rId7"/>
    <p:sldId id="766" r:id="rId8"/>
    <p:sldId id="767" r:id="rId9"/>
    <p:sldId id="768" r:id="rId10"/>
    <p:sldId id="770" r:id="rId11"/>
    <p:sldId id="771" r:id="rId12"/>
    <p:sldId id="723" r:id="rId13"/>
    <p:sldId id="724" r:id="rId14"/>
    <p:sldId id="725" r:id="rId15"/>
    <p:sldId id="726" r:id="rId16"/>
    <p:sldId id="765" r:id="rId17"/>
    <p:sldId id="751" r:id="rId18"/>
    <p:sldId id="752" r:id="rId19"/>
    <p:sldId id="753" r:id="rId20"/>
    <p:sldId id="754" r:id="rId21"/>
    <p:sldId id="755" r:id="rId22"/>
    <p:sldId id="756" r:id="rId23"/>
    <p:sldId id="734" r:id="rId24"/>
    <p:sldId id="758" r:id="rId25"/>
    <p:sldId id="760" r:id="rId26"/>
    <p:sldId id="772" r:id="rId27"/>
    <p:sldId id="773" r:id="rId28"/>
    <p:sldId id="774" r:id="rId29"/>
    <p:sldId id="777" r:id="rId30"/>
    <p:sldId id="778" r:id="rId31"/>
    <p:sldId id="779" r:id="rId32"/>
    <p:sldId id="742" r:id="rId33"/>
    <p:sldId id="743" r:id="rId34"/>
    <p:sldId id="746" r:id="rId35"/>
    <p:sldId id="744" r:id="rId36"/>
    <p:sldId id="738" r:id="rId37"/>
    <p:sldId id="775" r:id="rId38"/>
    <p:sldId id="776" r:id="rId39"/>
    <p:sldId id="780" r:id="rId40"/>
    <p:sldId id="781" r:id="rId41"/>
    <p:sldId id="782" r:id="rId42"/>
    <p:sldId id="783" r:id="rId43"/>
    <p:sldId id="784" r:id="rId44"/>
    <p:sldId id="785" r:id="rId4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5:15:08.3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22781 7726 0,'26'0'141,"27"0"-126,0 0-15,0 27 16,-27-27-1,27 0 1,106 0 0,0 0-1,-133 0 1,54 0 0,-28 0 15,28 0-31,-54 0 31,1 0-15,-1 0-1,1 0 1,26 0 0,52 0-1,-78 0 1,-1 0-1</inkml:trace>
  <inkml:trace contextRef="#ctx0" brushRef="#br0" timeOffset="1603.77">23151 6853 0,'0'26'78,"0"27"-78,0 0 16,0 53-1,0 53 1,0-27 0,0-79-1,0-26 1,0-54 109,0-52-125,0-1 15,0 1-15,0-80 32,0 27-17,0 26 1,0 0 0,53 53-1,0 27 1,-27-1-1,27 27 1,-26 0 15,26 0-15,-53 53-16,26 27 16,-26-1-1,0-26 1,0 53-1,-132-106 17,0 26-17,-1-26 1,27 0 0,53 0-1,27 0-15,26 27 63,26-27-48,27 0 1,27 0-16,26 0 16,-27 0-16</inkml:trace>
  <inkml:trace contextRef="#ctx0" brushRef="#br0" timeOffset="2469.13">23548 7171 0,'0'-27'62,"0"-26"-62,0-106 16,132-52 0,-105 158-1,-1-27 1,1 80 46,-1 27-30,0-27-17,1 106 1,-27-27 0,53 27-1,-27-80 95</inkml:trace>
  <inkml:trace contextRef="#ctx0" brushRef="#br0" timeOffset="3491.08">23574 7038 0,'27'0'94,"-1"0"-78,1 0 78,-1 0-79,27 0 1,-26 0-1</inkml:trace>
  <inkml:trace contextRef="#ctx0" brushRef="#br0" timeOffset="4183.66">23918 6800 0,'0'27'31,"0"-1"-15,0 0-16,0 1 63,0-1-48,0 1 1,0 105-1,0 27 1,0-106 15,0-27-15</inkml:trace>
  <inkml:trace contextRef="#ctx0" brushRef="#br0" timeOffset="5347.09">24368 6562 0,'27'0'47,"-1"0"-32,1 0-15,-1 0 32,53 0-17,-52 0 1,26 0-1,-53 26 17,0 54-17,0 26 1,0-53 0,-27-27-1,-26 0 1,0-26-1,27 0 1,52 27 109,1-27-109,-1 0-1,1 53 1,26-27 0,-53 1-16,0-1 31,0 27-16,0-26 17,0 52-32,-53-79 15,-27 0 1,54 0 0,-27 0-1,27 0 1</inkml:trace>
  <inkml:trace contextRef="#ctx0" brushRef="#br0" timeOffset="6652.06">25188 6403 0,'0'27'15,"0"-1"1,-26 1 0,-27-1 15,53 1-16,0-1-15,-27 0 16,27 1 15,-26 52-31,0 1 16,26-54 0,0-105 109,0 26-110,0 26-15,0 1 31,0-1-31,0-25 16,0 25-16,0 1 16,26-1-1,0 27 32,1 0 0,26 0-31,-27 27-1,1-27 1,-1 53 0,27-27-1,-26 27 1,-1-27-1,1 1-15,-27 26 16,26-27 0</inkml:trace>
  <inkml:trace contextRef="#ctx0" brushRef="#br0" timeOffset="7517.56">24765 6827 0,'26'0'31,"1"0"-15,132-27 0,-106 27-16,158-26 15,-105-1 1,-53 27-1,-27-26 1,27 26 15,-26 0 1,-1 0 30,1 0-62,-1 0 16,-26 26 31,0 1-32,27 52 1,-27 0-1,0 27 1,0-79 0</inkml:trace>
  <inkml:trace contextRef="#ctx0" brushRef="#br0" timeOffset="8161.92">24871 6906 0,'0'26'15,"0"1"-15,0 26 31,0 0-31,26-27 16,1 80 0,-27-53-1,26-27 95,1-26-110</inkml:trace>
  <inkml:trace contextRef="#ctx0" brushRef="#br0" timeOffset="9419.36">25823 6985 0,'106'0'47,"-79"-26"-32,52 26-15,-53-27 16,1 27 0,-27-26 15,26-1-16,1 27-15,-1-26 32,-26 0-17,0-1 17,0 1-17,0-1 1,-26 27 15,-1-53-15,1 53-1,-1 0 1,1 0 0,0 0 15,-1 0-16,27 53 17,-26-26-17,26-1 17,0 1-17,0-1 1,0 27 15,0-27-15,0 27 31,0-26-47,0 26 31,0-27-16,26-26-15,-26 27 16,27-1 0,-1 1-1,0-1 1,27 0 0,0 1 15,0-1-16,-26-26 1,-1 0 0,1 0-1,-1 0 79,0-26-78,1-1-16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21-03-31T07:18:50.487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20934 17018 0,'21'0'16,"0"42"-1,21 1 1,1-1-16,-1 0 16,0 22-16,22-22 15,-22 1-15,1-1 16,-22-21-16,0 0 16,0-21-16,0 0 93,0 0-77,-21-21 0,22-42-16,20 20 15</inkml:trace>
  <inkml:trace contextRef="#ctx0" brushRef="#br0" timeOffset="643.54">21526 16997 0,'0'21'32,"0"0"-17,0 0 1,0 1-16,0 20 15,0-21-15,0 0 16,-21 22-16,0-1 16,0-21-16,21 21 15,-21-20-15,0-1 16,21 21-16,-22-21 16,22 22-1,0-1-15,-21 0 16,21 1-16,0-1 15,0 0-15,0-21 16,0 1-16,0-1 31,-21 0 94,21 0-109,0 0-16,-21 0 16,21 1 30</inkml:trace>
  <inkml:trace contextRef="#ctx0" brushRef="#br0" timeOffset="6611.04">14626 10647 0,'21'0'94,"22"0"-78,-1 0-16,0 0 15,22 0-15,-1 0 16,1 0-16,20 0 15,1 0-15,21 0 16,0-21-16,0 21 16,-22 0-16,1 0 15,21 0-15,-22 0 16,1 0-16,-21 0 16,20-21-16,-20 21 15,-1 0-15,1 0 16,-1 0-16,1 0 15,-22 0 1,22 0-16,-43 0 16,21 0-16,22 0 15,-43 0-15,0 0 16,0 0-16,43 0 16,-22 0-16,0 21 15,1 0-15,20 0 16,1 0-16,-1 0 15,1-21-15,-1 0 16,1 0-16,20 0 16,1 0-16,21 0 15,42-21-15,0-21 16,0 21-16,-21-22 16,-42 1-16,-22 21 15,1 21-15,-43-21 16,0 21-16,0 0 15,1 0 1,-1 0-16,0 0 16,0 0-1,0 0-15,43 42 16,-22-21-16,22 0 16,-1 22-16,1-43 15,41 42 1,1-21-16,42-21 15,22 0-15,-22 0 16,0-42-16,-21-22 16,21 1-16,-42 21 15,-21-1-15,-1 1 16,-41 21-16,-22 21 16,0 0-16,0 0 15,0 0-15,1 0 16,20 0-1,0 0-15,22 42 16,-1-21-16,-20 43 16,41-43-16,-20 21 15,-1-21-15,1 1 16,42-1-16,-1 0 16,22-21-16,22 0 15,-44 0-15,44 0 16,-44 0-16,22-42 15,-63 20-15,-1-20 16,-41 21-16,-1 0 16,-21 0-1,21 21 17,0 0-17,0 0 1,0 0-16,1 0 15,20 0-15,0 0 16,22 63-16,20-42 16,1 43-16,-21-22 15,-22 0-15,0-20 16,1-1-16,-22-21 16,-21 21-16,21-21 15,0 0-15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5:57:27.09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7752 6853 0,'0'0'0,"27"0"16,132 53-1,52 185 1,-131-132-16,184 185 16,-26-26-1,-105-107 1,25-25 15,-131-107-15,-1 0-1,-52-26 235,-54-26-234,27 26 0,-26 0-1,0 0-15,-54-26 16,107 26-1,105 26 220,1-26-235,-27 0 15,0 26 1,-1-26 125,-25 27-141,-1-27 15,-26 26 95,27-26-79,-1 0-15,1 0 140,-27-53-141,26 1 1,1-28-16,-1 54 16,54-186-1,-54 159 1,0-79 0,-26 52 15,27 54-16,-27 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6:08:05.8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11509 15426 0,'0'26'297,"27"0"-219,-27 1-62,26-27 0,1 0 31,-1 0-32,1 0 1,-1 0 31,1 0-32,-1 26 157,1 1-125,-1-27-16,0 0-31,1 26 32,-1-26 14,-26 27-14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6:13:04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13150 5848 0,'26'0'62,"1"0"-46,-1 0 0,27 0-1,26 0 1,27 0 0,-53 26-1,27-26 1,-54 27-1,27-27 1,-27 0 0,27 0-1,-26 0 1,-1 26 0,1 27-1,52 0 1,-52-53-16,105 26 15,-53 1 17,1-1-1,-54 1-15,53-27-1,-26 26 1,-26-26-1,79 0 1,-53 27 0,-27-27-1,27 0 32,-27 0-16,1 0 94,-1 0-109,1 0 0,-1 0-1,1 0 1,-1 0 93,27 0-109,-27 0 0,54 0 16,211 0 0</inkml:trace>
  <inkml:trace contextRef="#ctx0" brushRef="#br0" timeOffset="-165536.08">17198 8864 0,'53'0'78,"26"-27"-78,-52 27 15,26 0 1,52 0-16,81 0 16,-28 0-1,-52 0 1,-26 0 0,-54-26-1,1 26 48,-1 0-63,0 0 15,54 0-15,-1 0 16,-26 0-16,159 0 16,-80 26-1,186-26 16,-160 0-15,-78 0 0,26 0-1,-1 0 1,-25 0 0,-1 0-1,27 0 1,0 0-1,26 0 1,-26 0 0,0 0-1,0 0 1,26 0 0,-53 0-1,1 0 1,25 0 15,-25 0-15,26 0-1,-1 27 1,28-27 0,158 0-1,-80 0 1,1 0-1,26 0 1,-26 0 0,26 0-1,-26 0 1,-1 0 0,-52 0-1,26 0 1,-79 0-1,0 0 1,-27 0 0,54 0 15,-54 53-15,27-53-1,-53 0 1,0 0-1,53 0 1,79 0 0,0 0-1,0 0 1,-26 0 0,-106 0-1,-27 0 126,27 0-126,0 0 1</inkml:trace>
  <inkml:trace contextRef="#ctx0" brushRef="#br0" timeOffset="-137407.1">23918 12991 0,'-26'-26'16,"26"52"140,-27 1-140,27 26-1,-26-27-15,26 27 16,0-26 0,0-1-1,0 53 1,0-52 0,0 26-1,-27 0 1,27-27 78,0 1-94,0-1 15,0 27 1,0 0-16,0 26 31,-26-52-15,26-1-16,0 1 15,0-1 17,0 53-17,0 27 1,0 27-1,26 211 1,27 0 0,0 132-1,0-291 1,-53-159 0,0 1-1,0-1 1,0 1-1,0-1 1,0 27 0,0-26 31,0-1-32,0 1 1,-26 25-1,26-25 1,0-1 0,0 1-1,0-1 1,0 27-16,0 80 16,0 52-1,0-27 1,0 1-1,0-26 1,0-54 0,0 27-1,0-80 17,0 1-32,0 78 15,0 54 1,0-26 15,0-28-15,0 54-1,0-53 1,0 106 234,0 26-234,26-53-1,1-53 1</inkml:trace>
  <inkml:trace contextRef="#ctx0" brushRef="#br0" timeOffset="-124069.14">17515 12356 0,'27'0'31,"-1"0"1,1 0-17,-1 0 1,27 0 0,0 0-1,26 0 1,-52 0-1,-1 0 17,1 0-17,-1 0 1,1 0-16,26 0 16,0 0-1,0-26 1,52-27-1,-25 27 1,-1 26 0,291-80-1,239 1 1,0-1 0,-1 1-1,-79 0 1,-423 26-1,-79 53 110,-27 26-109</inkml:trace>
  <inkml:trace contextRef="#ctx0" brushRef="#br0" timeOffset="-93377.48">17066 10028 0,'53'0'296,"-27"0"-280,80 0 0,0 0-1</inkml:trace>
  <inkml:trace contextRef="#ctx0" brushRef="#br0" timeOffset="-56224.3">18891 2223 0,'0'-27'63,"-26"27"-1,-27-26-62,0 26 16,26 0-16,1 0 15,0-27 48,-27 27-16,26 0-32,1 0 1,-54 27 0,27-1 15,27-26-15,0 0-1,-27 27 16,26-27 1,1 26-17,-1 1-15,-26-27 16,53 26 0,-26 1-1,-1-1 32,1-26-31,0 53-1,-27-27 1,53 1 0,-53-1-1,53 1 48,-27-27-63,27 26 15,-26-26 1,-27 53 0,26 0 15,1-26-16,26-1-15,-27 27 16,27 0 15,0 26-31,0-52 16,0 26 0,0 26-1,0-53 1,0 80-1,53 27 1,27-28 0,-54-52-1,-26-26 1,27-27 31,-1 0-32,54 0 17,-1 0-32,0 0 15,54 0 17,-28 0-17,1-27 1,53 1-1,-133 26 1,1 0-16,-1-27 16,1 27 31,-1-26-32,27-27 1,0 27-1,-53-1 1,27 27 0,-1-26 15,0 26-15,54-27-1,-1-26 1,-26 53-1,-26 0 1,-1 0 0,1 0-16,25 0 15,1-26 17,-26-1-17,-1 27 16,54-53-15,-54 53 47,1-26-48,-1 0 1,0 26-1,-26-27 1,27 27 0,-1 0-1,-26-26 1,27-1 0,26 1-1,-27-1 1,-26 1-1,53-1 1,-53 1 15,0-1-31,27 1 16,-27-27 0,-27-26-1,27 52 1,-26 27-1,26-53 17,-80 0-17,1 0 1,26 53 0,27-26-16,-27 0 15,0 26 1,-27-53-1,54 53 1,-80 0 0,27 0-1,26 0 1,-27 0 0,1-27-1,26 27 16,27-26 1,26-1-17,-53 27 1,26 0 125</inkml:trace>
  <inkml:trace contextRef="#ctx0" brushRef="#br0" timeOffset="-46390.11">6747 12515 0,'0'27'47,"0"25"-47,26-25 16,1 105-1,52-52 1,-52-1-1,26 27 1,-53-80 0,52 27-1,1 0 1,-53-26-16,27 25 31,26 1-31,26 80 31,0-54-15,-52-79 0,52 53-1,1-27 1,52 1 0,0-27-1,-79 53 1,80-27-1,-81 1 1,1-1 0,27 1-1,26-1 17,-27 27-32,0-27 31,-26 27-31,0-26 31,-26-27-15,25 0-1,28 26 1,52-26 0,0 53-1,-105-53 1,26 0-1,26 0 1,1 0 0,-1 0-1,-53 0 1,1-26 0,-1 26 77,27 0-93,53 0 16,132-27 0,106 27-1,-212 0 1,-79 0-1,0 0 48,0 0-47,53 0-16,132 0 15,-106 0 1,-105 0-1,-1 0 32,27 0-31,53 0-16,132 0 31,133 0-15,-160 0-1,-158 0 1,-26 0 0,26 0 31,52 0-32,28 0-15,131 0 31,-105 0-31,-132 0 16,-1 0-16,27 27 31,79-27-15,133 26 15,105 54-31,-132-27 31,-158-53-15,-54 0 47,1 0-63,211 0 15,185 26 1,-158 27-1,-160-53 1,-52 0 15,0 26 16,-26-26-16,52 0-15,27 0 0,26 0-1,-105 0 1,52 27 109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6:21:17.8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1905 5901 0,'26'0'15,"-26"-27"1,-26 1-1,-27-1 1,0 1 0,0 26-1,27-27 1,-106 1 0,-54 26-1,1 0 1,79 0-1,80 26 1,-27-26 0,26 53-1,1 185 1,26-79 15,0-27-15,0 27-1,0-53 1,0 0 0,0 0-1,0-1 1,79 28 0,1-27-1,-1-27 1,-26 0-1,-27 1-15,1-80 16,52 79 15,1-26-31,-1 0 16,-52-53 15,25 0-15,1 53-1,53-53 1,-53 0 0,53-27-1,53-79 1,-54 1 0,-105 78-1,0-52 1,0-27-1,-26 27 1,-53-54 0,-1 27-1,1-26 1,0 53 15,26 26-31</inkml:trace>
  <inkml:trace contextRef="#ctx0" brushRef="#br0" timeOffset="2118.02">18256 5715 0,'0'0'0,"-26"-26"16,-1 26 15,1 0-15,-53-53-1,-1 0 1,-79 0 0,54 0-1,-1 53 1,53 0 15,-27 0-15,-52 0-1,53 0 1,-54 0 0,28 53-1,52-53-15,-27 79 16,-25 1 0,25 158-1,1-79 1,52-1-1,-52-25 1,79-1 0,0 27-1,0-27 17,0 27-17,0-27 1,79 27-1,-26-106 1,27 0 0,-27-53 15,26 53-15,27-53-1,105 0 1,107 0-1,-80 0 1,-159 0 0,-52 0-1,26 0 1,-27-27 0,27-52-1,-53-1 16,27-25-15,-27 52 0,0 0-1,26-53 1,1 79 0,-27-25 15,0 25-16,0 1 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5:29:04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25056 5530 0,'79'0'94,"-52"-26"-94,105 26 15,0 0 1,1-53-1,-27 53 1,-53-27 0,-1 27-1,-25 0 1,26 0 0,26 0-1,53-26 1,80-27-1,-53 53 1,0 0 0,-80 0-1,0 0 1,54 0 0,25 0-1,1 0 16,-79 0-15,-54 0-16,27 0 31,-27 0 94,-26 26-62,0 1-63,0-1 31,0 1-31,0-1 16,0 1 77,0 52-93,-26-79 16,-27 26 0,27-26 15,-27 0-15,26 0-16,-105 0 15,26 0 1,0 0-1,53 0 1,0 0 0,-26 0-1,53 27 17,-27-27-17,-53 0 1,26 0-1,27 0-15,-79 0 16,-53 0 0,26 0-1,106 0 1,0 0 0,27 0-1,-53 26 1,26-26-1,-53 0 1,53 0 0,26 0-1,80 0 95,106 0-95,-27 0-15,80-26 16,79-27 0,-132 0-1,-133 53 1,1 0-1,-1 0 32,1 0-31,-1 0-16,54 0 16,-133 0 93,-53 0-109,-27 0 16,-25 0-1,52 0 1,-26-26-1,105 26 1,1 0 15,-1 0-15,1 0 0,-27 0-1,26 0-15,1-27 16,79 27 93,53 0-109,105 0 16,160 0-1,-107 0 1,-52 0 0,-27 0-1,-132 0 1</inkml:trace>
  <inkml:trace contextRef="#ctx0" brushRef="#br0" timeOffset="4788.82">25982 4445 0,'0'53'282,"0"-26"-235,0 26-16,0-27 16,0 1-16,0-1-15,0 0-1,0 1 16</inkml:trace>
  <inkml:trace contextRef="#ctx0" brushRef="#br0" timeOffset="133197.48">16907 11483 0,'0'53'47,"-53"-26"-16,27-27-15,-1 0-1,1 0 1,-1 0-16,-52 0 15,-54 53 1,54-27 0,53-26 15,-27 0-15,0 0-1,-27 0 1,-52 0-1,-27 26 1,27-26 0,-53 0-1,26 0 17,53 0-17,53 0 1,0 0-1,27 0 1,-133 0 0,80 0-1,-27 0 1,27-26 0,26 26-1,-53 0 1,27 0-1,26-26 1,26 26 0,1 0 15,-54 0 0,27 0-15,27 0-1,0 0 1,-27 0 0,0-27-1,-53-26 1,53 53 0,26-26 124,54-27-124,26 53-1,264-27 1,-105 1 0,-80-27-16,-52 53 15,25-27 1,54 1 0,-53-27-1,-79 53 1,78-26-1,-78 26 1,26 0 0,53 0-1,-27 0 1,0 0 0,80 0-1,-53 0 1,-53 0 15,0 0-15,53 0-1,-27 53 1,0-27 0,-26 27-1,0 0 1,-26-27-1,-1-26 17,-26 27-17,-26-1-15,-1 1 16,-290 79 0,105-54-1,80-25 1,-1-1-1,-52-26 17,0 0-17,79 0 1,-79 27 0,-27-1-1,-52 1 1,105-1-1,-26 1 1,52-1 0,81-26-1,-1 0 1,-27 0 0,54 0-1,-27 0 1,79 0 46,1 0-46,79 0 0,555-79-1,-476 52 1,-52 1-16,211-54 15,-212 54 1,0 26 0,-105 0-1,26-26 1,-27 26 0,27 0 15,0-27-16,0 27 1,158-53 0,-131 27-16,-160 26 93,-25 0-93,-107 0 16,-185 0 0,-26 0-1,132 0 1,238 0 0,106-27 202,132-26-218,-26 27 16,26-27 0,-26 26-16,-1 27 15,1 0 1,-53 0-1,-27 0 1,1-26 0,-1 26-1,-26 0 32,-27 0-31,54 0-16,-54 0 15,54 0 1,-213 0 78,-78 53-94,25-27 15,-184 1 1,26 52 0,212-79-1,105 27 1,54-27 78,131 0-79,-25 0 1,211 0 0,26 0-1,-158 0 1,-106 0-1,-239 0 79,-131 26-94,-80 54 16,26-28-16,-184 28 15,369-80 17,160 0 30,79 0-62,-1-27 31,54 27-15,26 0-16,106-26 16,-185-27-1,-53 53 1,-26 0 93,-1 0-62,1 0-47,-1 0 16,1 0-1,-1 0 17,0 0-32,54 0 15,131-106 1,133 0 0</inkml:trace>
  <inkml:trace contextRef="#ctx0" brushRef="#br0" timeOffset="138489.48">18362 11139 0,'0'-26'78,"0"-1"-46,0 1-32,0-1 15,-26-25 16,26 25 1,-27 27-17,27 53 345,0-27-267,-26 1-14,-27-1-17,53 1-46,-27-1-1,27 1 17,-26-1-17,26 27 1,-27 0-1,27-27 17,0 1-32,0-1 15,0 27 1,27-26 0,26-1 15,-27 1-16,1-1 1,-1 1 0,80 26-1,-80-27 17,1-26-17,-1 53 1,1-27-1,-27 1 1,0-1 15,0 1 1,-27-27-17,1 0 1,-1 0-1,1 0 1,0 0 0,-1 0 46,-26 0-62,0 0 16,0 0-1,0 0 17</inkml:trace>
  <inkml:trace contextRef="#ctx0" brushRef="#br0" timeOffset="139449.43">18865 11245 0,'26'0'15,"1"0"1,-1 27 0,-26-1-1,0 27 1,0-27-1,0 1 1,0-1 0,27 1 15,-1-27-15,1 26-1,-1 27 1,-26-26-1,26 26 1,1-27 0</inkml:trace>
  <inkml:trace contextRef="#ctx0" brushRef="#br0" timeOffset="161867.04">24765 11589 0,'26'0'31,"1"-53"-31,26 53 16,53-26 0,-27-1-1,53 27 1,-26-26-1,0-1 1,-27 27 0,1 0-1,-1 0 1,1 0 0,-28 0 15,-25 0-16,26 0-15,0 0 16,79 0 0,27 0-1,26 0 1,-53 0 0,-79 0-1,0 27 1,-26-27-1,-1 26 1,0-26 0,1 0 15,-1 27-15,1-27 15,-1 0-16,-26 26 17,27-26 15,-27 27-32,0-1 1,-27-26-1,-79 0 1,1 0 0,78 0-16,-26 0 15,-79 0 1,53 0 0,-27 0-1,53 0 16,0 0-15,-53 27 0,0-1-1,27 0 1,26 1 0,27-27-16,-27 0 15,26 0 1,1 0-1,-54 0 1,1 0 0,26 0-1,27 0 32,-1 0-31,1 0 62,-1 0-78,1 0 16,-1 0-1,1-27 1,-1 27-1,1 0 32,-1 0-31,-26 0 0,27 0-1,26-26 1,-26 26 46,-1 0-46,27-26 31,53-1 0,0 27-47,26 0 15,-26 0 1,53 0-16,-53 0 31,212 0-31,-160 0 16,1-26-1,-53 26 1,-26 0 0,52 0 15,0 0-15,27 0-1,0 0 1,53 0-1,-133 0 17,54 0-32,-1 0 15,0 0 1,1 0 0,-54 0-1,1 0 1,-1 0 15,1 0-15,52 0-1,-26 26 1,-27 1 0,-52-27 93,-80 0-109,27 0 16,-133-27-1,0 27 1,27-26-1,79-1 1,27 1 0,26 26-1,27 0-15,-54 0 16,27-27 0,-26 27-1,26 0 32,27 0-31,-27 0-1,0-26 1,0 26 15,53-27-15,-80 27-1,-25 0 1,52 0 0,26 0-1,1 0 1,-80 80 15,26-27-31,1-53 16,26 53-1,53-27 110,27-26-125,52 26 16,0-26 0,160 27-1,-1-27 1,-27 0 0,-78 0-1,-54 0 1,27 0-1,-27 0 1,-52 0-16,-1 26 31,1-26-31,52 27 32,-26-1-1,-27 1-16,1-27 1,-1 0 0,1 26 46,26-26-46,26 0-1,-53 0-15,213 0 16,25-26 0,-237 26-1,-80 0 157,-53 0-156,-26 0-16,-54 0 15,-105 0 1,265 0 15,-27 0 1,26-27-32,-52 1 15,-53 26 1,52 0-1,1 0 1,0 0-16,52 0 16,107 0 46,78 0-62,107 0 16</inkml:trace>
  <inkml:trace contextRef="#ctx0" brushRef="#br0" timeOffset="196973.03">24421 15902 0,'0'26'109,"27"1"-93,-27 26 0,0-27-1,26-26 1,-26 27-1,0-1 1,26-26 0,-26 26-16,53 27 15,27 53 1,-27-26 0,-27-1-1,-26-53 1,0 1 78,0-1-79,27-26-15</inkml:trace>
  <inkml:trace contextRef="#ctx0" brushRef="#br0" timeOffset="198401.88">24104 17357 0,'-27'-26'110,"27"-1"-79,0 1 94,0-1-31,27-26-79,-27 27-15,105-54 16,-78-25 0,26 78 15,0-52-15,-27 52-16,-26 1 15,27 26 1,-27-53-16,26 26 31,1 27-15,-27-26 15,26 26 31,0 0-30,27 0-17,-26 53 1,-1 26 0,-26-26-1,27-26-15,-1-1 16,1 1-1,-27-1 17,0 27-1,0-27-15,26 27-1,-26-26 1,27-1-1,-27 1 1,26-27 0,-105 0 93</inkml:trace>
  <inkml:trace contextRef="#ctx0" brushRef="#br0" timeOffset="199328.82">24289 16960 0,'26'0'156,"1"0"-140,-1 0-1,1 0 1,-1 0 78,27 27-79,-27-1 1,27-26-16,-26 0 31</inkml:trace>
  <inkml:trace contextRef="#ctx0" brushRef="#br0" timeOffset="200113.33">25268 16828 0,'-27'0'94,"27"26"-94,0 54 16,0-1-1,0 0 1,0-52-16,0 52 16</inkml:trace>
  <inkml:trace contextRef="#ctx0" brushRef="#br0" timeOffset="201198.35">24977 16722 0,'26'0'94,"1"-26"-94,25 26 16,-25 0-1,26 0 1,26 0 0,-52 0 46,26 0-46,0 0-1,-27 0-15,27-27 16,0 27 125,-27 0-48,27 0-77,0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5:43:16.1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29475 8202 0,'0'0'0,"0"80"15,0-54 1,0 54-1,0-27 17,0-27-17,0 80 1,-27-80-16,27 1 16</inkml:trace>
  <inkml:trace contextRef="#ctx0" brushRef="#br0" timeOffset="1226.49">28813 9499 0,'0'-27'47,"27"-26"-47,-27 1 15,26-28 1,0 1 0,27-1-1,53-52 1,-79 106-16,-27-1 16,53 27 30,-27 0-30,27 0 0,-27 27-1,27 79 1,0-80 0,-53 27-1,0 26 1,0 27-1,-26 0-15,-1-80 16,-52 54 0,53-27-1,-1-53 1,1 26 0,-54 1 30,54-27-30,26 26 0,-80 80-1,54-80 1,-1 1 0,27 26 15,-26-53-16,26 53 1,-53-27 0,27 1-1,-1 25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5:44:48.5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11245 4869 0,'79'0'62,"-26"0"-62,26 26 16,1-26-1,-27 0 1,0 27 78,0-27-94,-27 0 15,27 0-15,79 0 32,-79 0-17,-26 0 1,105 26 46,-79-26-62,-27 26 16,54 1 0</inkml:trace>
  <inkml:trace contextRef="#ctx0" brushRef="#br0" timeOffset="1289.16">11192 4419 0,'0'-27'16,"26"1"-1,1 26 1,52-53 0,-52 27-1,26-1 1,-27 1-1,-26-1 79,0 1-78,0-1-1,-26 27-15,-54-26 16,-26 26 0,-26 0 15,106 0-15,-1 0-16,-26 0 31,27 0-31,-1 26 15,-26 1 1,53-1 15,0 1 1,0-1-17,0 27-15,0 0 16,0-27-1,27 1 17,-1-27-32,-26 26 0,106 27 15,-79-53 17,-1 27-17,0-27 1,54 0-1,-54 0 1,27 0 0</inkml:trace>
  <inkml:trace contextRef="#ctx0" brushRef="#br0" timeOffset="1934.12">10954 3943 0</inkml:trace>
  <inkml:trace contextRef="#ctx0" brushRef="#br0" timeOffset="2311.31">11271 3863 0</inkml:trace>
  <inkml:trace contextRef="#ctx0" brushRef="#br0" timeOffset="3694.94">11800 3969 0,'0'0'0,"-52"27"31,25-27-31,1 52 0,-27 1 31,26 0-15,27-26-1,0 26 1,0 0 0,0-27-1,0 0-15,0 1 16,27-1-1,79 1 1,-1-27 0,28-27 15,-80-26-31,-1 1 16,-25-28-1,-1 80 1,-26-53-1,53 27 17,-53-1-1,0 54 47,0-1-62,0 1-16,0-1 15,0 54 1,0-54 0,0 0 15,0 1-31,27-27 31,-1 0-31,80 0 16,0 0-1,106-53 17,-107-26-17,-105 52 1,27 27 109,-27 27-110,0 26-15,0-1 32,0-25-32,26-27 109</inkml:trace>
  <inkml:trace contextRef="#ctx0" brushRef="#br0" timeOffset="5045.85">13282 3890 0,'-26'0'62,"-1"0"-62,-26 26 16,53 27-1,0-26 1,0 25 31,27-52-31,-27 27-1,26-1 1,1 1-1,-1-27 1,1 0 31,-1 0-47,0 0 16,1 0-1,-1 0 1,1 0-1,-1 0 32,-26-27 63,0 1-110,-26 26 31,26-27 0,-27 1 0,-26 26 94,27 0-46,0 0-64,-1 0 1</inkml:trace>
  <inkml:trace contextRef="#ctx0" brushRef="#br0" timeOffset="108878.73">21564 4869 0,'0'0'0,"26"0"16,0 0-1,54 0 1,-54 0-1,1 0 1,-1 0 62,27 0-62,-26 0-1,-1 0-15,53 0 16,-26 0-16,27 0 16,-54 0 31,27 0-32,-26 0 16,25 0-15,1 0-16,0 0 16,-26 0-1,26 0 1,26 0 0,-53 0-1,27 0 1,-26 0 62,26 0-47,-27 0 16,27 0-16,-26 0-31,26 0 16,-27 0 0,27 26-1,-27-26 16,27 0 16,-53 27-31,80-1-16,105 27 16,0-53-1,-106 0 16</inkml:trace>
  <inkml:trace contextRef="#ctx0" brushRef="#br0" timeOffset="112005.1">21881 3863 0,'0'53'47,"0"27"-31,0-28-1,-26 28-15,26-27 16,-27 53 0,27-80 15,-26-52 688,26-1-704,0-26 1,0-1005-1,0 2063 64,53-1005-17,0 0-46,-27 0-1,0 0 1,-26-26 0,27 26-1,26 0 157,-27 0-156,54-53-1,-54 53 251,-26 53-250,0 26-1,0-52 1,0-1 15,0 1-15,27-1-1,-1-26 17,53 0-32,-26 0 15,-26-26 1,26 26-1,0-27 1,-53 1 0,26 26-1,0-27 17,1-26-17,26 0 1,-27 27-1,-26-1 1,53-52 0,-53 53-1,0-27 1,0 0 15,0 26-15,-53 27 15,27 0 32,-27 0-48,0 0 1,27 0-1,-1 0 79,1 0-94,-1 27 16,-26-27-1,27 53 1,-1-27 0,-26-26 31,53 27-47,-79 26 15,26-27 1,0 27 93,80-53-15,26-27-78</inkml:trace>
  <inkml:trace contextRef="#ctx0" brushRef="#br0" timeOffset="156470.19">25797 7514 0,'26'0'31,"-26"53"1,27-26-17,-27-1 1,26 1-16,-26-1 15,0 27 1,0-26 0,53 52-1,-53-26 17,0-27-17,0 1 1,0 52-1,27-52 1,-1-1 0,27-26-1,-27 0 1,1 0 0,-1 0 15,27 0-16,0-53 1,-26-26 0,-1 26-1,27 0 17,-53 27-17,0-1 1,0-26-1,0-26 1,0 26 0,0 0-1,0 26 1,26 27 78,-26 27-94,0 52 15,0 27 1,0 0 0,0-53-1,0 26 1,0-52-1,0-1 17,0 1 77,27-27-78,52 0-31</inkml:trace>
  <inkml:trace contextRef="#ctx0" brushRef="#br0" timeOffset="157178.13">26829 7462 0,'0'26'62,"0"27"-46,0 0-1,0-27-15,0 80 16,-27 0 0,27-27-1,0 1 1,0-1-1,0-52 1,-26-27 62,26-80-62,0 54-1</inkml:trace>
  <inkml:trace contextRef="#ctx0" brushRef="#br0" timeOffset="158468.54">26617 7409 0,'27'0'172,"25"0"-156,-25 0-1,-27 26 16,26-26-31,1 0 16,-1 27 0,27-27-1,-26 0 1,-1 26 0,1-26 124,-1 0-62,1 0-78,-1 0 16,0 0 31,1 0 62,-1 0-93,1 0-1,26 0 32</inkml:trace>
  <inkml:trace contextRef="#ctx0" brushRef="#br0" timeOffset="160025.26">25559 8520 0,'53'0'62,"26"0"-46,-52 0-16,-1 0 16,27 0-1,0 0 1,-27 0-1,1 0-15,52 0 16,27 0 0,-27 0-1,1 0 1,-54 0 15,27 0 0,-27 0-15,1 0 0,-1 0-1,1 0 1,26 0 0,-27 0 15,27 0-16,0 0 1,-26 0 0,25 0-1,-25 0 48,-1 0 15,1 0-62,-1 0-1,27 0 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5:48:47.3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19923 5318 0,'-26'0'94,"-1"0"-78,27-26-16,-53 0 15,27-1 1,-27 1 0,26 26-1,-25-27 16,-1 27-15,26-26-16,-26 26 16,-132 0-1,106-27 1,-1-26 0,-26 53-1,-26-26 1,-53 26-1,-27-27 1,80 27 0,-212-53-1,132 53 1,-79 0 0,-26 0 15,132 0-16,-1 0-15,81 0 32,-28 0-17,54 0 1,-27 27 0,53-1-1,-26 1 1,-1-1-1,54-26 1,-27 27 0,27-1-1,-1 1 1,-26 26 0,27-27-1,-54 27 1,1-27 15,26 54-15,0-54-1,27-26 32,-1 0-31,1 53-1,-27 0 1,0 0 0,0-27-1,0 27 1,53-26 31,-53 52-47,53-52 31,-26 26-31,26 0 16,0 26 15,-27-26-15,27 0-1,0 0 1,0-27 15,0 1-31,0-1 16,0 0-1,0 27 1,0-26 0,53-27-1,27 0 1,25 26-1,28-26 1,52 53 0,-106-53-16,27 27 15,26-27 17,107 79-17,-54-52 1,159-27-1,-80 0 1,-26 0 0,-79 0-1,-27 0 1,27 0 0,-26 0-1,-1 0 1,0 0-1,27 0 1,0 0 0,26 0-1,-106 0 1,-26 0 15,0-27-15,-53-26-1,53 0 1,53 0 0,-80 27-1,1-27 1,105-106 0,-26 80-1,-80-1 1,54-25-1,-54 25 1,-26 1 0,0 52-1,0 1 1,0-1 15,0 1 16</inkml:trace>
  <inkml:trace contextRef="#ctx0" brushRef="#br0" timeOffset="38979.98">20188 10346 0,'0'26'94,"-53"0"-94,-53 54 15,53-80 1,-53 53 0,-79 0 15,159-53-31,-107 53 15,1-27 1,26-26 0,-79 53-1,-27-27 1,80 1 0,-53-1-1,52 1 1,-52-1-1,-53 27 1,106-53 0,-80 0 15,53 27-31,27-1 0,-106-26 16,26 106-1,80-106 1,0 0-1,52 0 32,-78 26-31,25-26 0,1 27-1,0-1 1,52-26-1,1 0 1,-27 0 0,27 0-1,52-26 1,1-1 0,-1 1-1,27-1 32,0-25 94,0 25-126</inkml:trace>
  <inkml:trace contextRef="#ctx0" brushRef="#br0" timeOffset="40741.66">19976 15690 0,'-53'0'79,"0"0"-64,0 0-15,0 0 16,-79 27 15,26-1-31,27-1031 16,52 2010-1,-52-1005 1,0 0 0,-1 0 15,1 0-16,0 0-15,-27 26 16,0-26 0,0 0-1,27 27 1,26-27 15,0 26-31,0-26 16,-53 27-1,0-27 1,27 53 0,-27-27 15,27-26-31,-27 27 0,-26-1 16,-54-26-1,28 27 16,-1-1-15,27 1 0,26-27-1,79 0 1,-26 0 0,-26 0-1,26 0 1,0 0 15,-53 0-31,-26-27 16,79 1-1,0 26 17,27 0-1,-1 0-16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600" units="cm"/>
          <inkml:channel name="Y" type="integer" max="900" units="cm"/>
          <inkml:channel name="T" type="integer" max="2.14748E9" units="dev"/>
        </inkml:traceFormat>
        <inkml:channelProperties>
          <inkml:channelProperty channel="X" name="resolution" value="41.88482" units="1/cm"/>
          <inkml:channelProperty channel="Y" name="resolution" value="41.86047" units="1/cm"/>
          <inkml:channelProperty channel="T" name="resolution" value="1" units="1/dev"/>
        </inkml:channelProperties>
      </inkml:inkSource>
      <inkml:timestamp xml:id="ts0" timeString="2021-03-31T07:13:28.570"/>
    </inkml:context>
    <inkml:brush xml:id="br0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11409 15642 0,'0'21'15,"21"1"16,0-22-31,21 0 16,22 0-16,21 21 16,42-21-16,-22 0 15,22 0-15,-21 0 16,42 0-16,-42 21 16,21 0-16,-63-21 15,-1 0-15,-20 21 16,-22-21-1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5:50:46.11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18653 15505 0,'0'26'47,"27"-26"-31,-1 27-1,27-27 1,132 53-1,53-53 1,0 0 0,27 0-1,-106 0 1,-80 26 0,-52-26-16,-1 27 15,133-27 1,52 0-1,54 0 1,53 0 0,-54 0-1,-132 0 1,27 0 0,-53 26 15,53-26-16,-27 53 1,106-53 0,-53 0-1,53 0 1,-52 0 0,-1 0-1,0 0 1,-53 0-1,-26 0 1,-53 0 0,0 0-1,0 0 1,0 0 0,185 0-1,27 0 1,-80 0 15,27 0-15,52-53-1,-79 53 1,27 0 0,53-26-1,-1 26 1,-26 26-1,0-26 1,-105 0 0,-28 0-1,81-26 1,52-1 0,-53 1-1,80-27 1,-80 26-1,-79-26 17,-80 53-17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5:51:27.5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15452 4842 0,'0'0'0,"-53"27"15,0 26 17,26-53-17,-52 52 1,-27-52 0,27 0-1,-54 27 1,28-1-1,52-26 1,-27 27 0,-52-1-1,-27 1 1,54-27 0,-1 26-1,-53 1 1,27-27-1,26 0 1,0 26 0,-26-26-1,-1 27 1,28-27 0,25 0-1,27 0 1,-26 0-1,52 0 17,-25 0-17,25 0-15,1-27 16,-27 1 0,53-1-1,-27 27 16,1-26-15,-1 26 62,-52 0-62,52-27-1,-52 1 1,26 26 0,-26-27-1,52 27 1,-26 0 15,53-26-15,-26 26-16,-27 0 15,27 0 17,26-27-17,-27 27 17</inkml:trace>
  <inkml:trace contextRef="#ctx0" brushRef="#br0" timeOffset="48621.36">8705 6006 0,'53'0'47,"-27"0"-47,1 0 16,-1 0-16,27 0 16,26 0-1</inkml:trace>
  <inkml:trace contextRef="#ctx0" brushRef="#br0" timeOffset="49250.24">8414 7012 0,'26'26'63,"27"-26"-63,-26 0 15,211 0 1,-53 0 0,-26 0-1,-133 0-15</inkml:trace>
  <inkml:trace contextRef="#ctx0" brushRef="#br0" timeOffset="55630.59">15637 7832 0,'0'-26'125,"26"-1"-109,27 1-16,-26 26 16,105-53-1,-53 26-15,-26 27 16,-26-53 0,26 53 15,-27 0 0,27 0-15,-27 0-1,80 0 1,-26 53 0,52-53-1,-79 27-15,79 26 16,-79-53-1,0 0 1,0 26 15,-27-26-15,54 0 0,52 0-1,53 0 16,-52 0-31,25 0 32,-78 0-17,-54-26-15,80-1 16,-27 27 0,1 0-1,-27 0 1,-27 0 15,54 0-15,-28 27-1,107 26 1,-79-27 0,52 0-1,-26 27 1,-27-26-16,0-27 15,-52 0 1,26 0 15,0 0-15,53 0 0,-27-27-1,0-26 1,-79 27 31,27 0-32</inkml:trace>
  <inkml:trace contextRef="#ctx0" brushRef="#br0" timeOffset="72698.17">16325 9102 0,'0'26'47,"53"-26"-31,26 0 0,0 0-1,-26 0 1,0 0 46,-26 0-62,26 0 16,26 0 0,-26 0-16,212 0 31,-239 0-16,106 0 1,-26-26 0,0 0-1,26 26 1,80 0 0,-27 0-1,27 0 1,-1 0-1,-105 0 17,27-27-32,-107 27 0,0 0 31,27-26-15,-26 26-1,-1 0 16,1 0-15,-1 0 15,27 0-15,-26 0 0</inkml:trace>
  <inkml:trace contextRef="#ctx0" brushRef="#br0" timeOffset="74186.58">13520 6377 0,'0'0'0,"106"0"15,-53 0-15,132 0 31,27 0-15,-80 0 0,-26 0-1,-80 0-15,1 0 16,-1 0 0,1 0-1,26 0 1,26 0-1,53 0 1,-26 0 0,-79 0 62,26 26-63,-27-26 17,80 0-17,-106 27 1,26-27 62,1 0-62,-1 26 62,1-26-63,26 0 1,0 0 0,52 0-1,-25 0-15,-54 0 32,1 0 108</inkml:trace>
  <inkml:trace contextRef="#ctx0" brushRef="#br0" timeOffset="84548.97">15610 10504 0,'80'-26'109,"52"26"-109,-26 0 16,211-27-1,-52 27 1,0 0-1,-107-26 1,-131 26-16,-1 0 16</inkml:trace>
  <inkml:trace contextRef="#ctx0" brushRef="#br0" timeOffset="90777.39">13917 11854 0,'53'0'63,"0"0"-47,26 0-16,54 0 15,211-27 16,26-52-15,-264 52-16,0 1 16,105 26-1,-184 0 1,-1 0 31,1 0-32,52 0 1,53 0 0,-79 0-1,-26 0 17,-1 0 186</inkml:trace>
  <inkml:trace contextRef="#ctx0" brushRef="#br0" timeOffset="94284.45">15319 13097 0,'27'0'47,"52"0"-47,-26 0 15,27 0-15,105 0 32,-27 0-17,-52 0 1,0 0 0,-27 0-16,80 0 15,0 0 1,0 0-1,-53 0 1,-53 0 0,52 0-1,-25 0 1,78 0 0,81 0-1,52 0 1,-106 0-1,53 0 1,-159 0 15,-52 0 1,-1 0-17,54 27 1,52-27-1,27 0 1,-27 0 0,-106 0-1</inkml:trace>
  <inkml:trace contextRef="#ctx0" brushRef="#br0" timeOffset="105847.69">9499 14288 0,'-27'-27'0,"27"1"16,-26-1 0,-1 1-1,1 0 1,-80-80 0,-26 0-1,-80-26 1,106 52-1,0 27 1,80 27 0,-1 26 46</inkml:trace>
  <inkml:trace contextRef="#ctx0" brushRef="#br0" timeOffset="107284.82">8784 14314 0,'0'-26'47,"0"-1"-31,0 1-1,0-27 1,0 27 0,0-27 15,27 53-31,-1-27 15,1-26 1,-1 27 0,0-1-1,-26 1 17,53-1-32,-53 1 31,0-1 78,27 1-109,26-27 31,-27 53-15,54-53 0,-80 0-1</inkml:trace>
  <inkml:trace contextRef="#ctx0" brushRef="#br0" timeOffset="115382.1">21061 15769 0,'0'-26'47,"79"26"-31,345-79-1,25 26 1,-52 0 0,-238 53-1,-106-27 1,-27 27 15,1 0-15,52 0 15,1 0-15,78 0-1,1 27 1,-80-27-1,1 0 1,-54 0 15,1 0-15,26 0 0,0 0-1,52 53 1,-78-53-1,-1 0 1</inkml:trace>
  <inkml:trace contextRef="#ctx0" brushRef="#br0" timeOffset="140257.56">10054 16960 0,'27'27'141,"-1"-27"-141,80 0 15,0 26 1,53 0 0,-54-26-1,-78 0 1,26 0 0,-27 0-1,54 0 1,25 27-1,-25-27 1,78 0 0,-78 0 15,-1 0-31,1 0 0,105 0 31,-26 26-15,-80-26-1,27 0 1,-53 0 0,0 0-1,0 0 1,26 0 0,0 0-1,-52 0 1,26 0-1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  <inkml:channel name="T" type="integer" max="2.14748E9" units="dev"/>
        </inkml:traceFormat>
        <inkml:channelProperties>
          <inkml:channelProperty channel="X" name="resolution" value="27.00422" units="1/cm"/>
          <inkml:channelProperty channel="Y" name="resolution" value="27.02703" units="1/cm"/>
          <inkml:channelProperty channel="T" name="resolution" value="1" units="1/dev"/>
        </inkml:channelProperties>
      </inkml:inkSource>
      <inkml:timestamp xml:id="ts0" timeString="2023-03-07T15:54:09.13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15584 4048 0,'0'0'0,"26"0"0,1 0 16,105-26-1,0-27 1,107-26 0,131-1-1,-79 54 1,-159-1-16,239 27 16,-213 0-1,-52 0 1,-26 0 15,-54 0-15,1 27-1,52 52 1,27-26 0,-27 0-1,1-53 1,52 27-1,-26-27 1,26 0 0,238-53-1,-26-27 1,-53 1 0,53-1-1,-158 80 1,-54 0-1,-26 0 1,0 80 15,26-27-15,27 26 0,237 1-1,-105-54 1,-79 0-1,-53 1 1,0-27 0,26 0-1,53 0 1,0-79 0,-79 52-1,0-26 1,-54 53-1,-25 0 1,105 0 0,-79 0-1,53 0 17,26 0-17,-79 0 1,-80 0-1,1 0 32,25 0-47,1 0 16,238 0 0,265 0-1,-212-26-15,212-54 16,-212-52-1,-291 106 1,-53-1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B27E45-2F1A-4E30-9C29-B3ACAC070980}" type="datetimeFigureOut">
              <a:rPr lang="cs-CZ" smtClean="0"/>
              <a:t>07.03.2023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FAE53E-691E-4BD5-A0A8-8F9990567BC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2949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36CFA8B-CF9E-44A0-A4F9-8E98C4B48D6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136B0F25-CD28-4A43-8BD7-177623CC7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441F45BA-1EC1-4AD9-8264-6E77A358F0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80F6CD21-B2DD-4205-9A39-C326F310D1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A3DC87B9-50FE-45FD-9506-E530E32A77A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E22037C-0AFD-4B05-BD34-4A48A95842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3F7476A-272F-4EB1-9DBC-DB31E69696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AB751D3E-66C6-4A23-8CBC-320C833DB9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C0303711-BC9B-4A54-A92D-5B307FED41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5E7442C4-C355-4577-8ADE-51C96C096B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48D2498D-AA88-48CC-ACCD-0E6BC1E4D3F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CEA95E4E-895D-43BD-BE82-4C79B2D9E5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052F813-DC66-42F9-9F44-514FFA898D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7DBE85CB-AE43-4F17-B71C-AEECCD6EE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DD777C01-B353-40E8-82A4-AD9107F129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2EBF15DE-46E6-4C6F-B4B2-EF88E44ECB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B8C6FCDF-758E-4E1F-A367-C9E555FAC2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EF0DF5A-46CC-4C28-923F-D7E51885CA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0D639C3D-383E-4E61-8667-4A23B8A131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C2B5D747-669A-46BF-9AC6-054F90B5F2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FF5F57E-381C-4D40-8B2B-1204108089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AA261255-3B41-40E0-A2F4-F66DC5917A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D7FE9297-3529-4629-B960-12062BC18C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962A3AB4-DF6F-49E7-A8B9-09A0D40F74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60914C87-1D36-4890-9281-9A1907549D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9322B7AA-7AE5-4A3A-8BF8-5CE3363FD1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A1DBBCF-2529-4693-9C81-CEC5072840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F6A88F3C-F58F-4C88-BC81-B440BC5041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CF06545D-57E5-431E-8F18-7206319E1D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DCB6777A-893D-4B0E-8600-65C67BD67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615F9C39-12E1-47EB-B404-C1C66CC9CA0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7003259-0B26-47DB-94E5-E0FB9F36559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C35A7315-24BA-4908-B866-044C3D4D87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A0FA2D1E-D0EB-4379-97DB-AEEF5B4B2F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309C53DC-0BDA-4E77-824D-0AF05982534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07050BB6-8C96-49A3-81D0-905BFB05B9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B034D920-97AD-4842-A89C-2A336C4446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D9FFAD0-48A2-4527-8A08-070038597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C2D3115C-332E-4EEB-9F1F-B3347AFDE62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23A6D497-04C9-4FCE-B8EE-A0A4C3A892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B6EA9113-1A74-4A86-821D-7EF826C3EC6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E096B32B-C55D-44C0-BE5C-B4DCDCB8A5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D19E45D7-539C-4A07-81A1-6DB736E17C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1FAB141A-7629-451B-8E93-91BC89DB87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C9D44C1B-81A7-4058-A4D0-778973187E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5BD6DDC6-B4BA-4E06-A990-D65DE29F15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6EA3EB4-B780-4A9F-9086-63AA2AA0DB2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33F99B00-0A2F-4648-B4F2-30FE773EE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9F498EF-973F-40BE-B3CE-B47E83EF27B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842D0D46-63B9-4C5C-A05A-E8BB5C60BE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B367F462-255C-4315-B0A1-1135EFAA2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1740F926-4FAE-40F7-A4CD-D0D811B896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FAF8293-06D5-40F0-B748-6442BC615F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F3D45333-1357-4440-8B0E-D31ADAC12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4741527E-8F48-4A1C-9D98-8822DBA2FF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612871AF-3C37-4199-8126-B486F91F47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6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33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031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8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2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9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8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847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81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49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41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customXml" Target="../ink/ink7.xml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customXml" Target="../ink/ink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customXml" Target="../ink/ink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 descr="Calendar on table">
            <a:extLst>
              <a:ext uri="{FF2B5EF4-FFF2-40B4-BE49-F238E27FC236}">
                <a16:creationId xmlns:a16="http://schemas.microsoft.com/office/drawing/2014/main" id="{F8901DBA-0D5A-492B-8829-564D4BB894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262" b="-1"/>
          <a:stretch/>
        </p:blipFill>
        <p:spPr>
          <a:xfrm>
            <a:off x="5264728" y="2"/>
            <a:ext cx="6927272" cy="5330949"/>
          </a:xfrm>
          <a:custGeom>
            <a:avLst/>
            <a:gdLst/>
            <a:ahLst/>
            <a:cxnLst/>
            <a:rect l="l" t="t" r="r" b="b"/>
            <a:pathLst>
              <a:path w="6927272" h="5330949">
                <a:moveTo>
                  <a:pt x="0" y="0"/>
                </a:moveTo>
                <a:lnTo>
                  <a:pt x="6927272" y="0"/>
                </a:lnTo>
                <a:lnTo>
                  <a:pt x="6927272" y="3912793"/>
                </a:lnTo>
                <a:lnTo>
                  <a:pt x="6884989" y="4002742"/>
                </a:lnTo>
                <a:cubicBezTo>
                  <a:pt x="6799406" y="4174873"/>
                  <a:pt x="6702812" y="4339578"/>
                  <a:pt x="6592028" y="4494163"/>
                </a:cubicBezTo>
                <a:cubicBezTo>
                  <a:pt x="5802121" y="5596640"/>
                  <a:pt x="4821632" y="5380883"/>
                  <a:pt x="3742808" y="5122218"/>
                </a:cubicBezTo>
                <a:cubicBezTo>
                  <a:pt x="2131653" y="4735722"/>
                  <a:pt x="759367" y="4191689"/>
                  <a:pt x="326623" y="2148182"/>
                </a:cubicBezTo>
                <a:cubicBezTo>
                  <a:pt x="186907" y="1488770"/>
                  <a:pt x="67840" y="834043"/>
                  <a:pt x="13721" y="201231"/>
                </a:cubicBezTo>
                <a:close/>
              </a:path>
            </a:pathLst>
          </a:cu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9896C11-F8DF-437A-B349-8AFD602DC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791199" y="-1219198"/>
            <a:ext cx="5181601" cy="7620000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806058-EED8-4512-BD74-CF75EDCA9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4572000" cy="2286000"/>
          </a:xfrm>
        </p:spPr>
        <p:txBody>
          <a:bodyPr>
            <a:normAutofit/>
          </a:bodyPr>
          <a:lstStyle/>
          <a:p>
            <a:pPr algn="l"/>
            <a:r>
              <a:rPr lang="cs-CZ" sz="4400"/>
              <a:t>Chapter 7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A2A4DEE-E835-402A-88A9-518BE50DB3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4572000" cy="1524000"/>
          </a:xfrm>
        </p:spPr>
        <p:txBody>
          <a:bodyPr>
            <a:normAutofit/>
          </a:bodyPr>
          <a:lstStyle/>
          <a:p>
            <a:pPr algn="l"/>
            <a:r>
              <a:rPr lang="ru-RU" b="1" dirty="0"/>
              <a:t>Что вы делаете каждый день</a:t>
            </a:r>
            <a:r>
              <a:rPr lang="ru-RU" dirty="0"/>
              <a:t>?</a:t>
            </a:r>
            <a:endParaRPr lang="en-GB" dirty="0"/>
          </a:p>
          <a:p>
            <a:pPr algn="l"/>
            <a:r>
              <a:rPr lang="en-GB" b="1" dirty="0"/>
              <a:t>Talking about daily activities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44974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47E34-64E7-45F4-BC07-AA9F7BD7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52143"/>
            <a:ext cx="10668000" cy="660400"/>
          </a:xfrm>
        </p:spPr>
        <p:txBody>
          <a:bodyPr>
            <a:normAutofit fontScale="90000"/>
          </a:bodyPr>
          <a:lstStyle/>
          <a:p>
            <a:r>
              <a:rPr lang="en-GB" dirty="0"/>
              <a:t>Conjunction of Verbs (207)</a:t>
            </a:r>
            <a:br>
              <a:rPr lang="ru-RU" dirty="0"/>
            </a:br>
            <a:r>
              <a:rPr lang="en-GB" sz="4400" b="1" dirty="0"/>
              <a:t>A.</a:t>
            </a:r>
            <a:r>
              <a:rPr lang="en-GB" sz="4400" dirty="0"/>
              <a:t> First-conjunction verbs</a:t>
            </a:r>
            <a:br>
              <a:rPr lang="en-GB" sz="4400" dirty="0"/>
            </a:b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E6C11F1-AA38-4838-AD5D-D7CA3204CEA8}"/>
              </a:ext>
            </a:extLst>
          </p:cNvPr>
          <p:cNvSpPr txBox="1"/>
          <p:nvPr/>
        </p:nvSpPr>
        <p:spPr>
          <a:xfrm>
            <a:off x="7117643" y="1772355"/>
            <a:ext cx="3651957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/>
              <a:t>мыть </a:t>
            </a:r>
            <a:r>
              <a:rPr lang="en-GB" sz="1800" i="1" dirty="0"/>
              <a:t>to wash</a:t>
            </a:r>
          </a:p>
          <a:p>
            <a:pPr marL="0" indent="0" algn="just">
              <a:buNone/>
            </a:pPr>
            <a:r>
              <a:rPr lang="ru-RU" sz="1800" dirty="0"/>
              <a:t>я м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1800" dirty="0"/>
              <a:t>ю</a:t>
            </a:r>
          </a:p>
          <a:p>
            <a:pPr marL="0" indent="0" algn="just">
              <a:buNone/>
            </a:pPr>
            <a:r>
              <a:rPr lang="ru-RU" sz="1800" dirty="0"/>
              <a:t>ты м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1800" dirty="0"/>
              <a:t>ешь</a:t>
            </a:r>
          </a:p>
          <a:p>
            <a:pPr marL="0" indent="0" algn="just">
              <a:buNone/>
            </a:pPr>
            <a:r>
              <a:rPr lang="ru-RU" sz="1800" dirty="0"/>
              <a:t>он/она м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1800" dirty="0"/>
              <a:t>ет</a:t>
            </a:r>
          </a:p>
          <a:p>
            <a:pPr marL="0" indent="0" algn="just">
              <a:buNone/>
            </a:pPr>
            <a:r>
              <a:rPr lang="ru-RU" sz="1800" dirty="0"/>
              <a:t>мы м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1800" dirty="0"/>
              <a:t>ем</a:t>
            </a:r>
          </a:p>
          <a:p>
            <a:pPr marL="0" indent="0" algn="just">
              <a:buNone/>
            </a:pPr>
            <a:r>
              <a:rPr lang="ru-RU" sz="1800" dirty="0"/>
              <a:t>вы м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1800" dirty="0"/>
              <a:t>ете</a:t>
            </a:r>
          </a:p>
          <a:p>
            <a:pPr marL="0" indent="0" algn="just">
              <a:buNone/>
            </a:pPr>
            <a:r>
              <a:rPr lang="ru-RU" sz="1800" dirty="0"/>
              <a:t>они м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1800" dirty="0"/>
              <a:t>ют</a:t>
            </a:r>
          </a:p>
          <a:p>
            <a:pPr marL="0" indent="0" algn="just">
              <a:buNone/>
            </a:pPr>
            <a:endParaRPr lang="ru-RU" sz="1800" b="1" dirty="0"/>
          </a:p>
          <a:p>
            <a:pPr marL="0" indent="0" algn="just">
              <a:buNone/>
            </a:pPr>
            <a:r>
              <a:rPr lang="ru-RU" sz="1800" b="1" dirty="0"/>
              <a:t>пис</a:t>
            </a:r>
            <a:r>
              <a:rPr lang="ru-RU" sz="1800" b="1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1800" b="1" dirty="0"/>
              <a:t>ть</a:t>
            </a:r>
          </a:p>
          <a:p>
            <a:pPr marL="0" indent="0" algn="just">
              <a:buNone/>
            </a:pPr>
            <a:r>
              <a:rPr lang="ru-RU" sz="1800" dirty="0"/>
              <a:t>я пиш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у</a:t>
            </a:r>
          </a:p>
          <a:p>
            <a:pPr marL="0" indent="0" algn="just">
              <a:buNone/>
            </a:pPr>
            <a:r>
              <a:rPr lang="ru-RU" sz="1800" dirty="0"/>
              <a:t>ты п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1800" dirty="0"/>
              <a:t>шешь</a:t>
            </a:r>
          </a:p>
          <a:p>
            <a:pPr marL="0" indent="0" algn="just">
              <a:buNone/>
            </a:pPr>
            <a:r>
              <a:rPr lang="ru-RU" sz="1800" dirty="0"/>
              <a:t>он/она п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1800" dirty="0"/>
              <a:t>шет</a:t>
            </a:r>
          </a:p>
          <a:p>
            <a:pPr marL="0" indent="0" algn="just">
              <a:buNone/>
            </a:pPr>
            <a:r>
              <a:rPr lang="ru-RU" sz="1800" dirty="0"/>
              <a:t>мы п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1800" dirty="0"/>
              <a:t>шем</a:t>
            </a:r>
          </a:p>
          <a:p>
            <a:pPr marL="0" indent="0" algn="just">
              <a:buNone/>
            </a:pPr>
            <a:r>
              <a:rPr lang="ru-RU" sz="1800" dirty="0"/>
              <a:t>вы п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1800" dirty="0"/>
              <a:t>шете</a:t>
            </a:r>
          </a:p>
          <a:p>
            <a:pPr marL="0" indent="0" algn="just">
              <a:buNone/>
            </a:pPr>
            <a:r>
              <a:rPr lang="ru-RU" sz="1800" dirty="0"/>
              <a:t>они п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1800" dirty="0"/>
              <a:t>шут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D39FE8-92AD-4D99-8355-1F7F9013AA6A}"/>
              </a:ext>
            </a:extLst>
          </p:cNvPr>
          <p:cNvSpPr txBox="1"/>
          <p:nvPr/>
        </p:nvSpPr>
        <p:spPr>
          <a:xfrm>
            <a:off x="293511" y="1772355"/>
            <a:ext cx="6096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dirty="0"/>
              <a:t>д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sz="1800" dirty="0"/>
              <a:t>ла</a:t>
            </a:r>
            <a:r>
              <a:rPr lang="cs-CZ" sz="1800" dirty="0"/>
              <a:t>|</a:t>
            </a:r>
            <a:r>
              <a:rPr lang="ru-RU" sz="1800" dirty="0" err="1"/>
              <a:t>ть</a:t>
            </a:r>
            <a:r>
              <a:rPr lang="ru-RU" sz="1800" dirty="0"/>
              <a:t>	</a:t>
            </a:r>
            <a:r>
              <a:rPr lang="en-GB" sz="1800" i="1" dirty="0"/>
              <a:t>to do</a:t>
            </a:r>
            <a:endParaRPr lang="cs-CZ" sz="1800" dirty="0"/>
          </a:p>
          <a:p>
            <a:pPr marL="0" indent="0" algn="just">
              <a:buNone/>
            </a:pPr>
            <a:r>
              <a:rPr lang="ru-RU" sz="1800" dirty="0"/>
              <a:t>чит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cs-CZ" sz="1800" dirty="0"/>
              <a:t>|</a:t>
            </a:r>
            <a:r>
              <a:rPr lang="ru-RU" sz="1800" dirty="0" err="1"/>
              <a:t>ть</a:t>
            </a:r>
            <a:r>
              <a:rPr lang="en-GB" sz="1800" dirty="0"/>
              <a:t>	</a:t>
            </a:r>
            <a:r>
              <a:rPr lang="en-GB" sz="1800" i="1" dirty="0"/>
              <a:t>to read</a:t>
            </a:r>
            <a:endParaRPr lang="cs-CZ" sz="1800" dirty="0"/>
          </a:p>
          <a:p>
            <a:pPr marL="0" indent="0" algn="just">
              <a:buNone/>
            </a:pPr>
            <a:r>
              <a:rPr lang="ru-RU" sz="1800" dirty="0" err="1"/>
              <a:t>приним</a:t>
            </a:r>
            <a:r>
              <a:rPr lang="ru-RU" sz="1800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cs-CZ" sz="1800" dirty="0"/>
              <a:t>|</a:t>
            </a:r>
            <a:r>
              <a:rPr lang="ru-RU" sz="1800" dirty="0" err="1"/>
              <a:t>ть</a:t>
            </a:r>
            <a:r>
              <a:rPr lang="en-GB" sz="1800" dirty="0"/>
              <a:t>	</a:t>
            </a:r>
            <a:r>
              <a:rPr lang="en-GB" sz="1800" i="1" dirty="0"/>
              <a:t>to take (e.g., a shower)</a:t>
            </a:r>
            <a:endParaRPr lang="cs-CZ" sz="1800" dirty="0"/>
          </a:p>
          <a:p>
            <a:pPr marL="0" indent="0" algn="just">
              <a:buNone/>
            </a:pPr>
            <a:r>
              <a:rPr lang="ru-RU" sz="1800" dirty="0" err="1"/>
              <a:t>сл</a:t>
            </a:r>
            <a:r>
              <a:rPr lang="ru-RU" sz="1800" dirty="0" err="1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sz="1800" dirty="0" err="1"/>
              <a:t>ша</a:t>
            </a:r>
            <a:r>
              <a:rPr lang="cs-CZ" sz="1800" dirty="0"/>
              <a:t>|</a:t>
            </a:r>
            <a:r>
              <a:rPr lang="ru-RU" sz="1800" dirty="0" err="1"/>
              <a:t>ть</a:t>
            </a:r>
            <a:r>
              <a:rPr lang="en-GB" sz="1800" dirty="0"/>
              <a:t>	</a:t>
            </a:r>
            <a:r>
              <a:rPr lang="en-GB" sz="1800" i="1" dirty="0"/>
              <a:t>to listen</a:t>
            </a:r>
            <a:endParaRPr lang="cs-CZ" sz="1800" dirty="0"/>
          </a:p>
          <a:p>
            <a:pPr marL="0" indent="0" algn="just">
              <a:buNone/>
            </a:pPr>
            <a:r>
              <a:rPr lang="ru-RU" sz="1800" dirty="0" err="1"/>
              <a:t>стир</a:t>
            </a:r>
            <a:r>
              <a:rPr lang="ru-RU" sz="1800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cs-CZ" sz="1800" dirty="0"/>
              <a:t>|</a:t>
            </a:r>
            <a:r>
              <a:rPr lang="ru-RU" sz="1800" dirty="0" err="1"/>
              <a:t>ть</a:t>
            </a:r>
            <a:r>
              <a:rPr lang="en-GB" sz="1800" dirty="0"/>
              <a:t>	</a:t>
            </a:r>
            <a:r>
              <a:rPr lang="en-GB" sz="1800" i="1" dirty="0"/>
              <a:t>to do laundry</a:t>
            </a:r>
            <a:endParaRPr lang="cs-CZ" sz="1800" dirty="0"/>
          </a:p>
          <a:p>
            <a:pPr marL="0" indent="0" algn="just">
              <a:buNone/>
            </a:pPr>
            <a:r>
              <a:rPr lang="ru-RU" sz="1800" dirty="0" err="1"/>
              <a:t>убир</a:t>
            </a:r>
            <a:r>
              <a:rPr lang="ru-RU" sz="1800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cs-CZ" sz="1800" dirty="0"/>
              <a:t>|</a:t>
            </a:r>
            <a:r>
              <a:rPr lang="ru-RU" sz="1800" dirty="0" err="1"/>
              <a:t>ть</a:t>
            </a:r>
            <a:r>
              <a:rPr lang="en-GB" sz="1800" dirty="0"/>
              <a:t>	</a:t>
            </a:r>
            <a:r>
              <a:rPr lang="en-GB" sz="1800" i="1" dirty="0"/>
              <a:t>to clean</a:t>
            </a:r>
            <a:endParaRPr lang="cs-CZ" sz="1800" dirty="0"/>
          </a:p>
          <a:p>
            <a:pPr marL="0" indent="0" algn="just">
              <a:buNone/>
            </a:pPr>
            <a:r>
              <a:rPr lang="ru-RU" sz="1800" dirty="0"/>
              <a:t>гул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я</a:t>
            </a:r>
            <a:r>
              <a:rPr lang="cs-CZ" sz="1800" dirty="0"/>
              <a:t>|</a:t>
            </a:r>
            <a:r>
              <a:rPr lang="ru-RU" sz="1800" dirty="0" err="1"/>
              <a:t>ть</a:t>
            </a:r>
            <a:r>
              <a:rPr lang="en-GB" sz="1800" dirty="0"/>
              <a:t>	</a:t>
            </a:r>
            <a:r>
              <a:rPr lang="en-GB" sz="1800" i="1" dirty="0"/>
              <a:t>to walk, to stroll</a:t>
            </a:r>
            <a:endParaRPr lang="cs-CZ" sz="1800" dirty="0"/>
          </a:p>
          <a:p>
            <a:pPr marL="0" indent="0" algn="just">
              <a:buNone/>
            </a:pPr>
            <a:endParaRPr lang="ru-RU" sz="1800" b="1" dirty="0"/>
          </a:p>
          <a:p>
            <a:pPr marL="0" indent="0" algn="just">
              <a:buNone/>
            </a:pPr>
            <a:r>
              <a:rPr lang="ru-RU" sz="1800" b="1" dirty="0" err="1"/>
              <a:t>вста</a:t>
            </a:r>
            <a:r>
              <a:rPr lang="cs-CZ" sz="1800" dirty="0"/>
              <a:t>|</a:t>
            </a:r>
            <a:r>
              <a:rPr lang="ru-RU" sz="1800" b="1" dirty="0" err="1"/>
              <a:t>в</a:t>
            </a:r>
            <a:r>
              <a:rPr lang="ru-RU" sz="1800" b="1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1800" b="1" dirty="0" err="1"/>
              <a:t>ть</a:t>
            </a:r>
            <a:r>
              <a:rPr lang="ru-RU" sz="1800" b="1" dirty="0"/>
              <a:t> </a:t>
            </a:r>
            <a:r>
              <a:rPr lang="en-GB" sz="1800" i="1" dirty="0"/>
              <a:t>to get up</a:t>
            </a:r>
            <a:endParaRPr lang="cs-CZ" sz="1800" dirty="0"/>
          </a:p>
          <a:p>
            <a:pPr marL="0" indent="0" algn="just">
              <a:buNone/>
            </a:pPr>
            <a:r>
              <a:rPr lang="ru-RU" sz="1800" dirty="0"/>
              <a:t>я вста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ю</a:t>
            </a:r>
          </a:p>
          <a:p>
            <a:pPr marL="0" indent="0" algn="just">
              <a:buNone/>
            </a:pPr>
            <a:r>
              <a:rPr lang="ru-RU" sz="1800" dirty="0"/>
              <a:t>ты вста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ё</a:t>
            </a:r>
            <a:r>
              <a:rPr lang="ru-RU" sz="1800" dirty="0"/>
              <a:t>шь</a:t>
            </a:r>
          </a:p>
          <a:p>
            <a:pPr marL="0" indent="0" algn="just">
              <a:buNone/>
            </a:pPr>
            <a:r>
              <a:rPr lang="ru-RU" sz="1800" dirty="0"/>
              <a:t>он/она вста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ё</a:t>
            </a:r>
            <a:r>
              <a:rPr lang="ru-RU" sz="1800" dirty="0"/>
              <a:t>т</a:t>
            </a:r>
          </a:p>
          <a:p>
            <a:pPr marL="0" indent="0" algn="just">
              <a:buNone/>
            </a:pPr>
            <a:r>
              <a:rPr lang="ru-RU" sz="1800" dirty="0"/>
              <a:t>мы вста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ё</a:t>
            </a:r>
            <a:r>
              <a:rPr lang="ru-RU" sz="1800" dirty="0"/>
              <a:t>м</a:t>
            </a:r>
          </a:p>
          <a:p>
            <a:pPr marL="0" indent="0" algn="just">
              <a:buNone/>
            </a:pPr>
            <a:r>
              <a:rPr lang="ru-RU" sz="1800" dirty="0"/>
              <a:t>вы вста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ё</a:t>
            </a:r>
            <a:r>
              <a:rPr lang="ru-RU" sz="1800" dirty="0"/>
              <a:t>те</a:t>
            </a:r>
          </a:p>
          <a:p>
            <a:pPr marL="0" indent="0" algn="just">
              <a:buNone/>
            </a:pPr>
            <a:r>
              <a:rPr lang="ru-RU" sz="1800" dirty="0"/>
              <a:t>они вста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ю</a:t>
            </a:r>
            <a:r>
              <a:rPr lang="ru-RU" sz="1800" dirty="0"/>
              <a:t>т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253278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347E34-64E7-45F4-BC07-AA9F7BD7E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652143"/>
            <a:ext cx="10668000" cy="660400"/>
          </a:xfrm>
        </p:spPr>
        <p:txBody>
          <a:bodyPr>
            <a:normAutofit fontScale="90000"/>
          </a:bodyPr>
          <a:lstStyle/>
          <a:p>
            <a:r>
              <a:rPr lang="en-GB" dirty="0"/>
              <a:t>Conjunction of Verbs (207)</a:t>
            </a:r>
            <a:br>
              <a:rPr lang="ru-RU" dirty="0"/>
            </a:br>
            <a:r>
              <a:rPr lang="en-GB" b="1" dirty="0"/>
              <a:t>B</a:t>
            </a:r>
            <a:r>
              <a:rPr lang="en-GB" sz="4400" b="1" dirty="0"/>
              <a:t>.</a:t>
            </a:r>
            <a:r>
              <a:rPr lang="en-GB" sz="4400" dirty="0"/>
              <a:t> Second-conjunction verbs</a:t>
            </a:r>
            <a:br>
              <a:rPr lang="en-GB" sz="4400" dirty="0"/>
            </a:br>
            <a:endParaRPr lang="cs-CZ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6AD39FE8-92AD-4D99-8355-1F7F9013AA6A}"/>
              </a:ext>
            </a:extLst>
          </p:cNvPr>
          <p:cNvSpPr txBox="1"/>
          <p:nvPr/>
        </p:nvSpPr>
        <p:spPr>
          <a:xfrm>
            <a:off x="293511" y="1772355"/>
            <a:ext cx="31383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sz="1800" b="1" dirty="0"/>
              <a:t>смотр</a:t>
            </a:r>
            <a:r>
              <a:rPr lang="cs-CZ" sz="1800" b="1" dirty="0"/>
              <a:t>|</a:t>
            </a:r>
            <a:r>
              <a:rPr lang="ru-RU" sz="1800" b="1" dirty="0" err="1">
                <a:solidFill>
                  <a:srgbClr val="FFFF00"/>
                </a:solidFill>
              </a:rPr>
              <a:t>е</a:t>
            </a:r>
            <a:r>
              <a:rPr lang="ru-RU" sz="1800" b="1" dirty="0" err="1"/>
              <a:t>ть</a:t>
            </a:r>
            <a:r>
              <a:rPr lang="ru-RU" b="1" dirty="0"/>
              <a:t>  </a:t>
            </a:r>
            <a:r>
              <a:rPr lang="en-GB" sz="1800" i="1" dirty="0"/>
              <a:t>to watch, to look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dirty="0"/>
              <a:t>я смотр</a:t>
            </a:r>
            <a:r>
              <a:rPr lang="ru-RU" sz="1800" dirty="0">
                <a:solidFill>
                  <a:srgbClr val="FFFF00">
                    <a:alpha val="70000"/>
                  </a:srgbClr>
                </a:solidFill>
              </a:rPr>
              <a:t>ю</a:t>
            </a:r>
          </a:p>
          <a:p>
            <a:pPr marL="0" indent="0" algn="just">
              <a:buNone/>
            </a:pPr>
            <a:r>
              <a:rPr lang="ru-RU" sz="1800" dirty="0"/>
              <a:t>ты см</a:t>
            </a:r>
            <a:r>
              <a:rPr lang="ru-RU" sz="1800" dirty="0">
                <a:solidFill>
                  <a:srgbClr val="FFFF00"/>
                </a:solidFill>
              </a:rPr>
              <a:t>о</a:t>
            </a:r>
            <a:r>
              <a:rPr lang="ru-RU" sz="1800" dirty="0"/>
              <a:t>тришь</a:t>
            </a:r>
          </a:p>
          <a:p>
            <a:pPr marL="0" indent="0" algn="just">
              <a:buNone/>
            </a:pPr>
            <a:r>
              <a:rPr lang="ru-RU" sz="1800" dirty="0"/>
              <a:t>он/она см</a:t>
            </a:r>
            <a:r>
              <a:rPr lang="ru-RU" sz="1800" dirty="0">
                <a:solidFill>
                  <a:srgbClr val="FFFF00"/>
                </a:solidFill>
              </a:rPr>
              <a:t>о</a:t>
            </a:r>
            <a:r>
              <a:rPr lang="ru-RU" sz="1800" dirty="0"/>
              <a:t>трит</a:t>
            </a:r>
          </a:p>
          <a:p>
            <a:pPr marL="0" indent="0" algn="just">
              <a:buNone/>
            </a:pPr>
            <a:r>
              <a:rPr lang="ru-RU" sz="1800" dirty="0"/>
              <a:t>мы см</a:t>
            </a:r>
            <a:r>
              <a:rPr lang="ru-RU" sz="1800" dirty="0">
                <a:solidFill>
                  <a:srgbClr val="FFFF00"/>
                </a:solidFill>
              </a:rPr>
              <a:t>о</a:t>
            </a:r>
            <a:r>
              <a:rPr lang="ru-RU" sz="1800" dirty="0"/>
              <a:t>трим</a:t>
            </a:r>
          </a:p>
          <a:p>
            <a:pPr marL="0" indent="0" algn="just">
              <a:buNone/>
            </a:pPr>
            <a:r>
              <a:rPr lang="ru-RU" sz="1800" dirty="0"/>
              <a:t>вы см</a:t>
            </a:r>
            <a:r>
              <a:rPr lang="ru-RU" sz="1800" dirty="0">
                <a:solidFill>
                  <a:srgbClr val="FFFF00"/>
                </a:solidFill>
              </a:rPr>
              <a:t>о</a:t>
            </a:r>
            <a:r>
              <a:rPr lang="ru-RU" sz="1800" dirty="0"/>
              <a:t>трите</a:t>
            </a:r>
          </a:p>
          <a:p>
            <a:pPr marL="0" indent="0" algn="just">
              <a:buNone/>
            </a:pPr>
            <a:r>
              <a:rPr lang="ru-RU" sz="1800" dirty="0"/>
              <a:t>они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см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тря</a:t>
            </a:r>
            <a:r>
              <a:rPr lang="ru-RU" sz="1800" dirty="0"/>
              <a:t>т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1800" b="1" dirty="0"/>
              <a:t>сто</a:t>
            </a:r>
            <a:r>
              <a:rPr lang="cs-CZ" sz="1800" b="1" dirty="0"/>
              <a:t>|</a:t>
            </a:r>
            <a:r>
              <a:rPr lang="ru-RU" b="1" dirty="0">
                <a:solidFill>
                  <a:srgbClr val="FFFF00"/>
                </a:solidFill>
              </a:rPr>
              <a:t>я</a:t>
            </a:r>
            <a:r>
              <a:rPr lang="ru-RU" sz="1800" b="1" dirty="0"/>
              <a:t>ть</a:t>
            </a:r>
            <a:r>
              <a:rPr lang="ru-RU" sz="1800" dirty="0"/>
              <a:t>	</a:t>
            </a:r>
            <a:r>
              <a:rPr lang="en-GB" sz="1800" i="1" dirty="0"/>
              <a:t>to stand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dirty="0"/>
              <a:t>я сто</a:t>
            </a:r>
            <a:r>
              <a:rPr lang="ru-RU" sz="1800" dirty="0">
                <a:solidFill>
                  <a:srgbClr val="FFFF00"/>
                </a:solidFill>
              </a:rPr>
              <a:t>ю</a:t>
            </a:r>
          </a:p>
          <a:p>
            <a:pPr marL="0" indent="0" algn="just">
              <a:buNone/>
            </a:pPr>
            <a:r>
              <a:rPr lang="ru-RU" sz="1800" dirty="0"/>
              <a:t>ты сто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шь</a:t>
            </a:r>
          </a:p>
          <a:p>
            <a:pPr marL="0" indent="0" algn="just">
              <a:buNone/>
            </a:pPr>
            <a:r>
              <a:rPr lang="ru-RU" sz="1800" dirty="0"/>
              <a:t>он/она сто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т</a:t>
            </a:r>
          </a:p>
          <a:p>
            <a:pPr marL="0" indent="0" algn="just">
              <a:buNone/>
            </a:pPr>
            <a:r>
              <a:rPr lang="ru-RU" sz="1800" dirty="0"/>
              <a:t>мы сто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м</a:t>
            </a:r>
          </a:p>
          <a:p>
            <a:pPr marL="0" indent="0" algn="just">
              <a:buNone/>
            </a:pPr>
            <a:r>
              <a:rPr lang="ru-RU" sz="1800" dirty="0"/>
              <a:t>вы сто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те</a:t>
            </a:r>
          </a:p>
          <a:p>
            <a:pPr marL="0" indent="0" algn="just">
              <a:buNone/>
            </a:pPr>
            <a:r>
              <a:rPr lang="ru-RU" sz="1800" dirty="0"/>
              <a:t>они сто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я</a:t>
            </a:r>
            <a:r>
              <a:rPr lang="ru-RU" sz="1800" dirty="0"/>
              <a:t>т</a:t>
            </a:r>
          </a:p>
          <a:p>
            <a:pPr marL="0" indent="0" algn="just">
              <a:buNone/>
            </a:pPr>
            <a:endParaRPr lang="en-GB" sz="1800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5EDEDF0-AE2E-40C7-9EC7-371378B1DCC3}"/>
              </a:ext>
            </a:extLst>
          </p:cNvPr>
          <p:cNvSpPr txBox="1"/>
          <p:nvPr/>
        </p:nvSpPr>
        <p:spPr>
          <a:xfrm>
            <a:off x="4100688" y="1727197"/>
            <a:ext cx="31383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 err="1"/>
              <a:t>сп</a:t>
            </a:r>
            <a:r>
              <a:rPr lang="cs-CZ" sz="1800" b="1" dirty="0"/>
              <a:t>|</a:t>
            </a:r>
            <a:r>
              <a:rPr lang="ru-RU" sz="1800" b="1" dirty="0" err="1"/>
              <a:t>ать</a:t>
            </a:r>
            <a:r>
              <a:rPr lang="ru-RU" b="1" dirty="0"/>
              <a:t>  </a:t>
            </a:r>
            <a:r>
              <a:rPr lang="en-GB" sz="1800" i="1" dirty="0"/>
              <a:t>to sleep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dirty="0"/>
              <a:t>я </a:t>
            </a:r>
            <a:r>
              <a:rPr lang="ru-RU" dirty="0"/>
              <a:t>сплю</a:t>
            </a:r>
            <a:endParaRPr lang="ru-RU" sz="1800" dirty="0">
              <a:solidFill>
                <a:srgbClr val="FFFF00">
                  <a:alpha val="70000"/>
                </a:srgbClr>
              </a:solidFill>
            </a:endParaRPr>
          </a:p>
          <a:p>
            <a:pPr marL="0" indent="0" algn="just">
              <a:buNone/>
            </a:pPr>
            <a:r>
              <a:rPr lang="ru-RU" sz="1800" dirty="0"/>
              <a:t>ты спишь</a:t>
            </a:r>
          </a:p>
          <a:p>
            <a:pPr marL="0" indent="0" algn="just">
              <a:buNone/>
            </a:pPr>
            <a:r>
              <a:rPr lang="ru-RU" sz="1800" dirty="0"/>
              <a:t>он/она спит</a:t>
            </a:r>
          </a:p>
          <a:p>
            <a:pPr marL="0" indent="0" algn="just">
              <a:buNone/>
            </a:pPr>
            <a:r>
              <a:rPr lang="ru-RU" sz="1800" dirty="0"/>
              <a:t>мы спим</a:t>
            </a:r>
          </a:p>
          <a:p>
            <a:pPr marL="0" indent="0" algn="just">
              <a:buNone/>
            </a:pPr>
            <a:r>
              <a:rPr lang="ru-RU" sz="1800" dirty="0"/>
              <a:t>вы спите</a:t>
            </a:r>
          </a:p>
          <a:p>
            <a:pPr marL="0" indent="0" algn="just">
              <a:buNone/>
            </a:pPr>
            <a:r>
              <a:rPr lang="ru-RU" sz="1800" dirty="0"/>
              <a:t>они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спя</a:t>
            </a:r>
            <a:r>
              <a:rPr lang="ru-RU" sz="1800" dirty="0"/>
              <a:t>т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sz="1800" b="1" dirty="0" err="1"/>
              <a:t>сид</a:t>
            </a:r>
            <a:r>
              <a:rPr lang="cs-CZ" sz="1800" b="1" dirty="0"/>
              <a:t>|</a:t>
            </a:r>
            <a:r>
              <a:rPr lang="ru-RU" sz="1800" b="1" dirty="0" err="1">
                <a:solidFill>
                  <a:srgbClr val="FFFF00"/>
                </a:solidFill>
              </a:rPr>
              <a:t>е</a:t>
            </a:r>
            <a:r>
              <a:rPr lang="ru-RU" sz="1800" b="1" dirty="0" err="1"/>
              <a:t>ть</a:t>
            </a:r>
            <a:r>
              <a:rPr lang="ru-RU" sz="1800" dirty="0"/>
              <a:t>	</a:t>
            </a:r>
            <a:r>
              <a:rPr lang="en-GB" sz="1800" i="1" dirty="0"/>
              <a:t>to stand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dirty="0"/>
              <a:t>я </a:t>
            </a:r>
            <a:r>
              <a:rPr lang="ru-RU" sz="1800" b="1" dirty="0"/>
              <a:t>сиж</a:t>
            </a:r>
            <a:r>
              <a:rPr lang="ru-RU" sz="1800" b="1" dirty="0">
                <a:solidFill>
                  <a:srgbClr val="FFFF00"/>
                </a:solidFill>
              </a:rPr>
              <a:t>у</a:t>
            </a:r>
          </a:p>
          <a:p>
            <a:pPr marL="0" indent="0" algn="just">
              <a:buNone/>
            </a:pPr>
            <a:r>
              <a:rPr lang="ru-RU" sz="1800" dirty="0"/>
              <a:t>ты сид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шь</a:t>
            </a:r>
          </a:p>
          <a:p>
            <a:pPr marL="0" indent="0" algn="just">
              <a:buNone/>
            </a:pPr>
            <a:r>
              <a:rPr lang="ru-RU" sz="1800" dirty="0"/>
              <a:t>он/она сид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т</a:t>
            </a:r>
          </a:p>
          <a:p>
            <a:pPr marL="0" indent="0" algn="just">
              <a:buNone/>
            </a:pPr>
            <a:r>
              <a:rPr lang="ru-RU" sz="1800" dirty="0"/>
              <a:t>мы сид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м</a:t>
            </a:r>
          </a:p>
          <a:p>
            <a:pPr marL="0" indent="0" algn="just">
              <a:buNone/>
            </a:pPr>
            <a:r>
              <a:rPr lang="ru-RU" sz="1800" dirty="0"/>
              <a:t>вы сид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те</a:t>
            </a:r>
          </a:p>
          <a:p>
            <a:pPr marL="0" indent="0" algn="just">
              <a:buNone/>
            </a:pPr>
            <a:r>
              <a:rPr lang="ru-RU" sz="1800" dirty="0"/>
              <a:t>они </a:t>
            </a:r>
            <a:r>
              <a:rPr lang="ru-RU" sz="1800" dirty="0" err="1"/>
              <a:t>сид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я</a:t>
            </a:r>
            <a:r>
              <a:rPr lang="ru-RU" sz="1800" dirty="0"/>
              <a:t>т</a:t>
            </a:r>
          </a:p>
          <a:p>
            <a:pPr marL="0" indent="0" algn="just">
              <a:buNone/>
            </a:pPr>
            <a:endParaRPr lang="en-GB" sz="18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B6D33BCF-C403-46BE-97A0-2FCA3DB2EA39}"/>
              </a:ext>
            </a:extLst>
          </p:cNvPr>
          <p:cNvSpPr txBox="1"/>
          <p:nvPr/>
        </p:nvSpPr>
        <p:spPr>
          <a:xfrm>
            <a:off x="7907865" y="1772354"/>
            <a:ext cx="313831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ru-RU" b="1" dirty="0"/>
              <a:t>гот</a:t>
            </a:r>
            <a:r>
              <a:rPr lang="ru-RU" b="1" dirty="0">
                <a:solidFill>
                  <a:srgbClr val="FFFF00"/>
                </a:solidFill>
              </a:rPr>
              <a:t>о</a:t>
            </a:r>
            <a:r>
              <a:rPr lang="ru-RU" b="1" dirty="0"/>
              <a:t>в</a:t>
            </a:r>
            <a:r>
              <a:rPr lang="cs-CZ" sz="1800" b="1" dirty="0"/>
              <a:t>|</a:t>
            </a:r>
            <a:r>
              <a:rPr lang="ru-RU" b="1" dirty="0"/>
              <a:t>и</a:t>
            </a:r>
            <a:r>
              <a:rPr lang="ru-RU" sz="1800" b="1" dirty="0"/>
              <a:t>ть</a:t>
            </a:r>
            <a:r>
              <a:rPr lang="ru-RU" b="1" dirty="0"/>
              <a:t>  </a:t>
            </a:r>
            <a:r>
              <a:rPr lang="en-GB" sz="1800" i="1" dirty="0"/>
              <a:t>to sleep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dirty="0"/>
              <a:t>я гот</a:t>
            </a:r>
            <a:r>
              <a:rPr lang="ru-RU" sz="1800" dirty="0">
                <a:solidFill>
                  <a:srgbClr val="FFFF00"/>
                </a:solidFill>
              </a:rPr>
              <a:t>о</a:t>
            </a:r>
            <a:r>
              <a:rPr lang="ru-RU" sz="1800" dirty="0"/>
              <a:t>в</a:t>
            </a:r>
            <a:r>
              <a:rPr lang="ru-RU" dirty="0"/>
              <a:t>лю</a:t>
            </a:r>
            <a:endParaRPr lang="ru-RU" sz="1800" dirty="0">
              <a:solidFill>
                <a:srgbClr val="FFFF00">
                  <a:alpha val="70000"/>
                </a:srgbClr>
              </a:solidFill>
            </a:endParaRPr>
          </a:p>
          <a:p>
            <a:pPr marL="0" indent="0" algn="just">
              <a:buNone/>
            </a:pPr>
            <a:r>
              <a:rPr lang="ru-RU" sz="1800" dirty="0"/>
              <a:t>ты гот</a:t>
            </a:r>
            <a:r>
              <a:rPr lang="ru-RU" sz="1800" dirty="0">
                <a:solidFill>
                  <a:srgbClr val="FFFF00"/>
                </a:solidFill>
              </a:rPr>
              <a:t>о</a:t>
            </a:r>
            <a:r>
              <a:rPr lang="ru-RU" sz="1800" dirty="0"/>
              <a:t>вишь</a:t>
            </a:r>
          </a:p>
          <a:p>
            <a:pPr marL="0" indent="0" algn="just">
              <a:buNone/>
            </a:pPr>
            <a:r>
              <a:rPr lang="ru-RU" sz="1800" dirty="0"/>
              <a:t>он/она гот</a:t>
            </a:r>
            <a:r>
              <a:rPr lang="ru-RU" sz="1800" dirty="0">
                <a:solidFill>
                  <a:srgbClr val="FFFF00"/>
                </a:solidFill>
              </a:rPr>
              <a:t>о</a:t>
            </a:r>
            <a:r>
              <a:rPr lang="ru-RU" sz="1800" dirty="0"/>
              <a:t>вит</a:t>
            </a:r>
          </a:p>
          <a:p>
            <a:pPr marL="0" indent="0" algn="just">
              <a:buNone/>
            </a:pPr>
            <a:r>
              <a:rPr lang="ru-RU" sz="1800" dirty="0"/>
              <a:t>мы гот</a:t>
            </a:r>
            <a:r>
              <a:rPr lang="ru-RU" sz="1800" dirty="0">
                <a:solidFill>
                  <a:srgbClr val="FFFF00"/>
                </a:solidFill>
              </a:rPr>
              <a:t>о</a:t>
            </a:r>
            <a:r>
              <a:rPr lang="ru-RU" sz="1800" dirty="0"/>
              <a:t>вим</a:t>
            </a:r>
          </a:p>
          <a:p>
            <a:pPr marL="0" indent="0" algn="just">
              <a:buNone/>
            </a:pPr>
            <a:r>
              <a:rPr lang="ru-RU" sz="1800" dirty="0"/>
              <a:t>вы гот</a:t>
            </a:r>
            <a:r>
              <a:rPr lang="ru-RU" sz="1800" dirty="0">
                <a:solidFill>
                  <a:srgbClr val="FFFF00"/>
                </a:solidFill>
              </a:rPr>
              <a:t>о</a:t>
            </a:r>
            <a:r>
              <a:rPr lang="ru-RU" sz="1800" dirty="0"/>
              <a:t>вите</a:t>
            </a:r>
          </a:p>
          <a:p>
            <a:pPr marL="0" indent="0" algn="just">
              <a:buNone/>
            </a:pPr>
            <a:r>
              <a:rPr lang="ru-RU" sz="1800" dirty="0"/>
              <a:t>они гот</a:t>
            </a:r>
            <a:r>
              <a:rPr lang="ru-RU" sz="1800" dirty="0">
                <a:solidFill>
                  <a:srgbClr val="FFFF00"/>
                </a:solidFill>
              </a:rPr>
              <a:t>о</a:t>
            </a:r>
            <a:r>
              <a:rPr lang="ru-RU" sz="1800" dirty="0"/>
              <a:t>в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rPr>
              <a:t>я</a:t>
            </a:r>
            <a:r>
              <a:rPr lang="ru-RU" sz="1800" dirty="0"/>
              <a:t>т</a:t>
            </a:r>
          </a:p>
          <a:p>
            <a:pPr marL="0" indent="0" algn="just">
              <a:buNone/>
            </a:pPr>
            <a:endParaRPr lang="ru-RU" dirty="0"/>
          </a:p>
          <a:p>
            <a:pPr marL="0" indent="0" algn="just">
              <a:buNone/>
            </a:pPr>
            <a:r>
              <a:rPr lang="ru-RU" b="1" dirty="0" err="1"/>
              <a:t>леж</a:t>
            </a:r>
            <a:r>
              <a:rPr lang="cs-CZ" sz="1800" b="1" dirty="0"/>
              <a:t>|</a:t>
            </a:r>
            <a:r>
              <a:rPr lang="ru-RU" sz="1800" b="1" dirty="0" err="1">
                <a:solidFill>
                  <a:srgbClr val="FFFF00"/>
                </a:solidFill>
              </a:rPr>
              <a:t>а</a:t>
            </a:r>
            <a:r>
              <a:rPr lang="ru-RU" sz="1800" b="1" dirty="0" err="1"/>
              <a:t>ть</a:t>
            </a:r>
            <a:r>
              <a:rPr lang="ru-RU" sz="1800" dirty="0"/>
              <a:t>	</a:t>
            </a:r>
            <a:r>
              <a:rPr lang="en-GB" sz="1800" i="1" dirty="0"/>
              <a:t>to stand</a:t>
            </a:r>
            <a:endParaRPr lang="ru-RU" sz="1800" b="1" dirty="0"/>
          </a:p>
          <a:p>
            <a:pPr marL="0" indent="0" algn="just">
              <a:buNone/>
            </a:pPr>
            <a:r>
              <a:rPr lang="ru-RU" sz="1800" dirty="0"/>
              <a:t>я </a:t>
            </a:r>
            <a:r>
              <a:rPr lang="ru-RU" sz="1800" b="1" dirty="0"/>
              <a:t>леж</a:t>
            </a:r>
            <a:r>
              <a:rPr lang="ru-RU" sz="1800" b="1" dirty="0">
                <a:solidFill>
                  <a:srgbClr val="FFFF00"/>
                </a:solidFill>
              </a:rPr>
              <a:t>у</a:t>
            </a:r>
          </a:p>
          <a:p>
            <a:pPr marL="0" indent="0" algn="just">
              <a:buNone/>
            </a:pPr>
            <a:r>
              <a:rPr lang="ru-RU" sz="1800" dirty="0"/>
              <a:t>ты леж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шь</a:t>
            </a:r>
          </a:p>
          <a:p>
            <a:pPr marL="0" indent="0" algn="just">
              <a:buNone/>
            </a:pPr>
            <a:r>
              <a:rPr lang="ru-RU" sz="1800" dirty="0"/>
              <a:t>он/она леж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т</a:t>
            </a:r>
          </a:p>
          <a:p>
            <a:pPr marL="0" indent="0" algn="just">
              <a:buNone/>
            </a:pPr>
            <a:r>
              <a:rPr lang="ru-RU" sz="1800" dirty="0"/>
              <a:t>мы леж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м</a:t>
            </a:r>
          </a:p>
          <a:p>
            <a:pPr marL="0" indent="0" algn="just">
              <a:buNone/>
            </a:pPr>
            <a:r>
              <a:rPr lang="ru-RU" sz="1800" dirty="0"/>
              <a:t>вы леж</a:t>
            </a:r>
            <a:r>
              <a:rPr lang="ru-RU" sz="1800" dirty="0">
                <a:solidFill>
                  <a:srgbClr val="FFFF00"/>
                </a:solidFill>
              </a:rPr>
              <a:t>и</a:t>
            </a:r>
            <a:r>
              <a:rPr lang="ru-RU" sz="1800" dirty="0"/>
              <a:t>те</a:t>
            </a:r>
          </a:p>
          <a:p>
            <a:pPr marL="0" indent="0" algn="just">
              <a:buNone/>
            </a:pPr>
            <a:r>
              <a:rPr lang="ru-RU" sz="1800" dirty="0"/>
              <a:t>они </a:t>
            </a:r>
            <a:r>
              <a:rPr lang="ru-RU" sz="1800" dirty="0" err="1"/>
              <a:t>леж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ea typeface="+mn-ea"/>
                <a:cs typeface="+mn-cs"/>
              </a:rPr>
              <a:t>я</a:t>
            </a:r>
            <a:r>
              <a:rPr lang="ru-RU" sz="1800" dirty="0"/>
              <a:t>т</a:t>
            </a:r>
          </a:p>
          <a:p>
            <a:pPr marL="0" indent="0" algn="just">
              <a:buNone/>
            </a:pPr>
            <a:endParaRPr lang="en-GB" sz="18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3959845B-B807-48F1-AFF1-4359EECA4185}"/>
                  </a:ext>
                </a:extLst>
              </p14:cNvPr>
              <p14:cNvContentPartPr/>
              <p14:nvPr/>
            </p14:nvContentPartPr>
            <p14:xfrm>
              <a:off x="4943520" y="1600200"/>
              <a:ext cx="4915080" cy="464868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3959845B-B807-48F1-AFF1-4359EECA418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34160" y="1590840"/>
                <a:ext cx="4933800" cy="466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9590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>
            <a:extLst>
              <a:ext uri="{FF2B5EF4-FFF2-40B4-BE49-F238E27FC236}">
                <a16:creationId xmlns:a16="http://schemas.microsoft.com/office/drawing/2014/main" id="{14432763-FD34-4131-8DB4-64F44F39E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B6F04B8-D2F1-4A82-AC8E-7461C4136BB7}" type="slidenum">
              <a:rPr lang="en-US" altLang="cs-CZ" sz="1400"/>
              <a:pPr eaLnBrk="1" hangingPunct="1"/>
              <a:t>12</a:t>
            </a:fld>
            <a:endParaRPr lang="en-US" altLang="cs-CZ" sz="1400"/>
          </a:p>
        </p:txBody>
      </p:sp>
      <p:sp>
        <p:nvSpPr>
          <p:cNvPr id="520198" name="Text Box 6">
            <a:extLst>
              <a:ext uri="{FF2B5EF4-FFF2-40B4-BE49-F238E27FC236}">
                <a16:creationId xmlns:a16="http://schemas.microsoft.com/office/drawing/2014/main" id="{44E8698D-6BA3-4987-B93B-F22821670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605088"/>
            <a:ext cx="32766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сид</a:t>
            </a:r>
            <a:r>
              <a:rPr lang="ru-RU" altLang="cs-CZ" sz="3200">
                <a:solidFill>
                  <a:srgbClr val="FF0000"/>
                </a:solidFill>
              </a:rPr>
              <a:t>и</a:t>
            </a:r>
            <a:r>
              <a:rPr lang="ru-RU" altLang="cs-CZ" sz="3200">
                <a:solidFill>
                  <a:schemeClr val="accent2"/>
                </a:solidFill>
              </a:rPr>
              <a:t>т на див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не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чит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ет газ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>
                <a:solidFill>
                  <a:schemeClr val="accent2"/>
                </a:solidFill>
              </a:rPr>
              <a:t>ту.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sp>
        <p:nvSpPr>
          <p:cNvPr id="21508" name="Text Box 7">
            <a:extLst>
              <a:ext uri="{FF2B5EF4-FFF2-40B4-BE49-F238E27FC236}">
                <a16:creationId xmlns:a16="http://schemas.microsoft.com/office/drawing/2014/main" id="{1266E0B1-786A-441F-9C91-D0F9D282F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6858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</a:t>
            </a:r>
            <a:r>
              <a:rPr lang="ru-RU" altLang="cs-CZ" sz="3600">
                <a:solidFill>
                  <a:schemeClr val="accent2"/>
                </a:solidFill>
              </a:rPr>
              <a:t>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>
                <a:solidFill>
                  <a:schemeClr val="accent2"/>
                </a:solidFill>
              </a:rPr>
              <a:t>лает?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r>
              <a:rPr lang="ru-RU" altLang="cs-CZ" sz="3600"/>
              <a:t>Она...</a:t>
            </a:r>
            <a:endParaRPr lang="en-US" altLang="cs-CZ" sz="3600"/>
          </a:p>
        </p:txBody>
      </p:sp>
      <p:pic>
        <p:nvPicPr>
          <p:cNvPr id="21509" name="Picture 8" descr="C:\Users\Marita\Desktop\Troika\lesson 7\POWERPOINTS\chitaet.gif">
            <a:extLst>
              <a:ext uri="{FF2B5EF4-FFF2-40B4-BE49-F238E27FC236}">
                <a16:creationId xmlns:a16="http://schemas.microsoft.com/office/drawing/2014/main" id="{757745CD-BF31-4672-A037-BBB48F31F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6" y="1828801"/>
            <a:ext cx="3305175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105">
            <a:extLst>
              <a:ext uri="{FF2B5EF4-FFF2-40B4-BE49-F238E27FC236}">
                <a16:creationId xmlns:a16="http://schemas.microsoft.com/office/drawing/2014/main" id="{B4DCAFB1-782F-4E2A-9EC8-909D4BF64FD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8694" y="328056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>
            <a:extLst>
              <a:ext uri="{FF2B5EF4-FFF2-40B4-BE49-F238E27FC236}">
                <a16:creationId xmlns:a16="http://schemas.microsoft.com/office/drawing/2014/main" id="{61EE095C-CA99-42DA-ABF9-5B543E09C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51974A4-5864-4A27-AA37-036F154C8322}" type="slidenum">
              <a:rPr lang="en-US" altLang="cs-CZ" sz="1400"/>
              <a:pPr eaLnBrk="1" hangingPunct="1"/>
              <a:t>13</a:t>
            </a:fld>
            <a:endParaRPr lang="en-US" altLang="cs-CZ" sz="1400"/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CBB92023-17CB-4C99-9E70-60CA240E3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8826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</a:t>
            </a:r>
            <a:r>
              <a:rPr lang="ru-RU" altLang="cs-CZ" sz="3600">
                <a:solidFill>
                  <a:schemeClr val="accent2"/>
                </a:solidFill>
              </a:rPr>
              <a:t>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>
                <a:solidFill>
                  <a:schemeClr val="accent2"/>
                </a:solidFill>
              </a:rPr>
              <a:t>лает?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r>
              <a:rPr lang="ru-RU" altLang="cs-CZ" sz="3600"/>
              <a:t>Она...</a:t>
            </a:r>
            <a:endParaRPr lang="en-US" altLang="cs-CZ" sz="3600"/>
          </a:p>
        </p:txBody>
      </p:sp>
      <p:sp>
        <p:nvSpPr>
          <p:cNvPr id="521222" name="Text Box 6">
            <a:extLst>
              <a:ext uri="{FF2B5EF4-FFF2-40B4-BE49-F238E27FC236}">
                <a16:creationId xmlns:a16="http://schemas.microsoft.com/office/drawing/2014/main" id="{7536A6D4-0D7B-4ACA-A8A0-636F9D3A1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757488"/>
            <a:ext cx="40386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сид</a:t>
            </a:r>
            <a:r>
              <a:rPr lang="ru-RU" altLang="cs-CZ" sz="3200">
                <a:solidFill>
                  <a:srgbClr val="FF0000"/>
                </a:solidFill>
              </a:rPr>
              <a:t>и</a:t>
            </a:r>
            <a:r>
              <a:rPr lang="ru-RU" altLang="cs-CZ" sz="3200">
                <a:solidFill>
                  <a:schemeClr val="accent2"/>
                </a:solidFill>
              </a:rPr>
              <a:t>т на пол</a:t>
            </a:r>
            <a:r>
              <a:rPr lang="ru-RU" altLang="cs-CZ" sz="3200">
                <a:solidFill>
                  <a:srgbClr val="FF0000"/>
                </a:solidFill>
              </a:rPr>
              <a:t>у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см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>
                <a:solidFill>
                  <a:schemeClr val="accent2"/>
                </a:solidFill>
              </a:rPr>
              <a:t>трит телев</a:t>
            </a:r>
            <a:r>
              <a:rPr lang="ru-RU" altLang="cs-CZ" sz="3200">
                <a:solidFill>
                  <a:srgbClr val="FF0000"/>
                </a:solidFill>
              </a:rPr>
              <a:t>и</a:t>
            </a:r>
            <a:r>
              <a:rPr lang="ru-RU" altLang="cs-CZ" sz="3200">
                <a:solidFill>
                  <a:schemeClr val="accent2"/>
                </a:solidFill>
              </a:rPr>
              <a:t>зор.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22533" name="Picture 7" descr="C:\Users\Marita\Desktop\Troika\lesson 7\POWERPOINTS\smotrit tele2.jpg">
            <a:extLst>
              <a:ext uri="{FF2B5EF4-FFF2-40B4-BE49-F238E27FC236}">
                <a16:creationId xmlns:a16="http://schemas.microsoft.com/office/drawing/2014/main" id="{99058D82-A2E8-4795-9451-2EB4138AD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4343400" cy="353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105">
            <a:extLst>
              <a:ext uri="{FF2B5EF4-FFF2-40B4-BE49-F238E27FC236}">
                <a16:creationId xmlns:a16="http://schemas.microsoft.com/office/drawing/2014/main" id="{2D728BD1-6F15-4ED5-8F0D-FC8F87ABD53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7107" y="3282157"/>
            <a:ext cx="388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>
            <a:extLst>
              <a:ext uri="{FF2B5EF4-FFF2-40B4-BE49-F238E27FC236}">
                <a16:creationId xmlns:a16="http://schemas.microsoft.com/office/drawing/2014/main" id="{FBD6FC41-722E-4660-AE77-24DB717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A855CB3-A00B-4E38-B37F-93279B9CF5C4}" type="slidenum">
              <a:rPr lang="en-US" altLang="cs-CZ" sz="1400"/>
              <a:pPr eaLnBrk="1" hangingPunct="1"/>
              <a:t>14</a:t>
            </a:fld>
            <a:endParaRPr lang="en-US" altLang="cs-CZ" sz="1400"/>
          </a:p>
        </p:txBody>
      </p:sp>
      <p:sp>
        <p:nvSpPr>
          <p:cNvPr id="23555" name="Text Box 5">
            <a:extLst>
              <a:ext uri="{FF2B5EF4-FFF2-40B4-BE49-F238E27FC236}">
                <a16:creationId xmlns:a16="http://schemas.microsoft.com/office/drawing/2014/main" id="{BA4ECA07-B864-4B87-AA90-3E707D373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588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</a:t>
            </a:r>
            <a:r>
              <a:rPr lang="ru-RU" altLang="cs-CZ" sz="3600">
                <a:solidFill>
                  <a:schemeClr val="accent2"/>
                </a:solidFill>
              </a:rPr>
              <a:t>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>
                <a:solidFill>
                  <a:schemeClr val="accent2"/>
                </a:solidFill>
              </a:rPr>
              <a:t>лает?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r>
              <a:rPr lang="ru-RU" altLang="cs-CZ" sz="3600"/>
              <a:t>Она...</a:t>
            </a:r>
            <a:endParaRPr lang="en-US" altLang="cs-CZ" sz="3600"/>
          </a:p>
        </p:txBody>
      </p:sp>
      <p:sp>
        <p:nvSpPr>
          <p:cNvPr id="522246" name="Text Box 6">
            <a:extLst>
              <a:ext uri="{FF2B5EF4-FFF2-40B4-BE49-F238E27FC236}">
                <a16:creationId xmlns:a16="http://schemas.microsoft.com/office/drawing/2014/main" id="{54CE3493-3B11-410D-9C25-33D2E5701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2757488"/>
            <a:ext cx="40386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сто</a:t>
            </a:r>
            <a:r>
              <a:rPr lang="ru-RU" altLang="cs-CZ" sz="3200">
                <a:solidFill>
                  <a:srgbClr val="FF0000"/>
                </a:solidFill>
              </a:rPr>
              <a:t>и</a:t>
            </a:r>
            <a:r>
              <a:rPr lang="ru-RU" altLang="cs-CZ" sz="3200">
                <a:solidFill>
                  <a:schemeClr val="accent2"/>
                </a:solidFill>
              </a:rPr>
              <a:t>т на пол</a:t>
            </a:r>
            <a:r>
              <a:rPr lang="ru-RU" altLang="cs-CZ" sz="3200">
                <a:solidFill>
                  <a:srgbClr val="FF0000"/>
                </a:solidFill>
              </a:rPr>
              <a:t>у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говор</a:t>
            </a:r>
            <a:r>
              <a:rPr lang="ru-RU" altLang="cs-CZ" sz="3200">
                <a:solidFill>
                  <a:srgbClr val="FF0000"/>
                </a:solidFill>
              </a:rPr>
              <a:t>и</a:t>
            </a:r>
            <a:r>
              <a:rPr lang="ru-RU" altLang="cs-CZ" sz="3200">
                <a:solidFill>
                  <a:schemeClr val="accent2"/>
                </a:solidFill>
              </a:rPr>
              <a:t>т по телеф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>
                <a:solidFill>
                  <a:schemeClr val="accent2"/>
                </a:solidFill>
              </a:rPr>
              <a:t>ну.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23557" name="Picture 7" descr="C:\Users\Marita\Desktop\Troika\lesson 7\POWERPOINTS\govorit po telefonu.gif">
            <a:extLst>
              <a:ext uri="{FF2B5EF4-FFF2-40B4-BE49-F238E27FC236}">
                <a16:creationId xmlns:a16="http://schemas.microsoft.com/office/drawing/2014/main" id="{603EB068-36E6-4A6E-9A00-01B5543FD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438401"/>
            <a:ext cx="260985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105">
            <a:extLst>
              <a:ext uri="{FF2B5EF4-FFF2-40B4-BE49-F238E27FC236}">
                <a16:creationId xmlns:a16="http://schemas.microsoft.com/office/drawing/2014/main" id="{2A3053FE-1FA1-4737-BAAF-5F8CE38D218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8694" y="328056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>
            <a:extLst>
              <a:ext uri="{FF2B5EF4-FFF2-40B4-BE49-F238E27FC236}">
                <a16:creationId xmlns:a16="http://schemas.microsoft.com/office/drawing/2014/main" id="{AF23CD3A-1837-4B8C-BD18-E13821FAF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EE28AC9-7D20-4BDE-AACB-A4AD4DBF0FA4}" type="slidenum">
              <a:rPr lang="en-US" altLang="cs-CZ" sz="1400"/>
              <a:pPr eaLnBrk="1" hangingPunct="1"/>
              <a:t>15</a:t>
            </a:fld>
            <a:endParaRPr lang="en-US" altLang="cs-CZ" sz="1400"/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BB446F1E-3840-4006-9582-CF3F3DF2E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0350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лает?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r>
              <a:rPr lang="ru-RU" altLang="cs-CZ" sz="3600"/>
              <a:t>Она...</a:t>
            </a:r>
            <a:endParaRPr lang="en-US" altLang="cs-CZ" sz="3600"/>
          </a:p>
        </p:txBody>
      </p:sp>
      <p:sp>
        <p:nvSpPr>
          <p:cNvPr id="523270" name="Text Box 6">
            <a:extLst>
              <a:ext uri="{FF2B5EF4-FFF2-40B4-BE49-F238E27FC236}">
                <a16:creationId xmlns:a16="http://schemas.microsoft.com/office/drawing/2014/main" id="{06506C6B-A2D9-4CCD-8825-8498517FC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757488"/>
            <a:ext cx="40386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леж</a:t>
            </a:r>
            <a:r>
              <a:rPr lang="ru-RU" altLang="cs-CZ" sz="3200">
                <a:solidFill>
                  <a:srgbClr val="FF0000"/>
                </a:solidFill>
              </a:rPr>
              <a:t>и</a:t>
            </a:r>
            <a:r>
              <a:rPr lang="ru-RU" altLang="cs-CZ" sz="3200">
                <a:solidFill>
                  <a:schemeClr val="accent2"/>
                </a:solidFill>
              </a:rPr>
              <a:t>т в кров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ти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сл</a:t>
            </a:r>
            <a:r>
              <a:rPr lang="ru-RU" altLang="cs-CZ" sz="3200">
                <a:solidFill>
                  <a:srgbClr val="FF0000"/>
                </a:solidFill>
              </a:rPr>
              <a:t>у</a:t>
            </a:r>
            <a:r>
              <a:rPr lang="ru-RU" altLang="cs-CZ" sz="3200">
                <a:solidFill>
                  <a:schemeClr val="accent2"/>
                </a:solidFill>
              </a:rPr>
              <a:t>шает м</a:t>
            </a:r>
            <a:r>
              <a:rPr lang="ru-RU" altLang="cs-CZ" sz="3200">
                <a:solidFill>
                  <a:srgbClr val="FF0000"/>
                </a:solidFill>
              </a:rPr>
              <a:t>у</a:t>
            </a:r>
            <a:r>
              <a:rPr lang="ru-RU" altLang="cs-CZ" sz="3200">
                <a:solidFill>
                  <a:schemeClr val="accent2"/>
                </a:solidFill>
              </a:rPr>
              <a:t>зыку.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24581" name="Picture 7" descr="C:\Users\Marita\Desktop\Troika\lesson 7\POWERPOINTS\slushaet muzyku.gif">
            <a:extLst>
              <a:ext uri="{FF2B5EF4-FFF2-40B4-BE49-F238E27FC236}">
                <a16:creationId xmlns:a16="http://schemas.microsoft.com/office/drawing/2014/main" id="{06097BEE-720E-49CD-9791-173F7895C8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286000"/>
            <a:ext cx="43783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 Box 105">
            <a:extLst>
              <a:ext uri="{FF2B5EF4-FFF2-40B4-BE49-F238E27FC236}">
                <a16:creationId xmlns:a16="http://schemas.microsoft.com/office/drawing/2014/main" id="{1D0107AF-BE6B-456C-88C3-48A71D1CFBD7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8694" y="328056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3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Slide Number Placeholder 5">
            <a:extLst>
              <a:ext uri="{FF2B5EF4-FFF2-40B4-BE49-F238E27FC236}">
                <a16:creationId xmlns:a16="http://schemas.microsoft.com/office/drawing/2014/main" id="{AEB2C1BE-BB81-41F7-8351-B49CD9665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8FD3732-D3B3-4BF8-8A34-519DC6A42447}" type="slidenum">
              <a:rPr lang="en-US" altLang="cs-CZ" sz="1400"/>
              <a:pPr eaLnBrk="1" hangingPunct="1"/>
              <a:t>16</a:t>
            </a:fld>
            <a:endParaRPr lang="en-US" altLang="cs-CZ" sz="1400"/>
          </a:p>
        </p:txBody>
      </p:sp>
      <p:grpSp>
        <p:nvGrpSpPr>
          <p:cNvPr id="1032" name="Group 71">
            <a:extLst>
              <a:ext uri="{FF2B5EF4-FFF2-40B4-BE49-F238E27FC236}">
                <a16:creationId xmlns:a16="http://schemas.microsoft.com/office/drawing/2014/main" id="{A3B77959-2864-426F-A591-C2409B34EFB4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2147483647" y="-2147483648"/>
            <a:ext cx="0" cy="2147483647"/>
            <a:chOff x="35424" y="655"/>
            <a:chExt cx="3744" cy="3011"/>
          </a:xfrm>
        </p:grpSpPr>
        <p:sp>
          <p:nvSpPr>
            <p:cNvPr id="1081" name="Rectangle 9">
              <a:extLst>
                <a:ext uri="{FF2B5EF4-FFF2-40B4-BE49-F238E27FC236}">
                  <a16:creationId xmlns:a16="http://schemas.microsoft.com/office/drawing/2014/main" id="{CD14434C-F519-4184-AD7C-4486BCD02C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на диване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читает газету</a:t>
              </a:r>
              <a:endParaRPr lang="ru-RU" altLang="cs-CZ"/>
            </a:p>
          </p:txBody>
        </p:sp>
        <p:sp>
          <p:nvSpPr>
            <p:cNvPr id="1082" name="Rectangle 10">
              <a:extLst>
                <a:ext uri="{FF2B5EF4-FFF2-40B4-BE49-F238E27FC236}">
                  <a16:creationId xmlns:a16="http://schemas.microsoft.com/office/drawing/2014/main" id="{D0C65859-9F60-4C9D-ADFB-E86E032072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на полу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смотрит телевизор</a:t>
              </a:r>
              <a:endParaRPr lang="ru-RU" altLang="cs-CZ"/>
            </a:p>
          </p:txBody>
        </p:sp>
        <p:sp>
          <p:nvSpPr>
            <p:cNvPr id="1083" name="Rectangle 11">
              <a:extLst>
                <a:ext uri="{FF2B5EF4-FFF2-40B4-BE49-F238E27FC236}">
                  <a16:creationId xmlns:a16="http://schemas.microsoft.com/office/drawing/2014/main" id="{152C7DE2-7A9A-4388-8252-110B8258D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стоит на полу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говорит по телефону</a:t>
              </a:r>
              <a:endParaRPr lang="ru-RU" altLang="cs-CZ"/>
            </a:p>
          </p:txBody>
        </p:sp>
        <p:sp>
          <p:nvSpPr>
            <p:cNvPr id="1084" name="Rectangle 12">
              <a:extLst>
                <a:ext uri="{FF2B5EF4-FFF2-40B4-BE49-F238E27FC236}">
                  <a16:creationId xmlns:a16="http://schemas.microsoft.com/office/drawing/2014/main" id="{641B3221-9E37-44D3-B230-700C5C54E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2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лежит в кровати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слушает музыку</a:t>
              </a:r>
              <a:endParaRPr lang="ru-RU" altLang="cs-CZ"/>
            </a:p>
          </p:txBody>
        </p:sp>
        <p:sp>
          <p:nvSpPr>
            <p:cNvPr id="1085" name="Rectangle 13">
              <a:extLst>
                <a:ext uri="{FF2B5EF4-FFF2-40B4-BE49-F238E27FC236}">
                  <a16:creationId xmlns:a16="http://schemas.microsoft.com/office/drawing/2014/main" id="{0A556EB4-5757-4D76-BC99-C2D6643CB9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1873"/>
              <a:ext cx="9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за столом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занимается</a:t>
              </a:r>
              <a:endParaRPr lang="ru-RU" altLang="cs-CZ"/>
            </a:p>
          </p:txBody>
        </p:sp>
        <p:sp>
          <p:nvSpPr>
            <p:cNvPr id="1086" name="Rectangle 14">
              <a:extLst>
                <a:ext uri="{FF2B5EF4-FFF2-40B4-BE49-F238E27FC236}">
                  <a16:creationId xmlns:a16="http://schemas.microsoft.com/office/drawing/2014/main" id="{59799952-BF03-4091-86C0-F12DA0D56E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1873"/>
              <a:ext cx="9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лежит в кровати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спит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ru-RU" altLang="cs-CZ"/>
            </a:p>
          </p:txBody>
        </p:sp>
        <p:sp>
          <p:nvSpPr>
            <p:cNvPr id="1087" name="Rectangle 15">
              <a:extLst>
                <a:ext uri="{FF2B5EF4-FFF2-40B4-BE49-F238E27FC236}">
                  <a16:creationId xmlns:a16="http://schemas.microsoft.com/office/drawing/2014/main" id="{40810E63-345E-43C1-B803-026CC879B0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1873"/>
              <a:ext cx="187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принимает душ       одевается              раздевается</a:t>
              </a:r>
              <a:endParaRPr lang="ru-RU" altLang="cs-CZ"/>
            </a:p>
          </p:txBody>
        </p:sp>
        <p:sp>
          <p:nvSpPr>
            <p:cNvPr id="1088" name="Rectangle 16">
              <a:extLst>
                <a:ext uri="{FF2B5EF4-FFF2-40B4-BE49-F238E27FC236}">
                  <a16:creationId xmlns:a16="http://schemas.microsoft.com/office/drawing/2014/main" id="{86C1CF10-7F22-4F0A-ACA0-9C8B013CB3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2794"/>
              <a:ext cx="93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готовит завтрак</a:t>
              </a:r>
              <a:endParaRPr lang="ru-RU" altLang="cs-CZ"/>
            </a:p>
          </p:txBody>
        </p:sp>
        <p:sp>
          <p:nvSpPr>
            <p:cNvPr id="1089" name="Rectangle 17">
              <a:extLst>
                <a:ext uri="{FF2B5EF4-FFF2-40B4-BE49-F238E27FC236}">
                  <a16:creationId xmlns:a16="http://schemas.microsoft.com/office/drawing/2014/main" id="{610ED46F-40A1-4F56-BCD1-5A9C1F5D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2794"/>
              <a:ext cx="93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моет посуду</a:t>
              </a:r>
              <a:endParaRPr lang="ru-RU" altLang="cs-CZ"/>
            </a:p>
          </p:txBody>
        </p:sp>
        <p:sp>
          <p:nvSpPr>
            <p:cNvPr id="1090" name="Rectangle 18">
              <a:extLst>
                <a:ext uri="{FF2B5EF4-FFF2-40B4-BE49-F238E27FC236}">
                  <a16:creationId xmlns:a16="http://schemas.microsoft.com/office/drawing/2014/main" id="{ADC968C9-4566-412D-8775-A1A0F9A14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2794"/>
              <a:ext cx="187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убирает квартиру                        стирает</a:t>
              </a:r>
              <a:endParaRPr lang="ru-RU" altLang="cs-CZ"/>
            </a:p>
          </p:txBody>
        </p:sp>
      </p:grpSp>
      <p:grpSp>
        <p:nvGrpSpPr>
          <p:cNvPr id="1033" name="Group 70">
            <a:extLst>
              <a:ext uri="{FF2B5EF4-FFF2-40B4-BE49-F238E27FC236}">
                <a16:creationId xmlns:a16="http://schemas.microsoft.com/office/drawing/2014/main" id="{43F80B99-73F6-4391-8F40-C3D576647995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2147483647" y="-2147483648"/>
            <a:ext cx="0" cy="2147483647"/>
            <a:chOff x="35424" y="655"/>
            <a:chExt cx="3744" cy="3011"/>
          </a:xfrm>
        </p:grpSpPr>
        <p:sp>
          <p:nvSpPr>
            <p:cNvPr id="1071" name="Rectangle 20">
              <a:extLst>
                <a:ext uri="{FF2B5EF4-FFF2-40B4-BE49-F238E27FC236}">
                  <a16:creationId xmlns:a16="http://schemas.microsoft.com/office/drawing/2014/main" id="{BF335AE2-7B3B-4A3F-96AD-8C9AFE0DA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на диване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читает газету</a:t>
              </a:r>
              <a:endParaRPr lang="ru-RU" altLang="cs-CZ"/>
            </a:p>
          </p:txBody>
        </p:sp>
        <p:sp>
          <p:nvSpPr>
            <p:cNvPr id="1072" name="Rectangle 21">
              <a:extLst>
                <a:ext uri="{FF2B5EF4-FFF2-40B4-BE49-F238E27FC236}">
                  <a16:creationId xmlns:a16="http://schemas.microsoft.com/office/drawing/2014/main" id="{3218D5C3-8C62-4E16-8EFF-F19886032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на полу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смотрит телевизор</a:t>
              </a:r>
              <a:endParaRPr lang="ru-RU" altLang="cs-CZ"/>
            </a:p>
          </p:txBody>
        </p:sp>
        <p:sp>
          <p:nvSpPr>
            <p:cNvPr id="1073" name="Rectangle 22">
              <a:extLst>
                <a:ext uri="{FF2B5EF4-FFF2-40B4-BE49-F238E27FC236}">
                  <a16:creationId xmlns:a16="http://schemas.microsoft.com/office/drawing/2014/main" id="{0834DA33-6E5E-4F79-9348-AF82EBF20E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стоит на полу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говорит по телефону</a:t>
              </a:r>
              <a:endParaRPr lang="ru-RU" altLang="cs-CZ"/>
            </a:p>
          </p:txBody>
        </p:sp>
        <p:sp>
          <p:nvSpPr>
            <p:cNvPr id="1074" name="Rectangle 23">
              <a:extLst>
                <a:ext uri="{FF2B5EF4-FFF2-40B4-BE49-F238E27FC236}">
                  <a16:creationId xmlns:a16="http://schemas.microsoft.com/office/drawing/2014/main" id="{105C5236-1ACB-4A0E-A75E-F26BC6B34A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2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лежит в кровати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слушает музыку</a:t>
              </a:r>
              <a:endParaRPr lang="ru-RU" altLang="cs-CZ"/>
            </a:p>
          </p:txBody>
        </p:sp>
        <p:sp>
          <p:nvSpPr>
            <p:cNvPr id="1075" name="Rectangle 24">
              <a:extLst>
                <a:ext uri="{FF2B5EF4-FFF2-40B4-BE49-F238E27FC236}">
                  <a16:creationId xmlns:a16="http://schemas.microsoft.com/office/drawing/2014/main" id="{7585D0BF-215D-4E90-8E74-D07C8D92F0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1873"/>
              <a:ext cx="9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за столом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занимается</a:t>
              </a:r>
              <a:endParaRPr lang="ru-RU" altLang="cs-CZ"/>
            </a:p>
          </p:txBody>
        </p:sp>
        <p:sp>
          <p:nvSpPr>
            <p:cNvPr id="1076" name="Rectangle 25">
              <a:extLst>
                <a:ext uri="{FF2B5EF4-FFF2-40B4-BE49-F238E27FC236}">
                  <a16:creationId xmlns:a16="http://schemas.microsoft.com/office/drawing/2014/main" id="{33ABD459-2279-44BA-9E0C-B0C86DBD5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1873"/>
              <a:ext cx="9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лежит в кровати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спит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ru-RU" altLang="cs-CZ"/>
            </a:p>
          </p:txBody>
        </p:sp>
        <p:sp>
          <p:nvSpPr>
            <p:cNvPr id="1077" name="Rectangle 26">
              <a:extLst>
                <a:ext uri="{FF2B5EF4-FFF2-40B4-BE49-F238E27FC236}">
                  <a16:creationId xmlns:a16="http://schemas.microsoft.com/office/drawing/2014/main" id="{AC18C73F-5BD5-4C7B-9F5B-1815B3D442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1873"/>
              <a:ext cx="187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принимает душ       одевается              раздевается</a:t>
              </a:r>
              <a:endParaRPr lang="ru-RU" altLang="cs-CZ"/>
            </a:p>
          </p:txBody>
        </p:sp>
        <p:sp>
          <p:nvSpPr>
            <p:cNvPr id="1078" name="Rectangle 27">
              <a:extLst>
                <a:ext uri="{FF2B5EF4-FFF2-40B4-BE49-F238E27FC236}">
                  <a16:creationId xmlns:a16="http://schemas.microsoft.com/office/drawing/2014/main" id="{BF6DA591-A1C7-4AB6-BD65-B4F5FCF780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2794"/>
              <a:ext cx="93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готовит завтрак</a:t>
              </a:r>
              <a:endParaRPr lang="ru-RU" altLang="cs-CZ"/>
            </a:p>
          </p:txBody>
        </p:sp>
        <p:sp>
          <p:nvSpPr>
            <p:cNvPr id="1079" name="Rectangle 28">
              <a:extLst>
                <a:ext uri="{FF2B5EF4-FFF2-40B4-BE49-F238E27FC236}">
                  <a16:creationId xmlns:a16="http://schemas.microsoft.com/office/drawing/2014/main" id="{9D9B2405-F8F3-47A5-AC93-90097924E1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2794"/>
              <a:ext cx="93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моет посуду</a:t>
              </a:r>
              <a:endParaRPr lang="ru-RU" altLang="cs-CZ"/>
            </a:p>
          </p:txBody>
        </p:sp>
        <p:sp>
          <p:nvSpPr>
            <p:cNvPr id="1080" name="Rectangle 29">
              <a:extLst>
                <a:ext uri="{FF2B5EF4-FFF2-40B4-BE49-F238E27FC236}">
                  <a16:creationId xmlns:a16="http://schemas.microsoft.com/office/drawing/2014/main" id="{0CCA6491-0B46-4497-A2D9-6773F6AF3C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2794"/>
              <a:ext cx="187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убирает квартиру                        стирает</a:t>
              </a:r>
              <a:endParaRPr lang="ru-RU" altLang="cs-CZ"/>
            </a:p>
          </p:txBody>
        </p:sp>
      </p:grp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61718610-B285-4A5A-989D-96C9F0E690A1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2147483647" y="-2147483648"/>
            <a:ext cx="0" cy="2147483647"/>
            <a:chOff x="35424" y="655"/>
            <a:chExt cx="3744" cy="3011"/>
          </a:xfrm>
        </p:grpSpPr>
        <p:sp>
          <p:nvSpPr>
            <p:cNvPr id="1061" name="Rectangle 31">
              <a:extLst>
                <a:ext uri="{FF2B5EF4-FFF2-40B4-BE49-F238E27FC236}">
                  <a16:creationId xmlns:a16="http://schemas.microsoft.com/office/drawing/2014/main" id="{744B9F8E-6B19-4736-8EC6-F4EA8EA52C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на диване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читает газету</a:t>
              </a:r>
              <a:endParaRPr lang="ru-RU" altLang="cs-CZ"/>
            </a:p>
          </p:txBody>
        </p:sp>
        <p:sp>
          <p:nvSpPr>
            <p:cNvPr id="1062" name="Rectangle 32">
              <a:extLst>
                <a:ext uri="{FF2B5EF4-FFF2-40B4-BE49-F238E27FC236}">
                  <a16:creationId xmlns:a16="http://schemas.microsoft.com/office/drawing/2014/main" id="{E6FD6DA1-302C-42D1-BE7D-B0163BE7E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на полу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смотрит телевизор</a:t>
              </a:r>
              <a:endParaRPr lang="ru-RU" altLang="cs-CZ"/>
            </a:p>
          </p:txBody>
        </p:sp>
        <p:sp>
          <p:nvSpPr>
            <p:cNvPr id="1063" name="Rectangle 33">
              <a:extLst>
                <a:ext uri="{FF2B5EF4-FFF2-40B4-BE49-F238E27FC236}">
                  <a16:creationId xmlns:a16="http://schemas.microsoft.com/office/drawing/2014/main" id="{9A2033AF-8EE7-4EC1-A1E9-281361427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стоит на полу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говорит по телефону</a:t>
              </a:r>
              <a:endParaRPr lang="ru-RU" altLang="cs-CZ"/>
            </a:p>
          </p:txBody>
        </p:sp>
        <p:sp>
          <p:nvSpPr>
            <p:cNvPr id="1064" name="Rectangle 34">
              <a:extLst>
                <a:ext uri="{FF2B5EF4-FFF2-40B4-BE49-F238E27FC236}">
                  <a16:creationId xmlns:a16="http://schemas.microsoft.com/office/drawing/2014/main" id="{E7426E78-854C-430E-815C-0C44E259E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2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лежит в кровати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слушает музыку</a:t>
              </a:r>
              <a:endParaRPr lang="ru-RU" altLang="cs-CZ"/>
            </a:p>
          </p:txBody>
        </p:sp>
        <p:sp>
          <p:nvSpPr>
            <p:cNvPr id="1065" name="Rectangle 35">
              <a:extLst>
                <a:ext uri="{FF2B5EF4-FFF2-40B4-BE49-F238E27FC236}">
                  <a16:creationId xmlns:a16="http://schemas.microsoft.com/office/drawing/2014/main" id="{D9A3ADCB-4375-45CB-BB09-B0DBDEFE3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1873"/>
              <a:ext cx="9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за столом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занимается</a:t>
              </a:r>
              <a:endParaRPr lang="ru-RU" altLang="cs-CZ"/>
            </a:p>
          </p:txBody>
        </p:sp>
        <p:sp>
          <p:nvSpPr>
            <p:cNvPr id="1066" name="Rectangle 36">
              <a:extLst>
                <a:ext uri="{FF2B5EF4-FFF2-40B4-BE49-F238E27FC236}">
                  <a16:creationId xmlns:a16="http://schemas.microsoft.com/office/drawing/2014/main" id="{682F7A9D-1BD9-496B-BDA1-F9BD2A1C77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1873"/>
              <a:ext cx="9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лежит в кровати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спит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ru-RU" altLang="cs-CZ"/>
            </a:p>
          </p:txBody>
        </p:sp>
        <p:sp>
          <p:nvSpPr>
            <p:cNvPr id="1067" name="Rectangle 37">
              <a:extLst>
                <a:ext uri="{FF2B5EF4-FFF2-40B4-BE49-F238E27FC236}">
                  <a16:creationId xmlns:a16="http://schemas.microsoft.com/office/drawing/2014/main" id="{9307B375-AA5E-439B-9942-19860170A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1873"/>
              <a:ext cx="187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принимает душ       одевается              раздевается</a:t>
              </a:r>
              <a:endParaRPr lang="ru-RU" altLang="cs-CZ"/>
            </a:p>
          </p:txBody>
        </p:sp>
        <p:sp>
          <p:nvSpPr>
            <p:cNvPr id="1068" name="Rectangle 38">
              <a:extLst>
                <a:ext uri="{FF2B5EF4-FFF2-40B4-BE49-F238E27FC236}">
                  <a16:creationId xmlns:a16="http://schemas.microsoft.com/office/drawing/2014/main" id="{8C604184-9669-472A-9A09-C0B8F226B3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2794"/>
              <a:ext cx="93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готовит завтрак</a:t>
              </a:r>
              <a:endParaRPr lang="ru-RU" altLang="cs-CZ"/>
            </a:p>
          </p:txBody>
        </p:sp>
        <p:sp>
          <p:nvSpPr>
            <p:cNvPr id="1069" name="Rectangle 39">
              <a:extLst>
                <a:ext uri="{FF2B5EF4-FFF2-40B4-BE49-F238E27FC236}">
                  <a16:creationId xmlns:a16="http://schemas.microsoft.com/office/drawing/2014/main" id="{4C8879D9-715C-4B86-9D37-D767601E3D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2794"/>
              <a:ext cx="93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моет посуду</a:t>
              </a:r>
              <a:endParaRPr lang="ru-RU" altLang="cs-CZ"/>
            </a:p>
          </p:txBody>
        </p:sp>
        <p:sp>
          <p:nvSpPr>
            <p:cNvPr id="1070" name="Rectangle 40">
              <a:extLst>
                <a:ext uri="{FF2B5EF4-FFF2-40B4-BE49-F238E27FC236}">
                  <a16:creationId xmlns:a16="http://schemas.microsoft.com/office/drawing/2014/main" id="{895683D1-C95A-4070-BB1B-8FD0B3136C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2794"/>
              <a:ext cx="187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убирает квартиру                        стирает</a:t>
              </a:r>
              <a:endParaRPr lang="ru-RU" altLang="cs-CZ"/>
            </a:p>
          </p:txBody>
        </p:sp>
      </p:grpSp>
      <p:grpSp>
        <p:nvGrpSpPr>
          <p:cNvPr id="1035" name="Group 68">
            <a:extLst>
              <a:ext uri="{FF2B5EF4-FFF2-40B4-BE49-F238E27FC236}">
                <a16:creationId xmlns:a16="http://schemas.microsoft.com/office/drawing/2014/main" id="{E4D05E7F-CD96-4521-BAF8-AD140BDEA508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2147483647" y="-2147483648"/>
            <a:ext cx="0" cy="2147483647"/>
            <a:chOff x="35424" y="655"/>
            <a:chExt cx="3744" cy="3011"/>
          </a:xfrm>
        </p:grpSpPr>
        <p:sp>
          <p:nvSpPr>
            <p:cNvPr id="1051" name="Rectangle 42">
              <a:extLst>
                <a:ext uri="{FF2B5EF4-FFF2-40B4-BE49-F238E27FC236}">
                  <a16:creationId xmlns:a16="http://schemas.microsoft.com/office/drawing/2014/main" id="{24FC9BC5-8121-4A88-AFD4-76F68CE55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на диване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читает газету</a:t>
              </a:r>
              <a:endParaRPr lang="ru-RU" altLang="cs-CZ"/>
            </a:p>
          </p:txBody>
        </p:sp>
        <p:sp>
          <p:nvSpPr>
            <p:cNvPr id="1052" name="Rectangle 43">
              <a:extLst>
                <a:ext uri="{FF2B5EF4-FFF2-40B4-BE49-F238E27FC236}">
                  <a16:creationId xmlns:a16="http://schemas.microsoft.com/office/drawing/2014/main" id="{CCA01064-5363-4A7D-B887-79D84F2C7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на полу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смотрит телевизор</a:t>
              </a:r>
              <a:endParaRPr lang="ru-RU" altLang="cs-CZ"/>
            </a:p>
          </p:txBody>
        </p:sp>
        <p:sp>
          <p:nvSpPr>
            <p:cNvPr id="1053" name="Rectangle 44">
              <a:extLst>
                <a:ext uri="{FF2B5EF4-FFF2-40B4-BE49-F238E27FC236}">
                  <a16:creationId xmlns:a16="http://schemas.microsoft.com/office/drawing/2014/main" id="{17B3FEB2-24B4-4AAA-9DF6-C5AB3C9DA6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стоит на полу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говорит по телефону</a:t>
              </a:r>
              <a:endParaRPr lang="ru-RU" altLang="cs-CZ"/>
            </a:p>
          </p:txBody>
        </p:sp>
        <p:sp>
          <p:nvSpPr>
            <p:cNvPr id="1054" name="Rectangle 45">
              <a:extLst>
                <a:ext uri="{FF2B5EF4-FFF2-40B4-BE49-F238E27FC236}">
                  <a16:creationId xmlns:a16="http://schemas.microsoft.com/office/drawing/2014/main" id="{6F349A99-EFC0-4B7E-BAD7-F05BA2A0A3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2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лежит в кровати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слушает музыку</a:t>
              </a:r>
              <a:endParaRPr lang="ru-RU" altLang="cs-CZ"/>
            </a:p>
          </p:txBody>
        </p:sp>
        <p:sp>
          <p:nvSpPr>
            <p:cNvPr id="1055" name="Rectangle 46">
              <a:extLst>
                <a:ext uri="{FF2B5EF4-FFF2-40B4-BE49-F238E27FC236}">
                  <a16:creationId xmlns:a16="http://schemas.microsoft.com/office/drawing/2014/main" id="{6C442437-4ABA-43E3-94BE-53DBF3EEF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1873"/>
              <a:ext cx="9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за столом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занимается</a:t>
              </a:r>
              <a:endParaRPr lang="ru-RU" altLang="cs-CZ"/>
            </a:p>
          </p:txBody>
        </p:sp>
        <p:sp>
          <p:nvSpPr>
            <p:cNvPr id="1056" name="Rectangle 47">
              <a:extLst>
                <a:ext uri="{FF2B5EF4-FFF2-40B4-BE49-F238E27FC236}">
                  <a16:creationId xmlns:a16="http://schemas.microsoft.com/office/drawing/2014/main" id="{E20DB13E-36D7-42EE-91F5-A6A2347398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1873"/>
              <a:ext cx="9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лежит в кровати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спит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ru-RU" altLang="cs-CZ"/>
            </a:p>
          </p:txBody>
        </p:sp>
        <p:sp>
          <p:nvSpPr>
            <p:cNvPr id="1057" name="Rectangle 48">
              <a:extLst>
                <a:ext uri="{FF2B5EF4-FFF2-40B4-BE49-F238E27FC236}">
                  <a16:creationId xmlns:a16="http://schemas.microsoft.com/office/drawing/2014/main" id="{F498E880-0660-4BAC-991D-12848DD511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1873"/>
              <a:ext cx="187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принимает душ       одевается              раздевается</a:t>
              </a:r>
              <a:endParaRPr lang="ru-RU" altLang="cs-CZ"/>
            </a:p>
          </p:txBody>
        </p:sp>
        <p:sp>
          <p:nvSpPr>
            <p:cNvPr id="1058" name="Rectangle 49">
              <a:extLst>
                <a:ext uri="{FF2B5EF4-FFF2-40B4-BE49-F238E27FC236}">
                  <a16:creationId xmlns:a16="http://schemas.microsoft.com/office/drawing/2014/main" id="{535027C6-8D79-4282-8BD7-A4902BEA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2794"/>
              <a:ext cx="93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готовит завтрак</a:t>
              </a:r>
              <a:endParaRPr lang="ru-RU" altLang="cs-CZ"/>
            </a:p>
          </p:txBody>
        </p:sp>
        <p:sp>
          <p:nvSpPr>
            <p:cNvPr id="1059" name="Rectangle 50">
              <a:extLst>
                <a:ext uri="{FF2B5EF4-FFF2-40B4-BE49-F238E27FC236}">
                  <a16:creationId xmlns:a16="http://schemas.microsoft.com/office/drawing/2014/main" id="{7ED80856-9FF5-430E-90FA-DA1E970D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2794"/>
              <a:ext cx="93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моет посуду</a:t>
              </a:r>
              <a:endParaRPr lang="ru-RU" altLang="cs-CZ"/>
            </a:p>
          </p:txBody>
        </p:sp>
        <p:sp>
          <p:nvSpPr>
            <p:cNvPr id="1060" name="Rectangle 51">
              <a:extLst>
                <a:ext uri="{FF2B5EF4-FFF2-40B4-BE49-F238E27FC236}">
                  <a16:creationId xmlns:a16="http://schemas.microsoft.com/office/drawing/2014/main" id="{521CEC8D-AB10-4D20-A5F8-A232ED486F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2794"/>
              <a:ext cx="187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убирает квартиру                        стирает</a:t>
              </a:r>
              <a:endParaRPr lang="ru-RU" altLang="cs-CZ"/>
            </a:p>
          </p:txBody>
        </p:sp>
      </p:grpSp>
      <p:grpSp>
        <p:nvGrpSpPr>
          <p:cNvPr id="1036" name="Group 67">
            <a:extLst>
              <a:ext uri="{FF2B5EF4-FFF2-40B4-BE49-F238E27FC236}">
                <a16:creationId xmlns:a16="http://schemas.microsoft.com/office/drawing/2014/main" id="{EBCA37BC-5766-42E7-83C4-ABCB56BE10DC}"/>
              </a:ext>
            </a:extLst>
          </p:cNvPr>
          <p:cNvGrpSpPr>
            <a:grpSpLocks noRot="1"/>
          </p:cNvGrpSpPr>
          <p:nvPr/>
        </p:nvGrpSpPr>
        <p:grpSpPr bwMode="auto">
          <a:xfrm>
            <a:off x="2147483647" y="-2147483648"/>
            <a:ext cx="0" cy="2147483647"/>
            <a:chOff x="35424" y="655"/>
            <a:chExt cx="3744" cy="3011"/>
          </a:xfrm>
        </p:grpSpPr>
        <p:sp>
          <p:nvSpPr>
            <p:cNvPr id="1041" name="Rectangle 53">
              <a:extLst>
                <a:ext uri="{FF2B5EF4-FFF2-40B4-BE49-F238E27FC236}">
                  <a16:creationId xmlns:a16="http://schemas.microsoft.com/office/drawing/2014/main" id="{209EDB16-5CC3-4343-9603-227C4F9D3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на диване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читает газету</a:t>
              </a:r>
              <a:endParaRPr lang="ru-RU" altLang="cs-CZ"/>
            </a:p>
          </p:txBody>
        </p:sp>
        <p:sp>
          <p:nvSpPr>
            <p:cNvPr id="1042" name="Rectangle 54">
              <a:extLst>
                <a:ext uri="{FF2B5EF4-FFF2-40B4-BE49-F238E27FC236}">
                  <a16:creationId xmlns:a16="http://schemas.microsoft.com/office/drawing/2014/main" id="{00E9B3B7-1297-468F-9A48-69A8A3EDDE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на полу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смотрит телевизор</a:t>
              </a:r>
              <a:endParaRPr lang="ru-RU" altLang="cs-CZ"/>
            </a:p>
          </p:txBody>
        </p:sp>
        <p:sp>
          <p:nvSpPr>
            <p:cNvPr id="1043" name="Rectangle 55">
              <a:extLst>
                <a:ext uri="{FF2B5EF4-FFF2-40B4-BE49-F238E27FC236}">
                  <a16:creationId xmlns:a16="http://schemas.microsoft.com/office/drawing/2014/main" id="{8A57B8C5-83E8-4EF1-9CFA-C0C4FD688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стоит на полу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говорит по телефону</a:t>
              </a:r>
              <a:endParaRPr lang="ru-RU" altLang="cs-CZ"/>
            </a:p>
          </p:txBody>
        </p:sp>
        <p:sp>
          <p:nvSpPr>
            <p:cNvPr id="1044" name="Rectangle 56">
              <a:extLst>
                <a:ext uri="{FF2B5EF4-FFF2-40B4-BE49-F238E27FC236}">
                  <a16:creationId xmlns:a16="http://schemas.microsoft.com/office/drawing/2014/main" id="{E0548036-06BC-47F3-99EF-519A59A55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2" y="655"/>
              <a:ext cx="936" cy="1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лежит в кровати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слушает музыку</a:t>
              </a:r>
              <a:endParaRPr lang="ru-RU" altLang="cs-CZ"/>
            </a:p>
          </p:txBody>
        </p:sp>
        <p:sp>
          <p:nvSpPr>
            <p:cNvPr id="1045" name="Rectangle 57">
              <a:extLst>
                <a:ext uri="{FF2B5EF4-FFF2-40B4-BE49-F238E27FC236}">
                  <a16:creationId xmlns:a16="http://schemas.microsoft.com/office/drawing/2014/main" id="{EA2546FE-D732-4E14-8303-7A4A052E7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1873"/>
              <a:ext cx="9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сидит за столом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занимается</a:t>
              </a:r>
              <a:endParaRPr lang="ru-RU" altLang="cs-CZ"/>
            </a:p>
          </p:txBody>
        </p:sp>
        <p:sp>
          <p:nvSpPr>
            <p:cNvPr id="1046" name="Rectangle 58">
              <a:extLst>
                <a:ext uri="{FF2B5EF4-FFF2-40B4-BE49-F238E27FC236}">
                  <a16:creationId xmlns:a16="http://schemas.microsoft.com/office/drawing/2014/main" id="{86B343C9-16CB-4298-A943-CD565AEF91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1873"/>
              <a:ext cx="936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лежит в кровати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спит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ru-RU" altLang="cs-CZ"/>
            </a:p>
          </p:txBody>
        </p:sp>
        <p:sp>
          <p:nvSpPr>
            <p:cNvPr id="1047" name="Rectangle 59">
              <a:extLst>
                <a:ext uri="{FF2B5EF4-FFF2-40B4-BE49-F238E27FC236}">
                  <a16:creationId xmlns:a16="http://schemas.microsoft.com/office/drawing/2014/main" id="{1538728D-5904-4F79-A002-D6185DA00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1873"/>
              <a:ext cx="187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принимает душ       одевается              раздевается</a:t>
              </a:r>
              <a:endParaRPr lang="ru-RU" altLang="cs-CZ"/>
            </a:p>
          </p:txBody>
        </p:sp>
        <p:sp>
          <p:nvSpPr>
            <p:cNvPr id="1048" name="Rectangle 60">
              <a:extLst>
                <a:ext uri="{FF2B5EF4-FFF2-40B4-BE49-F238E27FC236}">
                  <a16:creationId xmlns:a16="http://schemas.microsoft.com/office/drawing/2014/main" id="{4BBAAE60-2170-43AA-93D4-3EC524EDEF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4" y="2794"/>
              <a:ext cx="93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готовит завтрак</a:t>
              </a:r>
              <a:endParaRPr lang="ru-RU" altLang="cs-CZ"/>
            </a:p>
          </p:txBody>
        </p:sp>
        <p:sp>
          <p:nvSpPr>
            <p:cNvPr id="1049" name="Rectangle 61">
              <a:extLst>
                <a:ext uri="{FF2B5EF4-FFF2-40B4-BE49-F238E27FC236}">
                  <a16:creationId xmlns:a16="http://schemas.microsoft.com/office/drawing/2014/main" id="{DC137592-8FC2-41D8-966D-F0E89E3BA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60" y="2794"/>
              <a:ext cx="936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моет посуду</a:t>
              </a:r>
              <a:endParaRPr lang="ru-RU" altLang="cs-CZ"/>
            </a:p>
          </p:txBody>
        </p:sp>
        <p:sp>
          <p:nvSpPr>
            <p:cNvPr id="1050" name="Rectangle 62">
              <a:extLst>
                <a:ext uri="{FF2B5EF4-FFF2-40B4-BE49-F238E27FC236}">
                  <a16:creationId xmlns:a16="http://schemas.microsoft.com/office/drawing/2014/main" id="{16D52F52-2F1C-4D9F-BB51-359622DAE0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96" y="2794"/>
              <a:ext cx="1872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 </a:t>
              </a:r>
              <a:endParaRPr lang="en-US" altLang="cs-CZ" sz="1100"/>
            </a:p>
            <a:p>
              <a:r>
                <a:rPr lang="ru-RU" altLang="cs-CZ" sz="1000">
                  <a:solidFill>
                    <a:srgbClr val="000000"/>
                  </a:solidFill>
                  <a:cs typeface="Times New Roman" panose="02020603050405020304" pitchFamily="18" charset="0"/>
                </a:rPr>
                <a:t>убирает квартиру                        стирает</a:t>
              </a:r>
              <a:endParaRPr lang="ru-RU" altLang="cs-CZ"/>
            </a:p>
          </p:txBody>
        </p:sp>
      </p:grpSp>
      <p:sp>
        <p:nvSpPr>
          <p:cNvPr id="1037" name="Text Box 162">
            <a:extLst>
              <a:ext uri="{FF2B5EF4-FFF2-40B4-BE49-F238E27FC236}">
                <a16:creationId xmlns:a16="http://schemas.microsoft.com/office/drawing/2014/main" id="{898226B3-3B9D-44BB-944A-A0C915D22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9588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лает? Она...</a:t>
            </a:r>
            <a:endParaRPr lang="en-US" altLang="cs-CZ" sz="3600"/>
          </a:p>
        </p:txBody>
      </p:sp>
      <p:sp>
        <p:nvSpPr>
          <p:cNvPr id="507043" name="Text Box 163">
            <a:extLst>
              <a:ext uri="{FF2B5EF4-FFF2-40B4-BE49-F238E27FC236}">
                <a16:creationId xmlns:a16="http://schemas.microsoft.com/office/drawing/2014/main" id="{31DD6E6B-FDA1-45C7-A259-DF06118FBA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757488"/>
            <a:ext cx="403860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леж</a:t>
            </a:r>
            <a:r>
              <a:rPr lang="ru-RU" altLang="cs-CZ" sz="3200">
                <a:solidFill>
                  <a:srgbClr val="FF0000"/>
                </a:solidFill>
              </a:rPr>
              <a:t>и</a:t>
            </a:r>
            <a:r>
              <a:rPr lang="ru-RU" altLang="cs-CZ" sz="3200">
                <a:solidFill>
                  <a:schemeClr val="accent2"/>
                </a:solidFill>
              </a:rPr>
              <a:t>т в кров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ти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спит.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1039" name="Picture 164" descr="C:\Users\Marita\Desktop\Troika\lesson 7\POWERPOINTS\spit.gif">
            <a:extLst>
              <a:ext uri="{FF2B5EF4-FFF2-40B4-BE49-F238E27FC236}">
                <a16:creationId xmlns:a16="http://schemas.microsoft.com/office/drawing/2014/main" id="{F9BD9B42-EECD-4BB2-A32B-5EEF40FAA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2057400"/>
            <a:ext cx="3802063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05">
            <a:extLst>
              <a:ext uri="{FF2B5EF4-FFF2-40B4-BE49-F238E27FC236}">
                <a16:creationId xmlns:a16="http://schemas.microsoft.com/office/drawing/2014/main" id="{358FA62A-39F4-432C-9795-318CA4E7ED5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21701" y="3094038"/>
            <a:ext cx="3886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2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r">
              <a:defRPr/>
            </a:pPr>
            <a:r>
              <a:rPr lang="en-US" sz="1400" dirty="0">
                <a:latin typeface="+mj-lt"/>
              </a:rPr>
              <a:t>Copyright © 2012 by John Wiley &amp; Sons, Inc</a:t>
            </a:r>
            <a:r>
              <a:rPr lang="en-US" sz="2000" dirty="0">
                <a:latin typeface="+mj-lt"/>
              </a:rPr>
              <a:t>.</a:t>
            </a:r>
          </a:p>
        </p:txBody>
      </p:sp>
      <p:sp>
        <p:nvSpPr>
          <p:cNvPr id="1026" name="Control 2">
            <a:extLst>
              <a:ext uri="{FF2B5EF4-FFF2-40B4-BE49-F238E27FC236}">
                <a16:creationId xmlns:a16="http://schemas.microsoft.com/office/drawing/2014/main" id="{09EBFAF0-6369-4ADD-B994-13128A3E3B6F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53035200" y="1039813"/>
            <a:ext cx="5943600" cy="4705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7" name="Control 3">
            <a:extLst>
              <a:ext uri="{FF2B5EF4-FFF2-40B4-BE49-F238E27FC236}">
                <a16:creationId xmlns:a16="http://schemas.microsoft.com/office/drawing/2014/main" id="{1C557A0E-3581-4AC9-980B-D08AE02E490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53035200" y="1039813"/>
            <a:ext cx="5943600" cy="4705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8" name="Control 4">
            <a:extLst>
              <a:ext uri="{FF2B5EF4-FFF2-40B4-BE49-F238E27FC236}">
                <a16:creationId xmlns:a16="http://schemas.microsoft.com/office/drawing/2014/main" id="{6B79A155-DFD9-41D5-BD9B-3462F6CB1FC3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53035200" y="1039813"/>
            <a:ext cx="5943600" cy="4705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29" name="Control 5">
            <a:extLst>
              <a:ext uri="{FF2B5EF4-FFF2-40B4-BE49-F238E27FC236}">
                <a16:creationId xmlns:a16="http://schemas.microsoft.com/office/drawing/2014/main" id="{0AF0B3F6-04D7-49C9-B36E-52D5EDB7FFFE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53035200" y="1039813"/>
            <a:ext cx="5943600" cy="4705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1030" name="Control 6">
            <a:extLst>
              <a:ext uri="{FF2B5EF4-FFF2-40B4-BE49-F238E27FC236}">
                <a16:creationId xmlns:a16="http://schemas.microsoft.com/office/drawing/2014/main" id="{B73DDD96-DF32-4A03-BCFB-001AE450CBE7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-53035200" y="1039813"/>
            <a:ext cx="5943600" cy="4705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0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>
            <a:extLst>
              <a:ext uri="{FF2B5EF4-FFF2-40B4-BE49-F238E27FC236}">
                <a16:creationId xmlns:a16="http://schemas.microsoft.com/office/drawing/2014/main" id="{1C95C378-F54E-44A7-9F69-99B0A1C72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6A3BA18-4BBA-4160-90D5-16675B8A8ACB}" type="slidenum">
              <a:rPr lang="en-US" altLang="cs-CZ" sz="1400"/>
              <a:pPr eaLnBrk="1" hangingPunct="1"/>
              <a:t>17</a:t>
            </a:fld>
            <a:endParaRPr lang="en-US" altLang="cs-CZ" sz="1400"/>
          </a:p>
        </p:txBody>
      </p:sp>
      <p:sp>
        <p:nvSpPr>
          <p:cNvPr id="25603" name="Text Box 5">
            <a:extLst>
              <a:ext uri="{FF2B5EF4-FFF2-40B4-BE49-F238E27FC236}">
                <a16:creationId xmlns:a16="http://schemas.microsoft.com/office/drawing/2014/main" id="{A9B38575-B35E-4570-925C-2FEFA261C5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8826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лает?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r>
              <a:rPr lang="ru-RU" altLang="cs-CZ" sz="3600"/>
              <a:t>Она...</a:t>
            </a:r>
            <a:endParaRPr lang="en-US" altLang="cs-CZ" sz="3600"/>
          </a:p>
        </p:txBody>
      </p:sp>
      <p:sp>
        <p:nvSpPr>
          <p:cNvPr id="525318" name="Text Box 6">
            <a:extLst>
              <a:ext uri="{FF2B5EF4-FFF2-40B4-BE49-F238E27FC236}">
                <a16:creationId xmlns:a16="http://schemas.microsoft.com/office/drawing/2014/main" id="{DFD4AA25-799E-4DE8-8F72-DAD549C9D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3154364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приним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ет душ.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25605" name="Picture 7" descr="C:\Users\Marita\Desktop\Troika\lesson 7\POWERPOINTS\prinimaet dush.gif">
            <a:extLst>
              <a:ext uri="{FF2B5EF4-FFF2-40B4-BE49-F238E27FC236}">
                <a16:creationId xmlns:a16="http://schemas.microsoft.com/office/drawing/2014/main" id="{90C55081-B482-4ACD-9500-5C908E666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724026"/>
            <a:ext cx="3228975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Text Box 105">
            <a:extLst>
              <a:ext uri="{FF2B5EF4-FFF2-40B4-BE49-F238E27FC236}">
                <a16:creationId xmlns:a16="http://schemas.microsoft.com/office/drawing/2014/main" id="{E0E81BB2-C8C6-444C-ABCD-295AF1ADBC6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5519" y="3283744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>
            <a:extLst>
              <a:ext uri="{FF2B5EF4-FFF2-40B4-BE49-F238E27FC236}">
                <a16:creationId xmlns:a16="http://schemas.microsoft.com/office/drawing/2014/main" id="{808398DD-52C5-4826-8E9D-3DC3BBD97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D8F14AB-58AF-48A2-9249-CAEE931206FD}" type="slidenum">
              <a:rPr lang="en-US" altLang="cs-CZ" sz="1400"/>
              <a:pPr eaLnBrk="1" hangingPunct="1"/>
              <a:t>18</a:t>
            </a:fld>
            <a:endParaRPr lang="en-US" altLang="cs-CZ" sz="1400"/>
          </a:p>
        </p:txBody>
      </p:sp>
      <p:sp>
        <p:nvSpPr>
          <p:cNvPr id="26627" name="Text Box 5">
            <a:extLst>
              <a:ext uri="{FF2B5EF4-FFF2-40B4-BE49-F238E27FC236}">
                <a16:creationId xmlns:a16="http://schemas.microsoft.com/office/drawing/2014/main" id="{81FA7A92-4525-49B5-84D6-C94DB806E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8826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лает?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r>
              <a:rPr lang="ru-RU" altLang="cs-CZ" sz="3600"/>
              <a:t>Она...</a:t>
            </a:r>
            <a:endParaRPr lang="en-US" altLang="cs-CZ" sz="3600"/>
          </a:p>
        </p:txBody>
      </p:sp>
      <p:sp>
        <p:nvSpPr>
          <p:cNvPr id="526342" name="Text Box 6">
            <a:extLst>
              <a:ext uri="{FF2B5EF4-FFF2-40B4-BE49-F238E27FC236}">
                <a16:creationId xmlns:a16="http://schemas.microsoft.com/office/drawing/2014/main" id="{D62720FC-4D4C-4C4B-A48D-C2C093504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3048000"/>
            <a:ext cx="2667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одев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ется.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26629" name="Picture 7" descr="C:\Users\Marita\Desktop\Troika\lesson 7\POWERPOINTS\odevaetsa.gif">
            <a:extLst>
              <a:ext uri="{FF2B5EF4-FFF2-40B4-BE49-F238E27FC236}">
                <a16:creationId xmlns:a16="http://schemas.microsoft.com/office/drawing/2014/main" id="{70EBEE8D-B3C5-4C59-AFF8-E3D27F4A6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1" y="1752600"/>
            <a:ext cx="3179763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105">
            <a:extLst>
              <a:ext uri="{FF2B5EF4-FFF2-40B4-BE49-F238E27FC236}">
                <a16:creationId xmlns:a16="http://schemas.microsoft.com/office/drawing/2014/main" id="{CE8B3C63-D0C2-43D9-B338-1D4FCBDA344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9169" y="328691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6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>
            <a:extLst>
              <a:ext uri="{FF2B5EF4-FFF2-40B4-BE49-F238E27FC236}">
                <a16:creationId xmlns:a16="http://schemas.microsoft.com/office/drawing/2014/main" id="{9BE00BDD-3E11-4F04-98B0-092A3FE90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F0E618D-1B76-4E09-916E-0F3493CEBADA}" type="slidenum">
              <a:rPr lang="en-US" altLang="cs-CZ" sz="1400"/>
              <a:pPr eaLnBrk="1" hangingPunct="1"/>
              <a:t>19</a:t>
            </a:fld>
            <a:endParaRPr lang="en-US" altLang="cs-CZ" sz="1400"/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44254796-0AC5-408D-BBCD-D4AFBAA706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5778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лает?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r>
              <a:rPr lang="ru-RU" altLang="cs-CZ" sz="3600"/>
              <a:t>Она...</a:t>
            </a:r>
            <a:endParaRPr lang="en-US" altLang="cs-CZ" sz="3600"/>
          </a:p>
        </p:txBody>
      </p:sp>
      <p:sp>
        <p:nvSpPr>
          <p:cNvPr id="527366" name="Text Box 6">
            <a:extLst>
              <a:ext uri="{FF2B5EF4-FFF2-40B4-BE49-F238E27FC236}">
                <a16:creationId xmlns:a16="http://schemas.microsoft.com/office/drawing/2014/main" id="{76A6BB7C-8381-49EC-A89D-EE80098822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925764"/>
            <a:ext cx="2819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раздев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ется.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27653" name="Picture 7" descr="C:\Users\Marita\Desktop\Troika\lesson 7\POWERPOINTS\razdevaetsa.gif">
            <a:extLst>
              <a:ext uri="{FF2B5EF4-FFF2-40B4-BE49-F238E27FC236}">
                <a16:creationId xmlns:a16="http://schemas.microsoft.com/office/drawing/2014/main" id="{E97C7EE2-9D88-404D-B3EE-0E6AF5ADF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33500"/>
            <a:ext cx="342900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>
            <a:extLst>
              <a:ext uri="{FF2B5EF4-FFF2-40B4-BE49-F238E27FC236}">
                <a16:creationId xmlns:a16="http://schemas.microsoft.com/office/drawing/2014/main" id="{3DFAED0B-4B2D-4D22-AD26-31E57E17D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89CF4D22-9C11-4353-924D-B17A1C41104A}" type="slidenum">
              <a:rPr lang="en-US" altLang="cs-CZ" sz="1400"/>
              <a:pPr eaLnBrk="1" hangingPunct="1"/>
              <a:t>2</a:t>
            </a:fld>
            <a:endParaRPr lang="en-US" altLang="cs-CZ" sz="1400"/>
          </a:p>
        </p:txBody>
      </p:sp>
      <p:sp>
        <p:nvSpPr>
          <p:cNvPr id="17411" name="Text Box 2">
            <a:extLst>
              <a:ext uri="{FF2B5EF4-FFF2-40B4-BE49-F238E27FC236}">
                <a16:creationId xmlns:a16="http://schemas.microsoft.com/office/drawing/2014/main" id="{15A69F6A-CB6F-44F3-BBF8-FC5C6B55D0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668338"/>
            <a:ext cx="50292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 dirty="0"/>
              <a:t>Во ск</a:t>
            </a:r>
            <a:r>
              <a:rPr lang="ru-RU" altLang="cs-CZ" sz="2800" dirty="0">
                <a:solidFill>
                  <a:srgbClr val="FF0000"/>
                </a:solidFill>
              </a:rPr>
              <a:t>о</a:t>
            </a:r>
            <a:r>
              <a:rPr lang="ru-RU" altLang="cs-CZ" sz="2800" dirty="0"/>
              <a:t>лько вы </a:t>
            </a:r>
            <a:r>
              <a:rPr lang="ru-RU" altLang="cs-CZ" sz="2800" dirty="0">
                <a:solidFill>
                  <a:schemeClr val="accent2"/>
                </a:solidFill>
              </a:rPr>
              <a:t>лож</a:t>
            </a:r>
            <a:r>
              <a:rPr lang="ru-RU" altLang="cs-CZ" sz="2800" dirty="0">
                <a:solidFill>
                  <a:srgbClr val="FF0000"/>
                </a:solidFill>
              </a:rPr>
              <a:t>и</a:t>
            </a:r>
            <a:r>
              <a:rPr lang="ru-RU" altLang="cs-CZ" sz="2800" dirty="0">
                <a:solidFill>
                  <a:schemeClr val="accent2"/>
                </a:solidFill>
              </a:rPr>
              <a:t>тесь спать</a:t>
            </a:r>
            <a:r>
              <a:rPr lang="ru-RU" altLang="cs-CZ" sz="2800" dirty="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800" dirty="0"/>
              <a:t>Я </a:t>
            </a:r>
            <a:r>
              <a:rPr lang="ru-RU" altLang="cs-CZ" sz="2800" dirty="0">
                <a:solidFill>
                  <a:schemeClr val="accent2"/>
                </a:solidFill>
              </a:rPr>
              <a:t>лож</a:t>
            </a:r>
            <a:r>
              <a:rPr lang="ru-RU" altLang="cs-CZ" sz="2800" dirty="0">
                <a:solidFill>
                  <a:srgbClr val="FF0000"/>
                </a:solidFill>
              </a:rPr>
              <a:t>у</a:t>
            </a:r>
            <a:r>
              <a:rPr lang="ru-RU" altLang="cs-CZ" sz="2800" dirty="0">
                <a:solidFill>
                  <a:schemeClr val="accent2"/>
                </a:solidFill>
              </a:rPr>
              <a:t>сь спать  </a:t>
            </a:r>
            <a:r>
              <a:rPr lang="ru-RU" altLang="cs-CZ" sz="2800" dirty="0"/>
              <a:t>в 11 час</a:t>
            </a:r>
            <a:r>
              <a:rPr lang="ru-RU" altLang="cs-CZ" sz="2800" dirty="0">
                <a:solidFill>
                  <a:srgbClr val="FF0000"/>
                </a:solidFill>
              </a:rPr>
              <a:t>о</a:t>
            </a:r>
            <a:r>
              <a:rPr lang="ru-RU" altLang="cs-CZ" sz="2800" dirty="0"/>
              <a:t>в.</a:t>
            </a:r>
            <a:endParaRPr lang="en-US" altLang="cs-CZ" sz="2800" dirty="0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7F0D9B60-86A0-45C3-8BB3-4946C41F32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133601"/>
            <a:ext cx="1981200" cy="31400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000" u="sng" dirty="0"/>
              <a:t>лож</a:t>
            </a:r>
            <a:r>
              <a:rPr lang="ru-RU" altLang="cs-CZ" sz="2000" u="sng" dirty="0">
                <a:solidFill>
                  <a:srgbClr val="FF0000"/>
                </a:solidFill>
              </a:rPr>
              <a:t>и</a:t>
            </a:r>
            <a:r>
              <a:rPr lang="ru-RU" altLang="cs-CZ" sz="2000" u="sng" dirty="0"/>
              <a:t>ться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я лож</a:t>
            </a:r>
            <a:r>
              <a:rPr lang="ru-RU" altLang="cs-CZ" sz="2000" dirty="0">
                <a:solidFill>
                  <a:srgbClr val="FF0000"/>
                </a:solidFill>
              </a:rPr>
              <a:t>у</a:t>
            </a:r>
            <a:r>
              <a:rPr lang="ru-RU" altLang="cs-CZ" sz="2000" dirty="0"/>
              <a:t>сь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ты лож</a:t>
            </a:r>
            <a:r>
              <a:rPr lang="ru-RU" altLang="cs-CZ" sz="2000" dirty="0">
                <a:solidFill>
                  <a:srgbClr val="FF0000"/>
                </a:solidFill>
              </a:rPr>
              <a:t>и</a:t>
            </a:r>
            <a:r>
              <a:rPr lang="ru-RU" altLang="cs-CZ" sz="2000" dirty="0"/>
              <a:t>шься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он, она лож</a:t>
            </a:r>
            <a:r>
              <a:rPr lang="ru-RU" altLang="cs-CZ" sz="2000" dirty="0">
                <a:solidFill>
                  <a:srgbClr val="FF0000"/>
                </a:solidFill>
              </a:rPr>
              <a:t>и</a:t>
            </a:r>
            <a:r>
              <a:rPr lang="ru-RU" altLang="cs-CZ" sz="2000" dirty="0"/>
              <a:t>тся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мы лож</a:t>
            </a:r>
            <a:r>
              <a:rPr lang="ru-RU" altLang="cs-CZ" sz="2000" dirty="0">
                <a:solidFill>
                  <a:srgbClr val="FF0000"/>
                </a:solidFill>
              </a:rPr>
              <a:t>и</a:t>
            </a:r>
            <a:r>
              <a:rPr lang="ru-RU" altLang="cs-CZ" sz="2000" dirty="0"/>
              <a:t>мся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вы лож</a:t>
            </a:r>
            <a:r>
              <a:rPr lang="ru-RU" altLang="cs-CZ" sz="2000" dirty="0">
                <a:solidFill>
                  <a:srgbClr val="FF0000"/>
                </a:solidFill>
              </a:rPr>
              <a:t>и</a:t>
            </a:r>
            <a:r>
              <a:rPr lang="ru-RU" altLang="cs-CZ" sz="2000" dirty="0"/>
              <a:t>тесь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они лож</a:t>
            </a:r>
            <a:r>
              <a:rPr lang="ru-RU" altLang="cs-CZ" sz="2000" dirty="0">
                <a:solidFill>
                  <a:srgbClr val="FF0000"/>
                </a:solidFill>
              </a:rPr>
              <a:t>а</a:t>
            </a:r>
            <a:r>
              <a:rPr lang="ru-RU" altLang="cs-CZ" sz="2000" dirty="0"/>
              <a:t>тся</a:t>
            </a:r>
            <a:endParaRPr lang="en-US" altLang="cs-CZ" sz="2000" dirty="0"/>
          </a:p>
        </p:txBody>
      </p:sp>
      <p:pic>
        <p:nvPicPr>
          <p:cNvPr id="17413" name="Picture 6" descr="C:\Users\Marita\Desktop\Troika\lesson 7\POWERPOINTS\lozhitsa.gif">
            <a:extLst>
              <a:ext uri="{FF2B5EF4-FFF2-40B4-BE49-F238E27FC236}">
                <a16:creationId xmlns:a16="http://schemas.microsoft.com/office/drawing/2014/main" id="{D9914C95-A46E-4193-8B21-30CB6F3A7B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4" y="2286000"/>
            <a:ext cx="4097337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105">
            <a:extLst>
              <a:ext uri="{FF2B5EF4-FFF2-40B4-BE49-F238E27FC236}">
                <a16:creationId xmlns:a16="http://schemas.microsoft.com/office/drawing/2014/main" id="{C7A0B619-97A5-4DF5-87C4-AD26E88BB0DF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5519" y="3283744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>
            <a:extLst>
              <a:ext uri="{FF2B5EF4-FFF2-40B4-BE49-F238E27FC236}">
                <a16:creationId xmlns:a16="http://schemas.microsoft.com/office/drawing/2014/main" id="{6EE4A3B9-2241-4E79-9028-950212E4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3575576-B84D-420A-92B5-6DDDF877F6C5}" type="slidenum">
              <a:rPr lang="en-US" altLang="cs-CZ" sz="1400"/>
              <a:pPr eaLnBrk="1" hangingPunct="1"/>
              <a:t>20</a:t>
            </a:fld>
            <a:endParaRPr lang="en-US" altLang="cs-CZ" sz="1400"/>
          </a:p>
        </p:txBody>
      </p:sp>
      <p:sp>
        <p:nvSpPr>
          <p:cNvPr id="28675" name="Text Box 5">
            <a:extLst>
              <a:ext uri="{FF2B5EF4-FFF2-40B4-BE49-F238E27FC236}">
                <a16:creationId xmlns:a16="http://schemas.microsoft.com/office/drawing/2014/main" id="{05007DEA-745E-4EF2-ABC5-8D81D0D74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8064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лает?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r>
              <a:rPr lang="ru-RU" altLang="cs-CZ" sz="3600"/>
              <a:t>Она...</a:t>
            </a:r>
            <a:endParaRPr lang="en-US" altLang="cs-CZ" sz="3600"/>
          </a:p>
        </p:txBody>
      </p:sp>
      <p:sp>
        <p:nvSpPr>
          <p:cNvPr id="528390" name="Text Box 6">
            <a:extLst>
              <a:ext uri="{FF2B5EF4-FFF2-40B4-BE49-F238E27FC236}">
                <a16:creationId xmlns:a16="http://schemas.microsoft.com/office/drawing/2014/main" id="{EF6436FB-33EF-40A0-A659-54537C276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2773364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гот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>
                <a:solidFill>
                  <a:schemeClr val="accent2"/>
                </a:solidFill>
              </a:rPr>
              <a:t>вит з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втрак.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28677" name="Picture 7" descr="C:\Users\Marita\Desktop\Troika\lesson 7\POWERPOINTS\gotovit.gif">
            <a:extLst>
              <a:ext uri="{FF2B5EF4-FFF2-40B4-BE49-F238E27FC236}">
                <a16:creationId xmlns:a16="http://schemas.microsoft.com/office/drawing/2014/main" id="{D9B2942D-8E5B-4E42-A2FA-7C89B43B6B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2133601"/>
            <a:ext cx="386715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Text Box 105">
            <a:extLst>
              <a:ext uri="{FF2B5EF4-FFF2-40B4-BE49-F238E27FC236}">
                <a16:creationId xmlns:a16="http://schemas.microsoft.com/office/drawing/2014/main" id="{A7195F77-3498-48D0-BE3E-C2B8AFB5CAA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9169" y="328691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8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839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0087E12B-FDDC-4107-BEF5-EC5636469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A87DAA3-87C7-4C19-8264-8AF4A7DBF605}" type="slidenum">
              <a:rPr lang="en-US" altLang="cs-CZ" sz="1400"/>
              <a:pPr eaLnBrk="1" hangingPunct="1"/>
              <a:t>21</a:t>
            </a:fld>
            <a:endParaRPr lang="en-US" altLang="cs-CZ" sz="1400"/>
          </a:p>
        </p:txBody>
      </p:sp>
      <p:sp>
        <p:nvSpPr>
          <p:cNvPr id="29699" name="Text Box 5">
            <a:extLst>
              <a:ext uri="{FF2B5EF4-FFF2-40B4-BE49-F238E27FC236}">
                <a16:creationId xmlns:a16="http://schemas.microsoft.com/office/drawing/2014/main" id="{99E9714A-4B14-4AE6-86F4-21962E981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11112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лает?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r>
              <a:rPr lang="ru-RU" altLang="cs-CZ" sz="3600"/>
              <a:t>Она...</a:t>
            </a:r>
            <a:endParaRPr lang="en-US" altLang="cs-CZ" sz="3600"/>
          </a:p>
        </p:txBody>
      </p:sp>
      <p:sp>
        <p:nvSpPr>
          <p:cNvPr id="529414" name="Text Box 6">
            <a:extLst>
              <a:ext uri="{FF2B5EF4-FFF2-40B4-BE49-F238E27FC236}">
                <a16:creationId xmlns:a16="http://schemas.microsoft.com/office/drawing/2014/main" id="{DC120A03-1C13-41BA-8804-74AE70CC0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849564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м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>
                <a:solidFill>
                  <a:schemeClr val="accent2"/>
                </a:solidFill>
              </a:rPr>
              <a:t>ет пос</a:t>
            </a:r>
            <a:r>
              <a:rPr lang="ru-RU" altLang="cs-CZ" sz="3200">
                <a:solidFill>
                  <a:srgbClr val="FF0000"/>
                </a:solidFill>
              </a:rPr>
              <a:t>у</a:t>
            </a:r>
            <a:r>
              <a:rPr lang="ru-RU" altLang="cs-CZ" sz="3200">
                <a:solidFill>
                  <a:schemeClr val="accent2"/>
                </a:solidFill>
              </a:rPr>
              <a:t>ду.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29701" name="Picture 7" descr="C:\Users\Marita\Desktop\Troika\lesson 7\POWERPOINTS\moet posudu.gif">
            <a:extLst>
              <a:ext uri="{FF2B5EF4-FFF2-40B4-BE49-F238E27FC236}">
                <a16:creationId xmlns:a16="http://schemas.microsoft.com/office/drawing/2014/main" id="{6B1A44C7-37CC-4D6B-A154-B956B7356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6" y="1905000"/>
            <a:ext cx="30384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Text Box 105">
            <a:extLst>
              <a:ext uri="{FF2B5EF4-FFF2-40B4-BE49-F238E27FC236}">
                <a16:creationId xmlns:a16="http://schemas.microsoft.com/office/drawing/2014/main" id="{554A4DAF-28BE-4DBC-A13B-8601B6D4CBB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9169" y="328691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9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1">
            <a:extLst>
              <a:ext uri="{FF2B5EF4-FFF2-40B4-BE49-F238E27FC236}">
                <a16:creationId xmlns:a16="http://schemas.microsoft.com/office/drawing/2014/main" id="{AECE1813-E57B-4662-9C41-CA19C9AC5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CB0B63-24F3-4D17-810C-AEBDA8AA727C}" type="slidenum">
              <a:rPr lang="en-US" altLang="cs-CZ" sz="1400"/>
              <a:pPr eaLnBrk="1" hangingPunct="1"/>
              <a:t>22</a:t>
            </a:fld>
            <a:endParaRPr lang="en-US" altLang="cs-CZ" sz="1400"/>
          </a:p>
        </p:txBody>
      </p:sp>
      <p:pic>
        <p:nvPicPr>
          <p:cNvPr id="30723" name="Picture 2" descr="C:\Users\Marita\Desktop\Troika\lesson 7\POWERPOINTS\ubiraet.gif">
            <a:extLst>
              <a:ext uri="{FF2B5EF4-FFF2-40B4-BE49-F238E27FC236}">
                <a16:creationId xmlns:a16="http://schemas.microsoft.com/office/drawing/2014/main" id="{577458FB-C3DF-4601-BF01-D86CB3165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133600"/>
            <a:ext cx="451485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5">
            <a:extLst>
              <a:ext uri="{FF2B5EF4-FFF2-40B4-BE49-F238E27FC236}">
                <a16:creationId xmlns:a16="http://schemas.microsoft.com/office/drawing/2014/main" id="{11609632-7C9C-4E48-BEE4-33D2FC360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8064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лает?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r>
              <a:rPr lang="ru-RU" altLang="cs-CZ" sz="3600"/>
              <a:t>Она...</a:t>
            </a:r>
            <a:endParaRPr lang="en-US" altLang="cs-CZ" sz="360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4DA9612-AEE0-42F3-8772-0EE6875EFF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438399"/>
            <a:ext cx="403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убир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ет кварт</a:t>
            </a:r>
            <a:r>
              <a:rPr lang="ru-RU" altLang="cs-CZ" sz="3200">
                <a:solidFill>
                  <a:srgbClr val="FF0000"/>
                </a:solidFill>
              </a:rPr>
              <a:t>и</a:t>
            </a:r>
            <a:r>
              <a:rPr lang="ru-RU" altLang="cs-CZ" sz="3200">
                <a:solidFill>
                  <a:schemeClr val="accent2"/>
                </a:solidFill>
              </a:rPr>
              <a:t>ру.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sp>
        <p:nvSpPr>
          <p:cNvPr id="30726" name="Text Box 105">
            <a:extLst>
              <a:ext uri="{FF2B5EF4-FFF2-40B4-BE49-F238E27FC236}">
                <a16:creationId xmlns:a16="http://schemas.microsoft.com/office/drawing/2014/main" id="{F003E832-44C0-4AD0-A1DA-BBD2D118A1A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0757" y="3285332"/>
            <a:ext cx="388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64254575-0BFB-458C-A297-9042442C8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64688A2-1746-457F-A9BE-8FA7B44C70E1}" type="slidenum">
              <a:rPr lang="en-US" altLang="cs-CZ" sz="1400"/>
              <a:pPr eaLnBrk="1" hangingPunct="1"/>
              <a:t>23</a:t>
            </a:fld>
            <a:endParaRPr lang="en-US" altLang="cs-CZ" sz="1400"/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E1EACA43-A0A2-46FA-AEF9-E99F96651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80645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она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лает?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r>
              <a:rPr lang="ru-RU" altLang="cs-CZ" sz="3600"/>
              <a:t>Она...</a:t>
            </a:r>
            <a:endParaRPr lang="en-US" altLang="cs-CZ" sz="3600"/>
          </a:p>
        </p:txBody>
      </p:sp>
      <p:sp>
        <p:nvSpPr>
          <p:cNvPr id="531462" name="Text Box 6">
            <a:extLst>
              <a:ext uri="{FF2B5EF4-FFF2-40B4-BE49-F238E27FC236}">
                <a16:creationId xmlns:a16="http://schemas.microsoft.com/office/drawing/2014/main" id="{7569BEF0-6BE8-40C1-8685-8B26D530C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001964"/>
            <a:ext cx="2362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стир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ет.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31749" name="Picture 7" descr="C:\Users\Marita\Desktop\Troika\lesson 7\POWERPOINTS\stiraet.gif">
            <a:extLst>
              <a:ext uri="{FF2B5EF4-FFF2-40B4-BE49-F238E27FC236}">
                <a16:creationId xmlns:a16="http://schemas.microsoft.com/office/drawing/2014/main" id="{689B44F1-7F36-4240-8BF6-1DECF3A20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46355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105">
            <a:extLst>
              <a:ext uri="{FF2B5EF4-FFF2-40B4-BE49-F238E27FC236}">
                <a16:creationId xmlns:a16="http://schemas.microsoft.com/office/drawing/2014/main" id="{88678561-BA23-4BF7-8A67-B53C3B02170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0757" y="3285332"/>
            <a:ext cx="388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1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146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>
            <a:extLst>
              <a:ext uri="{FF2B5EF4-FFF2-40B4-BE49-F238E27FC236}">
                <a16:creationId xmlns:a16="http://schemas.microsoft.com/office/drawing/2014/main" id="{D4762F18-783F-43FB-BC7C-30EF7ADC0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A50E4E0D-3F2A-4186-A63E-D9F0CEF9358B}" type="slidenum">
              <a:rPr lang="en-US" altLang="cs-CZ" sz="1400"/>
              <a:pPr eaLnBrk="1" hangingPunct="1"/>
              <a:t>24</a:t>
            </a:fld>
            <a:endParaRPr lang="en-US" altLang="cs-CZ" sz="1400"/>
          </a:p>
        </p:txBody>
      </p:sp>
      <p:pic>
        <p:nvPicPr>
          <p:cNvPr id="32771" name="Picture 2" descr="C:\Users\Marita\Desktop\Troika\lesson 7\POWERPOINTS\zanimaetsa.jpg">
            <a:extLst>
              <a:ext uri="{FF2B5EF4-FFF2-40B4-BE49-F238E27FC236}">
                <a16:creationId xmlns:a16="http://schemas.microsoft.com/office/drawing/2014/main" id="{F66A57F7-B017-476D-9257-99EDF76E8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2239963"/>
            <a:ext cx="2835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 Box 4">
            <a:extLst>
              <a:ext uri="{FF2B5EF4-FFF2-40B4-BE49-F238E27FC236}">
                <a16:creationId xmlns:a16="http://schemas.microsoft.com/office/drawing/2014/main" id="{1F85AFA4-AFC6-42AF-A66C-8A3ABE6665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14700" y="762000"/>
            <a:ext cx="5562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cs-CZ" sz="3600"/>
              <a:t>Что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лают студ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нты?</a:t>
            </a:r>
            <a:r>
              <a:rPr lang="ru-RU" altLang="cs-CZ" sz="3600">
                <a:solidFill>
                  <a:srgbClr val="FF3300"/>
                </a:solidFill>
              </a:rPr>
              <a:t> </a:t>
            </a:r>
            <a:endParaRPr lang="en-US" altLang="cs-CZ" sz="3600"/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37DA97A0-DCD0-4BAB-A27C-E6568F39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449764"/>
            <a:ext cx="335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Саша заним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ется.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32774" name="Picture 2" descr="C:\Users\Marita\Desktop\Troika\lesson 7\POWERPOINTS\delaet uroki.jpg">
            <a:extLst>
              <a:ext uri="{FF2B5EF4-FFF2-40B4-BE49-F238E27FC236}">
                <a16:creationId xmlns:a16="http://schemas.microsoft.com/office/drawing/2014/main" id="{3FDBE82A-4BE6-4FFF-BE2E-DE73FD319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699" y="1554163"/>
            <a:ext cx="25781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B439AA8D-1A90-4968-847C-C9D9B6914E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5105400"/>
            <a:ext cx="4495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Оля 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>
                <a:solidFill>
                  <a:schemeClr val="accent2"/>
                </a:solidFill>
              </a:rPr>
              <a:t>лает ур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>
                <a:solidFill>
                  <a:schemeClr val="accent2"/>
                </a:solidFill>
              </a:rPr>
              <a:t>ки. </a:t>
            </a:r>
            <a:br>
              <a:rPr lang="ru-RU" altLang="cs-CZ" sz="3200">
                <a:solidFill>
                  <a:schemeClr val="accent2"/>
                </a:solidFill>
              </a:rPr>
            </a:br>
            <a:r>
              <a:rPr lang="ru-RU" altLang="cs-CZ" sz="3200">
                <a:solidFill>
                  <a:schemeClr val="accent2"/>
                </a:solidFill>
              </a:rPr>
              <a:t>Она п</a:t>
            </a:r>
            <a:r>
              <a:rPr lang="ru-RU" altLang="cs-CZ" sz="3200">
                <a:solidFill>
                  <a:srgbClr val="FF0000"/>
                </a:solidFill>
              </a:rPr>
              <a:t>и</a:t>
            </a:r>
            <a:r>
              <a:rPr lang="ru-RU" altLang="cs-CZ" sz="3200">
                <a:solidFill>
                  <a:schemeClr val="accent2"/>
                </a:solidFill>
              </a:rPr>
              <a:t>шет упражн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>
                <a:solidFill>
                  <a:schemeClr val="accent2"/>
                </a:solidFill>
              </a:rPr>
              <a:t>ние.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sp>
        <p:nvSpPr>
          <p:cNvPr id="32776" name="Text Box 105">
            <a:extLst>
              <a:ext uri="{FF2B5EF4-FFF2-40B4-BE49-F238E27FC236}">
                <a16:creationId xmlns:a16="http://schemas.microsoft.com/office/drawing/2014/main" id="{A7FF78BD-513F-4674-8452-24F824DA0E93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2344" y="3283744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>
            <a:extLst>
              <a:ext uri="{FF2B5EF4-FFF2-40B4-BE49-F238E27FC236}">
                <a16:creationId xmlns:a16="http://schemas.microsoft.com/office/drawing/2014/main" id="{933A8A3B-C429-4D2B-A6C3-C316C895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3CE7FCC4-EBF1-4C96-B8FD-0F62E865CA45}" type="slidenum">
              <a:rPr lang="en-US" altLang="cs-CZ" sz="1400"/>
              <a:pPr eaLnBrk="1" hangingPunct="1"/>
              <a:t>25</a:t>
            </a:fld>
            <a:endParaRPr lang="en-US" altLang="cs-CZ" sz="1400"/>
          </a:p>
        </p:txBody>
      </p:sp>
      <p:pic>
        <p:nvPicPr>
          <p:cNvPr id="33795" name="Picture 3" descr="C:\Users\Marita\Desktop\Troika\lesson 7\POWERPOINTS\ne zanimaetsa.gif">
            <a:extLst>
              <a:ext uri="{FF2B5EF4-FFF2-40B4-BE49-F238E27FC236}">
                <a16:creationId xmlns:a16="http://schemas.microsoft.com/office/drawing/2014/main" id="{31A0E4EF-987A-4A3D-803B-2B58814CD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76" y="609600"/>
            <a:ext cx="3705225" cy="32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6">
            <a:extLst>
              <a:ext uri="{FF2B5EF4-FFF2-40B4-BE49-F238E27FC236}">
                <a16:creationId xmlns:a16="http://schemas.microsoft.com/office/drawing/2014/main" id="{517ED011-BA2B-452C-8818-A816A2F4A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962400"/>
            <a:ext cx="396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Этот студ</a:t>
            </a:r>
            <a:r>
              <a:rPr lang="ru-RU" altLang="cs-CZ" sz="3200">
                <a:solidFill>
                  <a:srgbClr val="FF0000"/>
                </a:solidFill>
              </a:rPr>
              <a:t>е</a:t>
            </a:r>
            <a:r>
              <a:rPr lang="ru-RU" altLang="cs-CZ" sz="3200">
                <a:solidFill>
                  <a:schemeClr val="accent2"/>
                </a:solidFill>
              </a:rPr>
              <a:t>нт никогд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 не заним</a:t>
            </a:r>
            <a:r>
              <a:rPr lang="ru-RU" altLang="cs-CZ" sz="3200">
                <a:solidFill>
                  <a:srgbClr val="FF0000"/>
                </a:solidFill>
              </a:rPr>
              <a:t>а</a:t>
            </a:r>
            <a:r>
              <a:rPr lang="ru-RU" altLang="cs-CZ" sz="3200">
                <a:solidFill>
                  <a:schemeClr val="accent2"/>
                </a:solidFill>
              </a:rPr>
              <a:t>ется.</a:t>
            </a:r>
            <a:br>
              <a:rPr lang="ru-RU" altLang="cs-CZ" sz="3200">
                <a:solidFill>
                  <a:schemeClr val="accent2"/>
                </a:solidFill>
              </a:rPr>
            </a:br>
            <a:r>
              <a:rPr lang="ru-RU" altLang="cs-CZ" sz="3200">
                <a:solidFill>
                  <a:schemeClr val="accent2"/>
                </a:solidFill>
              </a:rPr>
              <a:t> Днём он спит, ...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sp>
        <p:nvSpPr>
          <p:cNvPr id="33797" name="Text Box 6">
            <a:extLst>
              <a:ext uri="{FF2B5EF4-FFF2-40B4-BE49-F238E27FC236}">
                <a16:creationId xmlns:a16="http://schemas.microsoft.com/office/drawing/2014/main" id="{6384CA5F-6A7B-4E70-85A8-EC5C99E94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2200" y="5440364"/>
            <a:ext cx="3352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3200">
                <a:solidFill>
                  <a:schemeClr val="accent2"/>
                </a:solidFill>
              </a:rPr>
              <a:t>...а н</a:t>
            </a:r>
            <a:r>
              <a:rPr lang="ru-RU" altLang="cs-CZ" sz="3200">
                <a:solidFill>
                  <a:srgbClr val="FF0000"/>
                </a:solidFill>
              </a:rPr>
              <a:t>о</a:t>
            </a:r>
            <a:r>
              <a:rPr lang="ru-RU" altLang="cs-CZ" sz="3200">
                <a:solidFill>
                  <a:schemeClr val="accent2"/>
                </a:solidFill>
              </a:rPr>
              <a:t>чью гул</a:t>
            </a:r>
            <a:r>
              <a:rPr lang="ru-RU" altLang="cs-CZ" sz="3200">
                <a:solidFill>
                  <a:srgbClr val="FF0000"/>
                </a:solidFill>
              </a:rPr>
              <a:t>я</a:t>
            </a:r>
            <a:r>
              <a:rPr lang="ru-RU" altLang="cs-CZ" sz="3200">
                <a:solidFill>
                  <a:schemeClr val="accent2"/>
                </a:solidFill>
              </a:rPr>
              <a:t>ет.</a:t>
            </a:r>
            <a:endParaRPr lang="en-US" altLang="cs-CZ" sz="3200">
              <a:solidFill>
                <a:schemeClr val="accent2"/>
              </a:solidFill>
            </a:endParaRPr>
          </a:p>
        </p:txBody>
      </p:sp>
      <p:pic>
        <p:nvPicPr>
          <p:cNvPr id="33798" name="Picture 4" descr="C:\Users\Marita\Desktop\Troika\lesson 7\POWERPOINTS\gulyaet.gif">
            <a:extLst>
              <a:ext uri="{FF2B5EF4-FFF2-40B4-BE49-F238E27FC236}">
                <a16:creationId xmlns:a16="http://schemas.microsoft.com/office/drawing/2014/main" id="{9A5633F6-3A84-4094-BE99-18F65A6B9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28800"/>
            <a:ext cx="4019550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 Box 105">
            <a:extLst>
              <a:ext uri="{FF2B5EF4-FFF2-40B4-BE49-F238E27FC236}">
                <a16:creationId xmlns:a16="http://schemas.microsoft.com/office/drawing/2014/main" id="{143FB879-4D2A-4A09-9810-00A5B4EB9562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2344" y="3283744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5FF2F-3240-4CBA-95A4-65EE0B51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97095"/>
            <a:ext cx="10668000" cy="513644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 3 p. 208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18507-8822-4C21-AD74-47C36FF27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822" y="1140178"/>
            <a:ext cx="11446934" cy="5441244"/>
          </a:xfrm>
        </p:spPr>
        <p:txBody>
          <a:bodyPr numCol="2">
            <a:normAutofit lnSpcReduction="10000"/>
          </a:bodyPr>
          <a:lstStyle/>
          <a:p>
            <a:r>
              <a:rPr lang="en-GB" dirty="0"/>
              <a:t>Rewrite the sentences using the verbs in parentheses in the correct form.</a:t>
            </a:r>
          </a:p>
          <a:p>
            <a:pPr marL="514350" indent="-514350">
              <a:buAutoNum type="arabicParenR"/>
            </a:pPr>
            <a:r>
              <a:rPr lang="ru-RU" dirty="0"/>
              <a:t>Что ты (д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лать)?</a:t>
            </a:r>
          </a:p>
          <a:p>
            <a:pPr marL="514350" indent="-514350">
              <a:buAutoNum type="arabicParenR"/>
            </a:pPr>
            <a:r>
              <a:rPr lang="ru-RU" dirty="0"/>
              <a:t>Я (чит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ть) газ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ту.</a:t>
            </a:r>
          </a:p>
          <a:p>
            <a:pPr marL="514350" indent="-514350">
              <a:buAutoNum type="arabicParenR"/>
            </a:pPr>
            <a:r>
              <a:rPr lang="ru-RU" dirty="0"/>
              <a:t>Мой брат (сид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ть) на пол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 и ничег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 не (д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лать).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Где вы (чит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ть) газ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ты?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Мы (чит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ть) газ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ты дома.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Мо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 род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тели (сид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ть) на див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не и (смотр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ть) телев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зор.</a:t>
            </a:r>
          </a:p>
          <a:p>
            <a:pPr marL="514350" indent="-514350">
              <a:buAutoNum type="arabicParenR"/>
            </a:pPr>
            <a:r>
              <a:rPr lang="ru-RU" dirty="0"/>
              <a:t>Я (леж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ть) на кров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ти и (сл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шать) м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зыку.</a:t>
            </a:r>
          </a:p>
          <a:p>
            <a:pPr marL="514350" indent="-514350">
              <a:buAutoNum type="arabicParenR"/>
            </a:pPr>
            <a:r>
              <a:rPr lang="ru-RU" dirty="0"/>
              <a:t>Кто там (сл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шать) р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дио.</a:t>
            </a:r>
          </a:p>
          <a:p>
            <a:pPr marL="514350" indent="-514350">
              <a:buAutoNum type="arabicParenR"/>
            </a:pPr>
            <a:r>
              <a:rPr lang="ru-RU" dirty="0"/>
              <a:t>Джон и Линда (сид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ть) на кров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ти (сл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шать) рок-м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зыку.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ru-RU" dirty="0"/>
              <a:t> 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чером я (смотр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ть) телев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зор.</a:t>
            </a:r>
          </a:p>
          <a:p>
            <a:pPr marL="0" indent="0">
              <a:buNone/>
            </a:pPr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0E8F7905-D307-4276-A022-DE64C16A3CCA}"/>
                  </a:ext>
                </a:extLst>
              </p14:cNvPr>
              <p14:cNvContentPartPr/>
              <p14:nvPr/>
            </p14:nvContentPartPr>
            <p14:xfrm>
              <a:off x="10353600" y="2952720"/>
              <a:ext cx="257760" cy="66708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0E8F7905-D307-4276-A022-DE64C16A3C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4240" y="2943360"/>
                <a:ext cx="276480" cy="68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019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5FF2F-3240-4CBA-95A4-65EE0B518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97095"/>
            <a:ext cx="10668000" cy="513644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 3 p. 208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818507-8822-4C21-AD74-47C36FF27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533" y="1377245"/>
            <a:ext cx="11446934" cy="466231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dirty="0"/>
              <a:t>11) Во ск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лько ты (встав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ть) в воскрес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нье?</a:t>
            </a:r>
          </a:p>
          <a:p>
            <a:pPr marL="0" indent="0">
              <a:buNone/>
            </a:pPr>
            <a:r>
              <a:rPr lang="ru-RU" dirty="0"/>
              <a:t>12) Ты ч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сто (смотр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ть) телев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зор?</a:t>
            </a:r>
          </a:p>
          <a:p>
            <a:pPr marL="0" indent="0">
              <a:buNone/>
            </a:pPr>
            <a:r>
              <a:rPr lang="ru-RU" dirty="0"/>
              <a:t>13) Что ты (пис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ть)?</a:t>
            </a:r>
          </a:p>
          <a:p>
            <a:pPr marL="0" indent="0">
              <a:buNone/>
            </a:pPr>
            <a:r>
              <a:rPr lang="ru-RU" dirty="0"/>
              <a:t>14) Я (пис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ть) упражн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ние.</a:t>
            </a:r>
          </a:p>
          <a:p>
            <a:pPr marL="0" indent="0">
              <a:buNone/>
            </a:pPr>
            <a:r>
              <a:rPr lang="ru-RU" dirty="0"/>
              <a:t>15) Ты (сид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ть) 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или</a:t>
            </a:r>
            <a:r>
              <a:rPr lang="ru-RU" dirty="0"/>
              <a:t> (сто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я</a:t>
            </a:r>
            <a:r>
              <a:rPr lang="ru-RU" dirty="0"/>
              <a:t>ть), когд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 ты (говор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ть) по телеф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ну?</a:t>
            </a:r>
          </a:p>
          <a:p>
            <a:pPr marL="0" indent="0">
              <a:buNone/>
            </a:pPr>
            <a:r>
              <a:rPr lang="ru-RU" dirty="0"/>
              <a:t>16) Я (встав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ть) в 8 час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в.</a:t>
            </a:r>
          </a:p>
          <a:p>
            <a:pPr marL="0" indent="0">
              <a:buNone/>
            </a:pPr>
            <a:r>
              <a:rPr lang="ru-RU" dirty="0"/>
              <a:t>17) Ты (спать)? Нет я не (спать).</a:t>
            </a:r>
          </a:p>
          <a:p>
            <a:pPr marL="0" indent="0">
              <a:buNone/>
            </a:pPr>
            <a:r>
              <a:rPr lang="ru-RU" dirty="0"/>
              <a:t>18) Моя кошка (леж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ть) на пол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/>
              <a:t>19) В субб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ту мы (гул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я</a:t>
            </a:r>
            <a:r>
              <a:rPr lang="ru-RU" dirty="0"/>
              <a:t>ть) в п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рке.</a:t>
            </a:r>
          </a:p>
          <a:p>
            <a:pPr marL="0" indent="0">
              <a:buNone/>
            </a:pPr>
            <a:r>
              <a:rPr lang="ru-RU" dirty="0"/>
              <a:t>20) Я (гот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вить) об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д,  а мой брат (мыть) пос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ду.</a:t>
            </a:r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D94A300C-6006-4FC3-A909-D4488C42F77E}"/>
                  </a:ext>
                </a:extLst>
              </p14:cNvPr>
              <p14:cNvContentPartPr/>
              <p14:nvPr/>
            </p14:nvContentPartPr>
            <p14:xfrm>
              <a:off x="3914640" y="1133640"/>
              <a:ext cx="5868000" cy="193392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D94A300C-6006-4FC3-A909-D4488C42F7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05280" y="1124280"/>
                <a:ext cx="5886720" cy="195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872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04FE5FAC-17EB-419F-8538-4F3B0B1EE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0" y="533400"/>
            <a:ext cx="3581400" cy="762000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en-US" altLang="cs-CZ" sz="3600">
                <a:solidFill>
                  <a:schemeClr val="bg1"/>
                </a:solidFill>
              </a:rPr>
              <a:t>Direct Object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191983B1-5D51-4716-8372-1D0FBB21A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5200" y="2667000"/>
            <a:ext cx="3505200" cy="24384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altLang="cs-CZ" sz="2400"/>
              <a:t>			</a:t>
            </a:r>
            <a:r>
              <a:rPr lang="ru-RU" altLang="cs-CZ" sz="2400" u="sng"/>
              <a:t>журн</a:t>
            </a:r>
            <a:r>
              <a:rPr lang="ru-RU" altLang="cs-CZ" sz="2400" u="sng">
                <a:solidFill>
                  <a:srgbClr val="FF0000"/>
                </a:solidFill>
              </a:rPr>
              <a:t>а</a:t>
            </a:r>
            <a:r>
              <a:rPr lang="ru-RU" altLang="cs-CZ" sz="2400" u="sng"/>
              <a:t>л</a:t>
            </a:r>
            <a:r>
              <a:rPr lang="ru-RU" altLang="cs-CZ" sz="2400"/>
              <a:t>.</a:t>
            </a:r>
          </a:p>
          <a:p>
            <a:pPr algn="r" eaLnBrk="1" hangingPunct="1">
              <a:buFontTx/>
              <a:buNone/>
            </a:pPr>
            <a:r>
              <a:rPr lang="en-US" altLang="cs-CZ" sz="2400"/>
              <a:t>O</a:t>
            </a:r>
            <a:r>
              <a:rPr lang="ru-RU" altLang="cs-CZ" sz="2400"/>
              <a:t>н чит</a:t>
            </a:r>
            <a:r>
              <a:rPr lang="ru-RU" altLang="cs-CZ" sz="2400">
                <a:solidFill>
                  <a:srgbClr val="FF0000"/>
                </a:solidFill>
              </a:rPr>
              <a:t>а</a:t>
            </a:r>
            <a:r>
              <a:rPr lang="ru-RU" altLang="cs-CZ" sz="2400"/>
              <a:t>ет </a:t>
            </a:r>
            <a:r>
              <a:rPr lang="ru-RU" altLang="cs-CZ" sz="2400" u="sng"/>
              <a:t>газ</a:t>
            </a:r>
            <a:r>
              <a:rPr lang="ru-RU" altLang="cs-CZ" sz="2400" u="sng">
                <a:solidFill>
                  <a:srgbClr val="FF0000"/>
                </a:solidFill>
              </a:rPr>
              <a:t>е</a:t>
            </a:r>
            <a:r>
              <a:rPr lang="ru-RU" altLang="cs-CZ" sz="2400" u="sng"/>
              <a:t>т</a:t>
            </a:r>
            <a:r>
              <a:rPr lang="ru-RU" altLang="cs-CZ" sz="2400" u="sng">
                <a:solidFill>
                  <a:schemeClr val="accent2"/>
                </a:solidFill>
              </a:rPr>
              <a:t>у</a:t>
            </a:r>
            <a:r>
              <a:rPr lang="ru-RU" altLang="cs-CZ" sz="2400"/>
              <a:t>.</a:t>
            </a:r>
          </a:p>
          <a:p>
            <a:pPr algn="r" eaLnBrk="1" hangingPunct="1">
              <a:buFontTx/>
              <a:buNone/>
            </a:pPr>
            <a:r>
              <a:rPr lang="ru-RU" altLang="cs-CZ" sz="2400"/>
              <a:t>			</a:t>
            </a:r>
            <a:r>
              <a:rPr lang="ru-RU" altLang="cs-CZ" sz="2400" u="sng"/>
              <a:t>письм</a:t>
            </a:r>
            <a:r>
              <a:rPr lang="ru-RU" altLang="cs-CZ" sz="2400" u="sng">
                <a:solidFill>
                  <a:srgbClr val="FF0000"/>
                </a:solidFill>
              </a:rPr>
              <a:t>о</a:t>
            </a:r>
            <a:r>
              <a:rPr lang="ru-RU" altLang="cs-CZ" sz="2400"/>
              <a:t>.</a:t>
            </a:r>
          </a:p>
          <a:p>
            <a:pPr algn="r" eaLnBrk="1" hangingPunct="1">
              <a:buFontTx/>
              <a:buNone/>
            </a:pPr>
            <a:r>
              <a:rPr lang="ru-RU" altLang="cs-CZ" sz="2400"/>
              <a:t>			</a:t>
            </a:r>
            <a:r>
              <a:rPr lang="ru-RU" altLang="cs-CZ" sz="2400" u="sng"/>
              <a:t>кн</a:t>
            </a:r>
            <a:r>
              <a:rPr lang="ru-RU" altLang="cs-CZ" sz="2400" u="sng">
                <a:solidFill>
                  <a:srgbClr val="FF0000"/>
                </a:solidFill>
              </a:rPr>
              <a:t>и</a:t>
            </a:r>
            <a:r>
              <a:rPr lang="ru-RU" altLang="cs-CZ" sz="2400" u="sng"/>
              <a:t>ги</a:t>
            </a:r>
            <a:r>
              <a:rPr lang="ru-RU" altLang="cs-CZ" sz="2400"/>
              <a:t>.</a:t>
            </a:r>
            <a:endParaRPr lang="en-US" altLang="cs-CZ" sz="240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65118177-E682-459B-88EF-3C7D2D9BB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904AAFF-8E95-4335-A40C-ECAB8EBE79F8}" type="slidenum">
              <a:rPr lang="en-US" altLang="cs-CZ" sz="1400"/>
              <a:pPr eaLnBrk="1" hangingPunct="1"/>
              <a:t>28</a:t>
            </a:fld>
            <a:endParaRPr lang="en-US" altLang="cs-CZ" sz="1400"/>
          </a:p>
        </p:txBody>
      </p:sp>
      <p:sp>
        <p:nvSpPr>
          <p:cNvPr id="34821" name="Content Placeholder 2">
            <a:extLst>
              <a:ext uri="{FF2B5EF4-FFF2-40B4-BE49-F238E27FC236}">
                <a16:creationId xmlns:a16="http://schemas.microsoft.com/office/drawing/2014/main" id="{68081D20-A087-4438-A141-9827232414F0}"/>
              </a:ext>
            </a:extLst>
          </p:cNvPr>
          <p:cNvSpPr txBox="1">
            <a:spLocks/>
          </p:cNvSpPr>
          <p:nvPr/>
        </p:nvSpPr>
        <p:spPr bwMode="auto">
          <a:xfrm>
            <a:off x="2895600" y="5181600"/>
            <a:ext cx="411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cs-CZ"/>
              <a:t>O</a:t>
            </a:r>
            <a:r>
              <a:rPr lang="ru-RU" altLang="cs-CZ"/>
              <a:t>н сл</a:t>
            </a:r>
            <a:r>
              <a:rPr lang="ru-RU" altLang="cs-CZ">
                <a:solidFill>
                  <a:srgbClr val="FF0000"/>
                </a:solidFill>
              </a:rPr>
              <a:t>у</a:t>
            </a:r>
            <a:r>
              <a:rPr lang="ru-RU" altLang="cs-CZ"/>
              <a:t>шает </a:t>
            </a:r>
            <a:r>
              <a:rPr lang="ru-RU" altLang="cs-CZ" u="sng"/>
              <a:t>м</a:t>
            </a:r>
            <a:r>
              <a:rPr lang="ru-RU" altLang="cs-CZ" u="sng">
                <a:solidFill>
                  <a:srgbClr val="FF0000"/>
                </a:solidFill>
              </a:rPr>
              <a:t>у</a:t>
            </a:r>
            <a:r>
              <a:rPr lang="ru-RU" altLang="cs-CZ" u="sng"/>
              <a:t>зык</a:t>
            </a:r>
            <a:r>
              <a:rPr lang="ru-RU" altLang="cs-CZ" u="sng">
                <a:solidFill>
                  <a:schemeClr val="accent2"/>
                </a:solidFill>
              </a:rPr>
              <a:t>у</a:t>
            </a:r>
            <a:r>
              <a:rPr lang="ru-RU" altLang="cs-CZ"/>
              <a:t>.</a:t>
            </a:r>
          </a:p>
          <a:p>
            <a:pPr algn="r" eaLnBrk="1" hangingPunct="1">
              <a:spcBef>
                <a:spcPct val="20000"/>
              </a:spcBef>
            </a:pPr>
            <a:r>
              <a:rPr lang="ru-RU" altLang="cs-CZ"/>
              <a:t>			   </a:t>
            </a:r>
            <a:r>
              <a:rPr lang="ru-RU" altLang="cs-CZ" u="sng"/>
              <a:t>р</a:t>
            </a:r>
            <a:r>
              <a:rPr lang="ru-RU" altLang="cs-CZ" u="sng">
                <a:solidFill>
                  <a:srgbClr val="FF0000"/>
                </a:solidFill>
              </a:rPr>
              <a:t>а</a:t>
            </a:r>
            <a:r>
              <a:rPr lang="ru-RU" altLang="cs-CZ" u="sng"/>
              <a:t>дио</a:t>
            </a:r>
            <a:r>
              <a:rPr lang="ru-RU" altLang="cs-CZ"/>
              <a:t>.</a:t>
            </a:r>
          </a:p>
        </p:txBody>
      </p:sp>
      <p:sp>
        <p:nvSpPr>
          <p:cNvPr id="34822" name="Content Placeholder 2">
            <a:extLst>
              <a:ext uri="{FF2B5EF4-FFF2-40B4-BE49-F238E27FC236}">
                <a16:creationId xmlns:a16="http://schemas.microsoft.com/office/drawing/2014/main" id="{D381B5CC-330C-4B6A-8DAA-A42C7BC99CA5}"/>
              </a:ext>
            </a:extLst>
          </p:cNvPr>
          <p:cNvSpPr txBox="1">
            <a:spLocks/>
          </p:cNvSpPr>
          <p:nvPr/>
        </p:nvSpPr>
        <p:spPr bwMode="auto">
          <a:xfrm>
            <a:off x="2133600" y="1752600"/>
            <a:ext cx="4876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cs-CZ" dirty="0"/>
              <a:t>O</a:t>
            </a:r>
            <a:r>
              <a:rPr lang="ru-RU" altLang="cs-CZ" dirty="0"/>
              <a:t>н см</a:t>
            </a:r>
            <a:r>
              <a:rPr lang="ru-RU" altLang="cs-CZ" dirty="0">
                <a:solidFill>
                  <a:srgbClr val="FF0000"/>
                </a:solidFill>
              </a:rPr>
              <a:t>о</a:t>
            </a:r>
            <a:r>
              <a:rPr lang="ru-RU" altLang="cs-CZ" dirty="0"/>
              <a:t>трит </a:t>
            </a:r>
            <a:r>
              <a:rPr lang="ru-RU" altLang="cs-CZ" u="sng" dirty="0"/>
              <a:t>телев</a:t>
            </a:r>
            <a:r>
              <a:rPr lang="ru-RU" altLang="cs-CZ" u="sng" dirty="0">
                <a:solidFill>
                  <a:srgbClr val="FF0000"/>
                </a:solidFill>
              </a:rPr>
              <a:t>и</a:t>
            </a:r>
            <a:r>
              <a:rPr lang="ru-RU" altLang="cs-CZ" u="sng" dirty="0"/>
              <a:t>зор</a:t>
            </a:r>
            <a:r>
              <a:rPr lang="ru-RU" altLang="cs-CZ" dirty="0"/>
              <a:t>.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D9A3FE92-2263-4B12-922D-E2F530B7912C}"/>
              </a:ext>
            </a:extLst>
          </p:cNvPr>
          <p:cNvSpPr/>
          <p:nvPr/>
        </p:nvSpPr>
        <p:spPr>
          <a:xfrm>
            <a:off x="7086600" y="3200400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92694469-D52F-40BC-9FAA-3634C849F14B}"/>
              </a:ext>
            </a:extLst>
          </p:cNvPr>
          <p:cNvSpPr/>
          <p:nvPr/>
        </p:nvSpPr>
        <p:spPr>
          <a:xfrm>
            <a:off x="7086600" y="5265738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4825" name="Text Box 105">
            <a:extLst>
              <a:ext uri="{FF2B5EF4-FFF2-40B4-BE49-F238E27FC236}">
                <a16:creationId xmlns:a16="http://schemas.microsoft.com/office/drawing/2014/main" id="{58D06B7A-CE9A-471E-9F80-91A9AC6B26C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5519" y="328056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6524D693-2424-4551-9CE7-B04A10B51C27}"/>
                  </a:ext>
                </a:extLst>
              </p14:cNvPr>
              <p14:cNvContentPartPr/>
              <p14:nvPr/>
            </p14:nvContentPartPr>
            <p14:xfrm>
              <a:off x="5533920" y="1790640"/>
              <a:ext cx="1734120" cy="399168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6524D693-2424-4551-9CE7-B04A10B51C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4560" y="1781280"/>
                <a:ext cx="1752840" cy="40104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A6418AC0-1717-4354-8DFC-1CD06FB44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00D6F46-F7D6-4418-A8AD-361706740321}" type="slidenum">
              <a:rPr lang="en-US" altLang="cs-CZ" sz="1400"/>
              <a:pPr eaLnBrk="1" hangingPunct="1"/>
              <a:t>29</a:t>
            </a:fld>
            <a:endParaRPr lang="en-US" altLang="cs-CZ" sz="1400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7C6BE1A4-76F4-40F0-A1FF-EB7A306FB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95800" y="838200"/>
            <a:ext cx="3352800" cy="762000"/>
          </a:xfrm>
          <a:solidFill>
            <a:srgbClr val="333399"/>
          </a:solidFill>
        </p:spPr>
        <p:txBody>
          <a:bodyPr/>
          <a:lstStyle/>
          <a:p>
            <a:pPr eaLnBrk="1" hangingPunct="1"/>
            <a:r>
              <a:rPr lang="en-US" altLang="cs-CZ" sz="3600">
                <a:solidFill>
                  <a:schemeClr val="bg1"/>
                </a:solidFill>
              </a:rPr>
              <a:t>Direct Object</a:t>
            </a: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80E61E1-2D40-4B8F-8A9F-99EDE86216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2286000"/>
            <a:ext cx="7772400" cy="35052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cs-CZ" sz="2600"/>
              <a:t>with </a:t>
            </a:r>
            <a:r>
              <a:rPr lang="en-US" altLang="cs-CZ" sz="2600">
                <a:solidFill>
                  <a:schemeClr val="accent2"/>
                </a:solidFill>
              </a:rPr>
              <a:t>action</a:t>
            </a:r>
            <a:r>
              <a:rPr lang="en-US" altLang="cs-CZ" sz="2600"/>
              <a:t> verbs</a:t>
            </a:r>
          </a:p>
          <a:p>
            <a:pPr eaLnBrk="1" hangingPunct="1"/>
            <a:r>
              <a:rPr lang="en-US" altLang="cs-CZ" sz="2600"/>
              <a:t>answers the question  </a:t>
            </a:r>
            <a:r>
              <a:rPr lang="en-US" altLang="cs-CZ" sz="2600">
                <a:solidFill>
                  <a:schemeClr val="accent2"/>
                </a:solidFill>
              </a:rPr>
              <a:t>“do/does what?”</a:t>
            </a:r>
          </a:p>
          <a:p>
            <a:pPr lvl="1" eaLnBrk="1" hangingPunct="1">
              <a:buFontTx/>
              <a:buNone/>
            </a:pPr>
            <a:r>
              <a:rPr lang="en-US" altLang="cs-CZ"/>
              <a:t>I read a </a:t>
            </a:r>
            <a:r>
              <a:rPr lang="en-US" altLang="cs-CZ" u="sng"/>
              <a:t>book</a:t>
            </a:r>
            <a:r>
              <a:rPr lang="en-US" altLang="cs-CZ"/>
              <a:t>.</a:t>
            </a:r>
            <a:r>
              <a:rPr lang="ru-RU" altLang="cs-CZ"/>
              <a:t>  (</a:t>
            </a:r>
            <a:r>
              <a:rPr lang="en-US" altLang="cs-CZ"/>
              <a:t>read what?)</a:t>
            </a:r>
          </a:p>
          <a:p>
            <a:pPr lvl="1" eaLnBrk="1" hangingPunct="1">
              <a:buFontTx/>
              <a:buNone/>
            </a:pPr>
            <a:r>
              <a:rPr lang="en-US" altLang="cs-CZ"/>
              <a:t>Lena likes </a:t>
            </a:r>
            <a:r>
              <a:rPr lang="en-US" altLang="cs-CZ" u="sng"/>
              <a:t>art</a:t>
            </a:r>
            <a:r>
              <a:rPr lang="en-US" altLang="cs-CZ"/>
              <a:t>. (likes what?)</a:t>
            </a:r>
          </a:p>
          <a:p>
            <a:pPr lvl="1" eaLnBrk="1" hangingPunct="1">
              <a:buFontTx/>
              <a:buNone/>
            </a:pPr>
            <a:r>
              <a:rPr lang="en-US" altLang="cs-CZ"/>
              <a:t>Misha is cleaning </a:t>
            </a:r>
            <a:r>
              <a:rPr lang="en-US" altLang="cs-CZ" u="sng"/>
              <a:t>his room</a:t>
            </a:r>
            <a:r>
              <a:rPr lang="en-US" altLang="cs-CZ"/>
              <a:t>. (is cleaning what?)</a:t>
            </a:r>
            <a:endParaRPr lang="en-US" altLang="cs-CZ" sz="2600"/>
          </a:p>
          <a:p>
            <a:pPr lvl="1" eaLnBrk="1" hangingPunct="1">
              <a:buFontTx/>
              <a:buNone/>
            </a:pPr>
            <a:endParaRPr lang="en-US" altLang="cs-CZ" sz="2600"/>
          </a:p>
          <a:p>
            <a:pPr lvl="1" eaLnBrk="1" hangingPunct="1">
              <a:buFontTx/>
              <a:buNone/>
            </a:pPr>
            <a:r>
              <a:rPr lang="en-US" altLang="cs-CZ"/>
              <a:t>cf. Sasha is a good student. (no action verb = no object)</a:t>
            </a:r>
            <a:endParaRPr lang="en-US" altLang="cs-CZ" sz="2600"/>
          </a:p>
        </p:txBody>
      </p:sp>
      <p:sp>
        <p:nvSpPr>
          <p:cNvPr id="35845" name="Text Box 105">
            <a:extLst>
              <a:ext uri="{FF2B5EF4-FFF2-40B4-BE49-F238E27FC236}">
                <a16:creationId xmlns:a16="http://schemas.microsoft.com/office/drawing/2014/main" id="{3715620F-E9B3-437F-A790-23A8445366E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5519" y="328056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F74E6D0E-3B7B-439B-872B-12D4C6DD0429}"/>
                  </a:ext>
                </a:extLst>
              </p14:cNvPr>
              <p14:cNvContentPartPr/>
              <p14:nvPr/>
            </p14:nvContentPartPr>
            <p14:xfrm>
              <a:off x="4107240" y="5631120"/>
              <a:ext cx="457560" cy="4608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F74E6D0E-3B7B-439B-872B-12D4C6DD042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97880" y="5621760"/>
                <a:ext cx="47628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976697CF-8815-4D96-89B1-EFB96512E854}"/>
                  </a:ext>
                </a:extLst>
              </p14:cNvPr>
              <p14:cNvContentPartPr/>
              <p14:nvPr/>
            </p14:nvContentPartPr>
            <p14:xfrm>
              <a:off x="6715080" y="5572080"/>
              <a:ext cx="3200760" cy="95760"/>
            </p14:xfrm>
          </p:contentPart>
        </mc:Choice>
        <mc:Fallback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976697CF-8815-4D96-89B1-EFB96512E8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705720" y="5562720"/>
                <a:ext cx="3219480" cy="1144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5">
            <a:extLst>
              <a:ext uri="{FF2B5EF4-FFF2-40B4-BE49-F238E27FC236}">
                <a16:creationId xmlns:a16="http://schemas.microsoft.com/office/drawing/2014/main" id="{A7613A18-555F-456B-AF12-D2091C988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2E25F40-4CE1-461E-95B3-81E0F0F89730}" type="slidenum">
              <a:rPr lang="en-US" altLang="cs-CZ" sz="1400"/>
              <a:pPr eaLnBrk="1" hangingPunct="1"/>
              <a:t>3</a:t>
            </a:fld>
            <a:endParaRPr lang="en-US" altLang="cs-CZ" sz="1400"/>
          </a:p>
        </p:txBody>
      </p:sp>
      <p:sp>
        <p:nvSpPr>
          <p:cNvPr id="18435" name="Text Box 4">
            <a:extLst>
              <a:ext uri="{FF2B5EF4-FFF2-40B4-BE49-F238E27FC236}">
                <a16:creationId xmlns:a16="http://schemas.microsoft.com/office/drawing/2014/main" id="{4FF9D037-F4F4-4EF0-A976-559AF0159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76288"/>
            <a:ext cx="7848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Во сколько вы </a:t>
            </a:r>
            <a:r>
              <a:rPr lang="ru-RU" altLang="cs-CZ" sz="2800">
                <a:solidFill>
                  <a:schemeClr val="accent2"/>
                </a:solidFill>
              </a:rPr>
              <a:t>встаёте</a:t>
            </a:r>
            <a:r>
              <a:rPr lang="ru-RU" altLang="cs-CZ" sz="2800"/>
              <a:t>? Я </a:t>
            </a:r>
            <a:r>
              <a:rPr lang="ru-RU" altLang="cs-CZ" sz="2800">
                <a:solidFill>
                  <a:schemeClr val="accent2"/>
                </a:solidFill>
              </a:rPr>
              <a:t>вста</a:t>
            </a:r>
            <a:r>
              <a:rPr lang="ru-RU" altLang="cs-CZ" sz="2800">
                <a:solidFill>
                  <a:srgbClr val="FF0000"/>
                </a:solidFill>
              </a:rPr>
              <a:t>ю</a:t>
            </a:r>
            <a:r>
              <a:rPr lang="ru-RU" altLang="cs-CZ" sz="2800"/>
              <a:t> в 6.30.</a:t>
            </a:r>
            <a:endParaRPr lang="en-US" altLang="cs-CZ" sz="2800"/>
          </a:p>
        </p:txBody>
      </p:sp>
      <p:sp>
        <p:nvSpPr>
          <p:cNvPr id="18436" name="Text Box 6">
            <a:extLst>
              <a:ext uri="{FF2B5EF4-FFF2-40B4-BE49-F238E27FC236}">
                <a16:creationId xmlns:a16="http://schemas.microsoft.com/office/drawing/2014/main" id="{C33AEAAA-002F-4542-B7FA-97BEAE59C3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2057401"/>
            <a:ext cx="1828800" cy="31400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000" u="sng" dirty="0"/>
              <a:t>встав</a:t>
            </a:r>
            <a:r>
              <a:rPr lang="ru-RU" altLang="cs-CZ" sz="2000" u="sng" dirty="0">
                <a:solidFill>
                  <a:srgbClr val="FF0000"/>
                </a:solidFill>
              </a:rPr>
              <a:t>а</a:t>
            </a:r>
            <a:r>
              <a:rPr lang="ru-RU" altLang="cs-CZ" sz="2000" u="sng" dirty="0"/>
              <a:t>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я вста</a:t>
            </a:r>
            <a:r>
              <a:rPr lang="ru-RU" altLang="cs-CZ" sz="2000" dirty="0">
                <a:solidFill>
                  <a:srgbClr val="FF0000"/>
                </a:solidFill>
              </a:rPr>
              <a:t>ю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ты встаёшь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он, она встаёт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мы встаём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вы встаёте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они вста</a:t>
            </a:r>
            <a:r>
              <a:rPr lang="ru-RU" altLang="cs-CZ" sz="2000" dirty="0">
                <a:solidFill>
                  <a:srgbClr val="FF0000"/>
                </a:solidFill>
              </a:rPr>
              <a:t>ю</a:t>
            </a:r>
            <a:r>
              <a:rPr lang="ru-RU" altLang="cs-CZ" sz="2000" dirty="0"/>
              <a:t>т</a:t>
            </a:r>
            <a:endParaRPr lang="en-US" altLang="cs-CZ" sz="2000" dirty="0"/>
          </a:p>
        </p:txBody>
      </p:sp>
      <p:pic>
        <p:nvPicPr>
          <p:cNvPr id="18437" name="Picture 7" descr="C:\Users\Marita\Desktop\Troika\lesson 7\POWERPOINTS\vstaet.gif">
            <a:extLst>
              <a:ext uri="{FF2B5EF4-FFF2-40B4-BE49-F238E27FC236}">
                <a16:creationId xmlns:a16="http://schemas.microsoft.com/office/drawing/2014/main" id="{4517D024-73DD-452E-839D-00833868FF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676" y="1695450"/>
            <a:ext cx="46577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 Box 105">
            <a:extLst>
              <a:ext uri="{FF2B5EF4-FFF2-40B4-BE49-F238E27FC236}">
                <a16:creationId xmlns:a16="http://schemas.microsoft.com/office/drawing/2014/main" id="{7EAA04D1-45A2-4A03-80F2-4B8C3AA02E2C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5519" y="3283744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416991F-E4FC-48B3-AFC4-0EE2CF1D3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867400"/>
            <a:ext cx="7620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F52D7793-C49C-4EBF-B864-460D7009D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5410200"/>
            <a:ext cx="14478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D45926E-B1E3-40A9-B65C-5468CE86E1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4419600"/>
            <a:ext cx="13716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9E43FA55-A5A5-47B9-8A12-F674EBC976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3962400"/>
            <a:ext cx="12192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53043743-17BF-48BB-9DAF-384DFD133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00" y="3505200"/>
            <a:ext cx="6096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7D6E7336-C8B5-4E5F-90A9-0622FBDB07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2971800"/>
            <a:ext cx="10668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4C47D69-93D4-4B08-9A0B-E111100409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2438400"/>
            <a:ext cx="1524000" cy="3810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15FF0C84-75C1-4EE6-8793-7117FC7AB7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981200"/>
            <a:ext cx="6858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2BC2F2E-68E1-4FE5-A2C0-D7C25A93A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1524000"/>
            <a:ext cx="914400" cy="3048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6875" name="Slide Number Placeholder 3">
            <a:extLst>
              <a:ext uri="{FF2B5EF4-FFF2-40B4-BE49-F238E27FC236}">
                <a16:creationId xmlns:a16="http://schemas.microsoft.com/office/drawing/2014/main" id="{67C703F5-C325-4EB2-9D2D-472C6019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73F8949-192E-4B16-968C-13FF8E6D962C}" type="slidenum">
              <a:rPr lang="en-US" altLang="cs-CZ" sz="1400"/>
              <a:pPr eaLnBrk="1" hangingPunct="1"/>
              <a:t>30</a:t>
            </a:fld>
            <a:endParaRPr lang="en-US" altLang="cs-CZ" sz="1400"/>
          </a:p>
        </p:txBody>
      </p:sp>
      <p:graphicFrame>
        <p:nvGraphicFramePr>
          <p:cNvPr id="36903" name="Group 39">
            <a:extLst>
              <a:ext uri="{FF2B5EF4-FFF2-40B4-BE49-F238E27FC236}">
                <a16:creationId xmlns:a16="http://schemas.microsoft.com/office/drawing/2014/main" id="{AC03517D-3696-4C27-BFB3-B78A4C3DFB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85731"/>
              </p:ext>
            </p:extLst>
          </p:nvPr>
        </p:nvGraphicFramePr>
        <p:xfrm>
          <a:off x="3505200" y="1371600"/>
          <a:ext cx="5740400" cy="4800596"/>
        </p:xfrm>
        <a:graphic>
          <a:graphicData uri="http://schemas.openxmlformats.org/drawingml/2006/table">
            <a:tbl>
              <a:tblPr/>
              <a:tblGrid>
                <a:gridCol w="5740400">
                  <a:extLst>
                    <a:ext uri="{9D8B030D-6E8A-4147-A177-3AD203B41FA5}">
                      <a16:colId xmlns:a16="http://schemas.microsoft.com/office/drawing/2014/main" val="3290502290"/>
                    </a:ext>
                  </a:extLst>
                </a:gridCol>
              </a:tblGrid>
              <a:tr h="4856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nionPro-Regular" pitchFamily="18" charset="0"/>
                          <a:cs typeface="MinionPro-Regular" pitchFamily="18" charset="0"/>
                        </a:rPr>
                        <a:t>I like music.</a:t>
                      </a: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4950789"/>
                  </a:ext>
                </a:extLst>
              </a:tr>
              <a:tr h="4794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nionPro-Regular" pitchFamily="18" charset="0"/>
                          <a:cs typeface="MinionPro-Regular" pitchFamily="18" charset="0"/>
                        </a:rPr>
                        <a:t>I can see you.</a:t>
                      </a: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0433028"/>
                  </a:ext>
                </a:extLst>
              </a:tr>
              <a:tr h="4794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nionPro-Regular" pitchFamily="18" charset="0"/>
                          <a:cs typeface="MinionPro-Regular" pitchFamily="18" charset="0"/>
                        </a:rPr>
                        <a:t>Do you know this song?</a:t>
                      </a: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8845732"/>
                  </a:ext>
                </a:extLst>
              </a:tr>
              <a:tr h="4794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nionPro-Regular" pitchFamily="18" charset="0"/>
                          <a:cs typeface="MinionPro-Regular" pitchFamily="18" charset="0"/>
                        </a:rPr>
                        <a:t>Sasha is writing а letter.</a:t>
                      </a: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8093836"/>
                  </a:ext>
                </a:extLst>
              </a:tr>
              <a:tr h="4794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nionPro-Regular" pitchFamily="18" charset="0"/>
                          <a:cs typeface="MinionPro-Regular" pitchFamily="18" charset="0"/>
                        </a:rPr>
                        <a:t>Can you hear me?</a:t>
                      </a:r>
                      <a:endParaRPr kumimoji="0" lang="en-US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5521527"/>
                  </a:ext>
                </a:extLst>
              </a:tr>
              <a:tr h="4794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nionPro-Regular" pitchFamily="18" charset="0"/>
                          <a:cs typeface="MinionPro-Regular" pitchFamily="18" charset="0"/>
                        </a:rPr>
                        <a:t>Close the door!</a:t>
                      </a: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3296304"/>
                  </a:ext>
                </a:extLst>
              </a:tr>
              <a:tr h="4794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nionPro-Regular" pitchFamily="18" charset="0"/>
                          <a:cs typeface="MinionPro-Regular" pitchFamily="18" charset="0"/>
                        </a:rPr>
                        <a:t>I don’t know this song.</a:t>
                      </a:r>
                      <a:endParaRPr kumimoji="0" lang="en-US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2328080"/>
                  </a:ext>
                </a:extLst>
              </a:tr>
              <a:tr h="4794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nionPro-Regular" pitchFamily="18" charset="0"/>
                          <a:cs typeface="MinionPro-Regular" pitchFamily="18" charset="0"/>
                        </a:rPr>
                        <a:t>Where did they meet?</a:t>
                      </a: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9824256"/>
                  </a:ext>
                </a:extLst>
              </a:tr>
              <a:tr h="4794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nionPro-Regular" pitchFamily="18" charset="0"/>
                          <a:cs typeface="MinionPro-Regular" pitchFamily="18" charset="0"/>
                        </a:rPr>
                        <a:t>Have you already done the dishes?</a:t>
                      </a:r>
                      <a:endParaRPr kumimoji="0" lang="en-US" altLang="cs-CZ" sz="2800" b="0" i="0" u="none" strike="noStrike" cap="none" normalizeH="0" baseline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0620171"/>
                  </a:ext>
                </a:extLst>
              </a:tr>
              <a:tr h="4794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cs-CZ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MinionPro-Regular" pitchFamily="18" charset="0"/>
                          <a:cs typeface="MinionPro-Regular" pitchFamily="18" charset="0"/>
                        </a:rPr>
                        <a:t>What are you reading?</a:t>
                      </a:r>
                      <a:endParaRPr kumimoji="0" lang="en-US" altLang="cs-CZ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7372791"/>
                  </a:ext>
                </a:extLst>
              </a:tr>
            </a:tbl>
          </a:graphicData>
        </a:graphic>
      </p:graphicFrame>
      <p:sp>
        <p:nvSpPr>
          <p:cNvPr id="36900" name="TextBox 19">
            <a:extLst>
              <a:ext uri="{FF2B5EF4-FFF2-40B4-BE49-F238E27FC236}">
                <a16:creationId xmlns:a16="http://schemas.microsoft.com/office/drawing/2014/main" id="{82F7CD36-484F-4CCD-AA17-C9C9478F6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3526" y="457200"/>
            <a:ext cx="6583363" cy="406400"/>
          </a:xfrm>
          <a:prstGeom prst="rect">
            <a:avLst/>
          </a:prstGeom>
          <a:solidFill>
            <a:srgbClr val="FFEBD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2000" i="1" dirty="0">
                <a:solidFill>
                  <a:schemeClr val="bg1"/>
                </a:solidFill>
              </a:rPr>
              <a:t>Find the direct object. Some sentences may not have an object.</a:t>
            </a:r>
          </a:p>
        </p:txBody>
      </p:sp>
      <p:sp>
        <p:nvSpPr>
          <p:cNvPr id="36901" name="Text Box 105">
            <a:extLst>
              <a:ext uri="{FF2B5EF4-FFF2-40B4-BE49-F238E27FC236}">
                <a16:creationId xmlns:a16="http://schemas.microsoft.com/office/drawing/2014/main" id="{A3FE09EB-BB94-4158-924B-102160E0643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5519" y="328056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56938A21-7F26-4825-A62E-A9C2E9FA5277}"/>
                  </a:ext>
                </a:extLst>
              </p14:cNvPr>
              <p14:cNvContentPartPr/>
              <p14:nvPr/>
            </p14:nvContentPartPr>
            <p14:xfrm>
              <a:off x="3029040" y="1743120"/>
              <a:ext cx="5477040" cy="441036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56938A21-7F26-4825-A62E-A9C2E9FA527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9680" y="1733760"/>
                <a:ext cx="5495760" cy="4429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17" grpId="0" animBg="1"/>
      <p:bldP spid="16" grpId="0" animBg="1"/>
      <p:bldP spid="15" grpId="0" animBg="1"/>
      <p:bldP spid="14" grpId="0" animBg="1"/>
      <p:bldP spid="13" grpId="0" animBg="1"/>
      <p:bldP spid="11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A76B1EA-4E19-4EF1-A40C-97DE79CB3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2000"/>
            <a:ext cx="6400800" cy="762000"/>
          </a:xfrm>
          <a:solidFill>
            <a:srgbClr val="333399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cs-CZ" sz="3600">
                <a:solidFill>
                  <a:schemeClr val="bg1"/>
                </a:solidFill>
              </a:rPr>
              <a:t>Direct Object = Accusative Case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CE232F94-4314-40D2-A6D7-5A81181DE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2538" y="2803525"/>
            <a:ext cx="3505200" cy="2438400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altLang="cs-CZ" sz="2400"/>
              <a:t>			</a:t>
            </a:r>
            <a:r>
              <a:rPr lang="ru-RU" altLang="cs-CZ" sz="2400" u="sng"/>
              <a:t>журн</a:t>
            </a:r>
            <a:r>
              <a:rPr lang="ru-RU" altLang="cs-CZ" sz="2400" u="sng">
                <a:solidFill>
                  <a:srgbClr val="FF0000"/>
                </a:solidFill>
              </a:rPr>
              <a:t>а</a:t>
            </a:r>
            <a:r>
              <a:rPr lang="ru-RU" altLang="cs-CZ" sz="2400" u="sng"/>
              <a:t>л</a:t>
            </a:r>
            <a:r>
              <a:rPr lang="ru-RU" altLang="cs-CZ" sz="2400"/>
              <a:t>.</a:t>
            </a:r>
          </a:p>
          <a:p>
            <a:pPr algn="r" eaLnBrk="1" hangingPunct="1">
              <a:buFontTx/>
              <a:buNone/>
            </a:pPr>
            <a:r>
              <a:rPr lang="en-US" altLang="cs-CZ" sz="2400"/>
              <a:t>O</a:t>
            </a:r>
            <a:r>
              <a:rPr lang="ru-RU" altLang="cs-CZ" sz="2400"/>
              <a:t>н чит</a:t>
            </a:r>
            <a:r>
              <a:rPr lang="ru-RU" altLang="cs-CZ" sz="2400">
                <a:solidFill>
                  <a:srgbClr val="FF0000"/>
                </a:solidFill>
              </a:rPr>
              <a:t>а</a:t>
            </a:r>
            <a:r>
              <a:rPr lang="ru-RU" altLang="cs-CZ" sz="2400"/>
              <a:t>ет </a:t>
            </a:r>
            <a:r>
              <a:rPr lang="ru-RU" altLang="cs-CZ" sz="2400" u="sng"/>
              <a:t>газ</a:t>
            </a:r>
            <a:r>
              <a:rPr lang="ru-RU" altLang="cs-CZ" sz="2400" u="sng">
                <a:solidFill>
                  <a:srgbClr val="FF0000"/>
                </a:solidFill>
              </a:rPr>
              <a:t>е</a:t>
            </a:r>
            <a:r>
              <a:rPr lang="ru-RU" altLang="cs-CZ" sz="2400" u="sng"/>
              <a:t>т</a:t>
            </a:r>
            <a:r>
              <a:rPr lang="ru-RU" altLang="cs-CZ" sz="2400" u="sng">
                <a:solidFill>
                  <a:schemeClr val="accent2"/>
                </a:solidFill>
              </a:rPr>
              <a:t>у</a:t>
            </a:r>
            <a:r>
              <a:rPr lang="ru-RU" altLang="cs-CZ" sz="2400"/>
              <a:t>.</a:t>
            </a:r>
          </a:p>
          <a:p>
            <a:pPr algn="r" eaLnBrk="1" hangingPunct="1">
              <a:buFontTx/>
              <a:buNone/>
            </a:pPr>
            <a:r>
              <a:rPr lang="ru-RU" altLang="cs-CZ" sz="2400"/>
              <a:t>			</a:t>
            </a:r>
            <a:r>
              <a:rPr lang="ru-RU" altLang="cs-CZ" sz="2400" u="sng"/>
              <a:t>письм</a:t>
            </a:r>
            <a:r>
              <a:rPr lang="ru-RU" altLang="cs-CZ" sz="2400" u="sng">
                <a:solidFill>
                  <a:srgbClr val="FF0000"/>
                </a:solidFill>
              </a:rPr>
              <a:t>о</a:t>
            </a:r>
            <a:r>
              <a:rPr lang="ru-RU" altLang="cs-CZ" sz="2400"/>
              <a:t>.</a:t>
            </a:r>
          </a:p>
          <a:p>
            <a:pPr algn="r" eaLnBrk="1" hangingPunct="1">
              <a:buFontTx/>
              <a:buNone/>
            </a:pPr>
            <a:r>
              <a:rPr lang="ru-RU" altLang="cs-CZ" sz="2400"/>
              <a:t>			</a:t>
            </a:r>
            <a:r>
              <a:rPr lang="ru-RU" altLang="cs-CZ" sz="2400" u="sng"/>
              <a:t>кн</a:t>
            </a:r>
            <a:r>
              <a:rPr lang="ru-RU" altLang="cs-CZ" sz="2400" u="sng">
                <a:solidFill>
                  <a:srgbClr val="FF0000"/>
                </a:solidFill>
              </a:rPr>
              <a:t>и</a:t>
            </a:r>
            <a:r>
              <a:rPr lang="ru-RU" altLang="cs-CZ" sz="2400" u="sng"/>
              <a:t>ги</a:t>
            </a:r>
            <a:r>
              <a:rPr lang="ru-RU" altLang="cs-CZ" sz="2400"/>
              <a:t>.</a:t>
            </a:r>
            <a:endParaRPr lang="en-US" altLang="cs-CZ" sz="2400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9139244D-8FCB-4B45-AC11-1247577A2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A43783F-F129-42AE-8D18-5D3C6CA654DF}" type="slidenum">
              <a:rPr lang="en-US" altLang="cs-CZ" sz="1400"/>
              <a:pPr eaLnBrk="1" hangingPunct="1"/>
              <a:t>31</a:t>
            </a:fld>
            <a:endParaRPr lang="en-US" altLang="cs-CZ" sz="1400"/>
          </a:p>
        </p:txBody>
      </p:sp>
      <p:sp>
        <p:nvSpPr>
          <p:cNvPr id="37893" name="Content Placeholder 2">
            <a:extLst>
              <a:ext uri="{FF2B5EF4-FFF2-40B4-BE49-F238E27FC236}">
                <a16:creationId xmlns:a16="http://schemas.microsoft.com/office/drawing/2014/main" id="{56C32522-E6B0-4464-ADAB-0400013E4160}"/>
              </a:ext>
            </a:extLst>
          </p:cNvPr>
          <p:cNvSpPr txBox="1">
            <a:spLocks/>
          </p:cNvSpPr>
          <p:nvPr/>
        </p:nvSpPr>
        <p:spPr bwMode="auto">
          <a:xfrm>
            <a:off x="1912938" y="4953000"/>
            <a:ext cx="4114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US" altLang="cs-CZ"/>
              <a:t>O</a:t>
            </a:r>
            <a:r>
              <a:rPr lang="ru-RU" altLang="cs-CZ"/>
              <a:t>н сл</a:t>
            </a:r>
            <a:r>
              <a:rPr lang="ru-RU" altLang="cs-CZ">
                <a:solidFill>
                  <a:srgbClr val="FF0000"/>
                </a:solidFill>
              </a:rPr>
              <a:t>у</a:t>
            </a:r>
            <a:r>
              <a:rPr lang="ru-RU" altLang="cs-CZ"/>
              <a:t>шает </a:t>
            </a:r>
            <a:r>
              <a:rPr lang="ru-RU" altLang="cs-CZ" u="sng"/>
              <a:t>м</a:t>
            </a:r>
            <a:r>
              <a:rPr lang="ru-RU" altLang="cs-CZ" u="sng">
                <a:solidFill>
                  <a:srgbClr val="FF0000"/>
                </a:solidFill>
              </a:rPr>
              <a:t>у</a:t>
            </a:r>
            <a:r>
              <a:rPr lang="ru-RU" altLang="cs-CZ" u="sng"/>
              <a:t>зык</a:t>
            </a:r>
            <a:r>
              <a:rPr lang="ru-RU" altLang="cs-CZ" u="sng">
                <a:solidFill>
                  <a:schemeClr val="accent2"/>
                </a:solidFill>
              </a:rPr>
              <a:t>у</a:t>
            </a:r>
            <a:r>
              <a:rPr lang="ru-RU" altLang="cs-CZ"/>
              <a:t>.</a:t>
            </a:r>
          </a:p>
          <a:p>
            <a:pPr algn="r" eaLnBrk="1" hangingPunct="1">
              <a:spcBef>
                <a:spcPct val="20000"/>
              </a:spcBef>
            </a:pPr>
            <a:r>
              <a:rPr lang="ru-RU" altLang="cs-CZ"/>
              <a:t>			   </a:t>
            </a:r>
            <a:r>
              <a:rPr lang="ru-RU" altLang="cs-CZ" u="sng"/>
              <a:t>р</a:t>
            </a:r>
            <a:r>
              <a:rPr lang="ru-RU" altLang="cs-CZ" u="sng">
                <a:solidFill>
                  <a:srgbClr val="FF0000"/>
                </a:solidFill>
              </a:rPr>
              <a:t>а</a:t>
            </a:r>
            <a:r>
              <a:rPr lang="ru-RU" altLang="cs-CZ" u="sng"/>
              <a:t>дио</a:t>
            </a:r>
            <a:r>
              <a:rPr lang="ru-RU" altLang="cs-CZ"/>
              <a:t>.</a:t>
            </a:r>
          </a:p>
        </p:txBody>
      </p:sp>
      <p:sp>
        <p:nvSpPr>
          <p:cNvPr id="37894" name="Content Placeholder 2">
            <a:extLst>
              <a:ext uri="{FF2B5EF4-FFF2-40B4-BE49-F238E27FC236}">
                <a16:creationId xmlns:a16="http://schemas.microsoft.com/office/drawing/2014/main" id="{655BAB73-AA82-4D03-A24E-45F90C99D8E1}"/>
              </a:ext>
            </a:extLst>
          </p:cNvPr>
          <p:cNvSpPr txBox="1">
            <a:spLocks/>
          </p:cNvSpPr>
          <p:nvPr/>
        </p:nvSpPr>
        <p:spPr bwMode="auto">
          <a:xfrm>
            <a:off x="2827338" y="1889125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cs-CZ"/>
              <a:t>O</a:t>
            </a:r>
            <a:r>
              <a:rPr lang="ru-RU" altLang="cs-CZ"/>
              <a:t>н см</a:t>
            </a:r>
            <a:r>
              <a:rPr lang="ru-RU" altLang="cs-CZ">
                <a:solidFill>
                  <a:srgbClr val="FF0000"/>
                </a:solidFill>
              </a:rPr>
              <a:t>о</a:t>
            </a:r>
            <a:r>
              <a:rPr lang="ru-RU" altLang="cs-CZ"/>
              <a:t>трит </a:t>
            </a:r>
            <a:r>
              <a:rPr lang="ru-RU" altLang="cs-CZ" u="sng"/>
              <a:t>телев</a:t>
            </a:r>
            <a:r>
              <a:rPr lang="ru-RU" altLang="cs-CZ" u="sng">
                <a:solidFill>
                  <a:srgbClr val="FF0000"/>
                </a:solidFill>
              </a:rPr>
              <a:t>и</a:t>
            </a:r>
            <a:r>
              <a:rPr lang="ru-RU" altLang="cs-CZ" u="sng"/>
              <a:t>зор</a:t>
            </a:r>
            <a:r>
              <a:rPr lang="ru-RU" altLang="cs-CZ"/>
              <a:t>.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B3212A17-4199-4BA9-BC8C-4CBFE499D977}"/>
              </a:ext>
            </a:extLst>
          </p:cNvPr>
          <p:cNvSpPr/>
          <p:nvPr/>
        </p:nvSpPr>
        <p:spPr>
          <a:xfrm>
            <a:off x="6096000" y="3336925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C2B2CCEA-6507-4819-8C15-1A508880851A}"/>
              </a:ext>
            </a:extLst>
          </p:cNvPr>
          <p:cNvSpPr/>
          <p:nvPr/>
        </p:nvSpPr>
        <p:spPr>
          <a:xfrm>
            <a:off x="6096000" y="5013325"/>
            <a:ext cx="457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7897" name="TextBox 8">
            <a:extLst>
              <a:ext uri="{FF2B5EF4-FFF2-40B4-BE49-F238E27FC236}">
                <a16:creationId xmlns:a16="http://schemas.microsoft.com/office/drawing/2014/main" id="{91346104-C931-49F0-99F1-36123C481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076450"/>
            <a:ext cx="2819400" cy="16004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sz="1400" dirty="0">
                <a:solidFill>
                  <a:schemeClr val="bg1"/>
                </a:solidFill>
              </a:rPr>
              <a:t>The accusative is identical to the nominative case for (inanimate) masculine and neuter nouns.</a:t>
            </a:r>
          </a:p>
          <a:p>
            <a:pPr eaLnBrk="1" hangingPunct="1"/>
            <a:r>
              <a:rPr lang="en-US" altLang="cs-CZ" sz="1400" dirty="0">
                <a:solidFill>
                  <a:schemeClr val="bg1"/>
                </a:solidFill>
              </a:rPr>
              <a:t>For </a:t>
            </a:r>
            <a:r>
              <a:rPr lang="en-US" altLang="cs-CZ" sz="1400" dirty="0" err="1">
                <a:solidFill>
                  <a:schemeClr val="bg1"/>
                </a:solidFill>
              </a:rPr>
              <a:t>feminines</a:t>
            </a:r>
            <a:r>
              <a:rPr lang="en-US" altLang="cs-CZ" sz="1400" dirty="0">
                <a:solidFill>
                  <a:schemeClr val="bg1"/>
                </a:solidFill>
              </a:rPr>
              <a:t> ending in -a</a:t>
            </a:r>
            <a:r>
              <a:rPr lang="ru-RU" altLang="cs-CZ" sz="1400" dirty="0">
                <a:solidFill>
                  <a:schemeClr val="bg1"/>
                </a:solidFill>
              </a:rPr>
              <a:t> </a:t>
            </a:r>
            <a:r>
              <a:rPr lang="en-US" altLang="cs-CZ" sz="1400" dirty="0">
                <a:solidFill>
                  <a:schemeClr val="bg1"/>
                </a:solidFill>
              </a:rPr>
              <a:t>and -</a:t>
            </a:r>
            <a:r>
              <a:rPr lang="ru-RU" altLang="cs-CZ" sz="1400" dirty="0">
                <a:solidFill>
                  <a:schemeClr val="bg1"/>
                </a:solidFill>
              </a:rPr>
              <a:t>я, </a:t>
            </a:r>
            <a:r>
              <a:rPr lang="en-US" altLang="cs-CZ" sz="1400" dirty="0">
                <a:solidFill>
                  <a:schemeClr val="bg1"/>
                </a:solidFill>
              </a:rPr>
              <a:t>replace the endings with </a:t>
            </a:r>
            <a:r>
              <a:rPr lang="en-US" altLang="cs-CZ" sz="1400" b="1" dirty="0">
                <a:solidFill>
                  <a:schemeClr val="bg1"/>
                </a:solidFill>
              </a:rPr>
              <a:t>-</a:t>
            </a:r>
            <a:r>
              <a:rPr lang="ru-RU" altLang="cs-CZ" sz="1400" b="1" dirty="0">
                <a:solidFill>
                  <a:schemeClr val="bg1"/>
                </a:solidFill>
              </a:rPr>
              <a:t>у</a:t>
            </a:r>
            <a:r>
              <a:rPr lang="ru-RU" altLang="cs-CZ" sz="1400" dirty="0">
                <a:solidFill>
                  <a:schemeClr val="bg1"/>
                </a:solidFill>
              </a:rPr>
              <a:t> </a:t>
            </a:r>
            <a:r>
              <a:rPr lang="en-US" altLang="cs-CZ" sz="1400" dirty="0">
                <a:solidFill>
                  <a:schemeClr val="bg1"/>
                </a:solidFill>
              </a:rPr>
              <a:t>and </a:t>
            </a:r>
            <a:r>
              <a:rPr lang="en-US" altLang="cs-CZ" sz="1400" b="1" dirty="0">
                <a:solidFill>
                  <a:schemeClr val="bg1"/>
                </a:solidFill>
              </a:rPr>
              <a:t>-</a:t>
            </a:r>
            <a:r>
              <a:rPr lang="ru-RU" altLang="cs-CZ" sz="1400" b="1" dirty="0">
                <a:solidFill>
                  <a:schemeClr val="bg1"/>
                </a:solidFill>
              </a:rPr>
              <a:t>ю</a:t>
            </a:r>
            <a:r>
              <a:rPr lang="ru-RU" altLang="cs-CZ" sz="1400" dirty="0">
                <a:solidFill>
                  <a:schemeClr val="bg1"/>
                </a:solidFill>
              </a:rPr>
              <a:t>, </a:t>
            </a:r>
            <a:r>
              <a:rPr lang="en-US" altLang="cs-CZ" sz="1400" dirty="0">
                <a:solidFill>
                  <a:schemeClr val="bg1"/>
                </a:solidFill>
              </a:rPr>
              <a:t>respectively. The plural is identical to the nominative.</a:t>
            </a:r>
            <a:endParaRPr lang="en-US" altLang="cs-CZ" sz="1600" dirty="0">
              <a:solidFill>
                <a:schemeClr val="bg1"/>
              </a:solidFill>
            </a:endParaRPr>
          </a:p>
        </p:txBody>
      </p:sp>
      <p:sp>
        <p:nvSpPr>
          <p:cNvPr id="37898" name="Text Box 105">
            <a:extLst>
              <a:ext uri="{FF2B5EF4-FFF2-40B4-BE49-F238E27FC236}">
                <a16:creationId xmlns:a16="http://schemas.microsoft.com/office/drawing/2014/main" id="{8110B4BD-80D1-4CBD-B2EA-27CB9367F8A9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3932" y="3282157"/>
            <a:ext cx="388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43DE0C6B-8689-455B-BA26-CE61CFA82C2C}"/>
                  </a:ext>
                </a:extLst>
              </p14:cNvPr>
              <p14:cNvContentPartPr/>
              <p14:nvPr/>
            </p14:nvContentPartPr>
            <p14:xfrm>
              <a:off x="5610240" y="1305000"/>
              <a:ext cx="3753360" cy="16236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43DE0C6B-8689-455B-BA26-CE61CFA82C2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00880" y="1295640"/>
                <a:ext cx="3772080" cy="181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3A01431F-C68E-46B9-8DF9-C488EF82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809E477-73F7-4F4D-866B-09485E05D185}" type="slidenum">
              <a:rPr lang="en-US" altLang="cs-CZ" sz="1400"/>
              <a:pPr eaLnBrk="1" hangingPunct="1"/>
              <a:t>32</a:t>
            </a:fld>
            <a:endParaRPr lang="en-US" altLang="cs-CZ" sz="1400"/>
          </a:p>
        </p:txBody>
      </p:sp>
      <p:pic>
        <p:nvPicPr>
          <p:cNvPr id="39939" name="Picture 4" descr="ubiraet ulitsu">
            <a:extLst>
              <a:ext uri="{FF2B5EF4-FFF2-40B4-BE49-F238E27FC236}">
                <a16:creationId xmlns:a16="http://schemas.microsoft.com/office/drawing/2014/main" id="{9AB457E1-BBA9-4306-AD64-E556052FF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304926"/>
            <a:ext cx="5676900" cy="425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TextBox 6">
            <a:extLst>
              <a:ext uri="{FF2B5EF4-FFF2-40B4-BE49-F238E27FC236}">
                <a16:creationId xmlns:a16="http://schemas.microsoft.com/office/drawing/2014/main" id="{09AFAFC9-711B-44C5-BB55-141F157619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9" y="381000"/>
            <a:ext cx="32861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3600"/>
              <a:t>Что она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лает</a:t>
            </a:r>
            <a:r>
              <a:rPr lang="en-US" altLang="cs-CZ" sz="3600"/>
              <a:t>?</a:t>
            </a:r>
          </a:p>
        </p:txBody>
      </p:sp>
      <p:sp>
        <p:nvSpPr>
          <p:cNvPr id="39941" name="TextBox 7">
            <a:extLst>
              <a:ext uri="{FF2B5EF4-FFF2-40B4-BE49-F238E27FC236}">
                <a16:creationId xmlns:a16="http://schemas.microsoft.com/office/drawing/2014/main" id="{0E3F6E1F-553E-4C67-AB25-8518E53FC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5881688"/>
            <a:ext cx="42100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800"/>
              <a:t>Она убир</a:t>
            </a:r>
            <a:r>
              <a:rPr lang="ru-RU" altLang="cs-CZ" sz="2800">
                <a:solidFill>
                  <a:srgbClr val="FF0000"/>
                </a:solidFill>
              </a:rPr>
              <a:t>а</a:t>
            </a:r>
            <a:r>
              <a:rPr lang="ru-RU" altLang="cs-CZ" sz="2800"/>
              <a:t>ет ___________.</a:t>
            </a:r>
            <a:endParaRPr lang="en-US" altLang="cs-CZ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2A0505-9697-4ECE-A20E-C64A2EEF0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5805488"/>
            <a:ext cx="10985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800">
                <a:solidFill>
                  <a:srgbClr val="FF0000"/>
                </a:solidFill>
              </a:rPr>
              <a:t>у</a:t>
            </a:r>
            <a:r>
              <a:rPr lang="ru-RU" altLang="cs-CZ" sz="2800"/>
              <a:t>лиц</a:t>
            </a:r>
            <a:r>
              <a:rPr lang="ru-RU" altLang="cs-CZ" sz="2800">
                <a:solidFill>
                  <a:schemeClr val="accent2"/>
                </a:solidFill>
              </a:rPr>
              <a:t>у</a:t>
            </a:r>
            <a:endParaRPr lang="en-US" altLang="cs-CZ" sz="2800">
              <a:solidFill>
                <a:schemeClr val="accent2"/>
              </a:solidFill>
            </a:endParaRPr>
          </a:p>
        </p:txBody>
      </p:sp>
      <p:sp>
        <p:nvSpPr>
          <p:cNvPr id="39943" name="Text Box 105">
            <a:extLst>
              <a:ext uri="{FF2B5EF4-FFF2-40B4-BE49-F238E27FC236}">
                <a16:creationId xmlns:a16="http://schemas.microsoft.com/office/drawing/2014/main" id="{05B16876-875D-485A-AA48-BD9F2AEE11B6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9169" y="328691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298FFE-DB56-4101-855E-5214929B8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5926" y="5867400"/>
            <a:ext cx="911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800"/>
              <a:t>м</a:t>
            </a:r>
            <a:r>
              <a:rPr lang="ru-RU" altLang="cs-CZ" sz="2800">
                <a:solidFill>
                  <a:srgbClr val="FF0000"/>
                </a:solidFill>
              </a:rPr>
              <a:t>о</a:t>
            </a:r>
            <a:r>
              <a:rPr lang="ru-RU" altLang="cs-CZ" sz="2800"/>
              <a:t>ет</a:t>
            </a:r>
            <a:endParaRPr lang="en-US" altLang="cs-CZ" sz="2800"/>
          </a:p>
        </p:txBody>
      </p:sp>
      <p:sp>
        <p:nvSpPr>
          <p:cNvPr id="40963" name="Slide Number Placeholder 5">
            <a:extLst>
              <a:ext uri="{FF2B5EF4-FFF2-40B4-BE49-F238E27FC236}">
                <a16:creationId xmlns:a16="http://schemas.microsoft.com/office/drawing/2014/main" id="{2462556B-A0FE-480E-B567-B1E7C091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B59A1F30-AFE2-4C6E-B584-BD0ACA46A5A6}" type="slidenum">
              <a:rPr lang="en-US" altLang="cs-CZ" sz="1400"/>
              <a:pPr eaLnBrk="1" hangingPunct="1"/>
              <a:t>33</a:t>
            </a:fld>
            <a:endParaRPr lang="en-US" altLang="cs-CZ" sz="1400"/>
          </a:p>
        </p:txBody>
      </p:sp>
      <p:pic>
        <p:nvPicPr>
          <p:cNvPr id="40964" name="Picture 4" descr="moet ulicu">
            <a:extLst>
              <a:ext uri="{FF2B5EF4-FFF2-40B4-BE49-F238E27FC236}">
                <a16:creationId xmlns:a16="http://schemas.microsoft.com/office/drawing/2014/main" id="{A989CAD0-DC0A-4D20-BF5C-960E15E34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239" y="1143000"/>
            <a:ext cx="584993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Box 6">
            <a:extLst>
              <a:ext uri="{FF2B5EF4-FFF2-40B4-BE49-F238E27FC236}">
                <a16:creationId xmlns:a16="http://schemas.microsoft.com/office/drawing/2014/main" id="{35C5AF1D-0124-47D5-B033-7953E547C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1864" y="5867401"/>
            <a:ext cx="28781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800"/>
              <a:t>Он ______ улицу.</a:t>
            </a:r>
            <a:endParaRPr lang="en-US" altLang="cs-CZ" sz="2800"/>
          </a:p>
        </p:txBody>
      </p:sp>
      <p:sp>
        <p:nvSpPr>
          <p:cNvPr id="40966" name="TextBox 8">
            <a:extLst>
              <a:ext uri="{FF2B5EF4-FFF2-40B4-BE49-F238E27FC236}">
                <a16:creationId xmlns:a16="http://schemas.microsoft.com/office/drawing/2014/main" id="{45615790-10BC-4EDA-87B7-E16B87E15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2951" y="381000"/>
            <a:ext cx="30845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3600"/>
              <a:t>Что он д</a:t>
            </a:r>
            <a:r>
              <a:rPr lang="ru-RU" altLang="cs-CZ" sz="3600">
                <a:solidFill>
                  <a:srgbClr val="FF0000"/>
                </a:solidFill>
              </a:rPr>
              <a:t>е</a:t>
            </a:r>
            <a:r>
              <a:rPr lang="ru-RU" altLang="cs-CZ" sz="3600"/>
              <a:t>лает</a:t>
            </a:r>
            <a:r>
              <a:rPr lang="en-US" altLang="cs-CZ" sz="3600"/>
              <a:t>?</a:t>
            </a:r>
          </a:p>
        </p:txBody>
      </p:sp>
      <p:sp>
        <p:nvSpPr>
          <p:cNvPr id="40967" name="Text Box 105">
            <a:extLst>
              <a:ext uri="{FF2B5EF4-FFF2-40B4-BE49-F238E27FC236}">
                <a16:creationId xmlns:a16="http://schemas.microsoft.com/office/drawing/2014/main" id="{71FBA338-4439-4357-8E9B-992182B63988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9169" y="328691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5">
            <a:extLst>
              <a:ext uri="{FF2B5EF4-FFF2-40B4-BE49-F238E27FC236}">
                <a16:creationId xmlns:a16="http://schemas.microsoft.com/office/drawing/2014/main" id="{DD9594D4-4456-4BF9-B36B-916C8207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20F0D14F-D897-4651-ADC4-8CC304356155}" type="slidenum">
              <a:rPr lang="en-US" altLang="cs-CZ" sz="1400"/>
              <a:pPr eaLnBrk="1" hangingPunct="1"/>
              <a:t>34</a:t>
            </a:fld>
            <a:endParaRPr lang="en-US" altLang="cs-CZ" sz="1400"/>
          </a:p>
        </p:txBody>
      </p:sp>
      <p:pic>
        <p:nvPicPr>
          <p:cNvPr id="41987" name="Picture 4" descr="metla i lopatka">
            <a:extLst>
              <a:ext uri="{FF2B5EF4-FFF2-40B4-BE49-F238E27FC236}">
                <a16:creationId xmlns:a16="http://schemas.microsoft.com/office/drawing/2014/main" id="{B293C1BA-25F7-4015-A1B2-7DA3366FF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219200"/>
            <a:ext cx="56388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TextBox 6">
            <a:extLst>
              <a:ext uri="{FF2B5EF4-FFF2-40B4-BE49-F238E27FC236}">
                <a16:creationId xmlns:a16="http://schemas.microsoft.com/office/drawing/2014/main" id="{E7F9D393-3550-4CA6-8E0E-D3F625F2A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8376" y="6019801"/>
            <a:ext cx="4492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800"/>
              <a:t>Саша уб______ комнат____.</a:t>
            </a:r>
            <a:endParaRPr lang="en-US" altLang="cs-CZ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3DCB2F-B238-499F-8160-B7851617A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6019801"/>
            <a:ext cx="10239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800"/>
              <a:t>ирает</a:t>
            </a:r>
            <a:endParaRPr lang="en-US" altLang="cs-CZ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7341A8-999B-48F9-91CB-050A59EC7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0198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800">
                <a:solidFill>
                  <a:schemeClr val="accent2"/>
                </a:solidFill>
              </a:rPr>
              <a:t>у</a:t>
            </a:r>
            <a:endParaRPr lang="en-US" altLang="cs-CZ" sz="2800">
              <a:solidFill>
                <a:schemeClr val="accent2"/>
              </a:solidFill>
            </a:endParaRPr>
          </a:p>
        </p:txBody>
      </p:sp>
      <p:sp>
        <p:nvSpPr>
          <p:cNvPr id="41991" name="Text Box 105">
            <a:extLst>
              <a:ext uri="{FF2B5EF4-FFF2-40B4-BE49-F238E27FC236}">
                <a16:creationId xmlns:a16="http://schemas.microsoft.com/office/drawing/2014/main" id="{6E57A731-C6C6-45E8-B293-3BAC171FDB0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9169" y="328691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5">
            <a:extLst>
              <a:ext uri="{FF2B5EF4-FFF2-40B4-BE49-F238E27FC236}">
                <a16:creationId xmlns:a16="http://schemas.microsoft.com/office/drawing/2014/main" id="{B46EE337-268E-4C87-A224-9B207BB27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364A1C5-EC99-43A5-B88A-26B8553BC113}" type="slidenum">
              <a:rPr lang="en-US" altLang="cs-CZ" sz="1400"/>
              <a:pPr eaLnBrk="1" hangingPunct="1"/>
              <a:t>35</a:t>
            </a:fld>
            <a:endParaRPr lang="en-US" altLang="cs-CZ" sz="1400"/>
          </a:p>
        </p:txBody>
      </p:sp>
      <p:pic>
        <p:nvPicPr>
          <p:cNvPr id="43011" name="Picture 4" descr="avtomojka">
            <a:extLst>
              <a:ext uri="{FF2B5EF4-FFF2-40B4-BE49-F238E27FC236}">
                <a16:creationId xmlns:a16="http://schemas.microsoft.com/office/drawing/2014/main" id="{AE8F551F-2C3F-4C2D-8250-64B433C36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028700"/>
            <a:ext cx="62484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TextBox 6">
            <a:extLst>
              <a:ext uri="{FF2B5EF4-FFF2-40B4-BE49-F238E27FC236}">
                <a16:creationId xmlns:a16="http://schemas.microsoft.com/office/drawing/2014/main" id="{7C8BD2AB-6864-4A07-A1A9-19C95EA3B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5943601"/>
            <a:ext cx="406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800"/>
              <a:t>Андрей _____ машин___.</a:t>
            </a:r>
            <a:endParaRPr lang="en-US" altLang="cs-CZ" sz="28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7C3BC0-9301-4F49-8E22-14EA99731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4801" y="5943600"/>
            <a:ext cx="91198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800"/>
              <a:t>моет</a:t>
            </a:r>
            <a:endParaRPr lang="en-US" altLang="cs-CZ" sz="28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3C1CE9-4C44-4C62-BAAE-05C947DD7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6000" y="5943601"/>
            <a:ext cx="3619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800">
                <a:solidFill>
                  <a:schemeClr val="accent2"/>
                </a:solidFill>
              </a:rPr>
              <a:t>у</a:t>
            </a:r>
            <a:endParaRPr lang="en-US" altLang="cs-CZ" sz="2800">
              <a:solidFill>
                <a:schemeClr val="accent2"/>
              </a:solidFill>
            </a:endParaRPr>
          </a:p>
        </p:txBody>
      </p:sp>
      <p:sp>
        <p:nvSpPr>
          <p:cNvPr id="43015" name="Text Box 105">
            <a:extLst>
              <a:ext uri="{FF2B5EF4-FFF2-40B4-BE49-F238E27FC236}">
                <a16:creationId xmlns:a16="http://schemas.microsoft.com/office/drawing/2014/main" id="{2DC45E85-DAD4-4DB1-860F-CC76DB1246F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9169" y="328691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4B6ABFA9-DD87-43AA-BD89-F5CB24BE3FC9}"/>
                  </a:ext>
                </a:extLst>
              </p14:cNvPr>
              <p14:cNvContentPartPr/>
              <p14:nvPr/>
            </p14:nvContentPartPr>
            <p14:xfrm>
              <a:off x="5265360" y="3733920"/>
              <a:ext cx="2880720" cy="269028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4B6ABFA9-DD87-43AA-BD89-F5CB24BE3FC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56000" y="3724560"/>
                <a:ext cx="2899440" cy="2709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1F276D82-67AF-4AB0-BA99-91FE5403A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1A6EBDB-200E-4A3F-9A84-AF4C91619D7A}" type="slidenum">
              <a:rPr lang="en-US" altLang="cs-CZ" sz="1400"/>
              <a:pPr eaLnBrk="1" hangingPunct="1"/>
              <a:t>36</a:t>
            </a:fld>
            <a:endParaRPr lang="en-US" altLang="cs-CZ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B3DA3666-8364-4272-9D11-EDA952F49A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cs-CZ" sz="3600"/>
              <a:t>Что они делают?</a:t>
            </a:r>
            <a:endParaRPr lang="en-US" altLang="cs-CZ" sz="3600"/>
          </a:p>
        </p:txBody>
      </p:sp>
      <p:pic>
        <p:nvPicPr>
          <p:cNvPr id="44036" name="Picture 4" descr="WB7_pict">
            <a:extLst>
              <a:ext uri="{FF2B5EF4-FFF2-40B4-BE49-F238E27FC236}">
                <a16:creationId xmlns:a16="http://schemas.microsoft.com/office/drawing/2014/main" id="{E1ECB552-F83F-4BC4-8077-2CA736A76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2133601"/>
            <a:ext cx="8220075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Text Box 105">
            <a:extLst>
              <a:ext uri="{FF2B5EF4-FFF2-40B4-BE49-F238E27FC236}">
                <a16:creationId xmlns:a16="http://schemas.microsoft.com/office/drawing/2014/main" id="{FE228F2F-F15B-42DA-A5DA-0532FC849185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9169" y="328691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203A6B9E-DB68-4940-BF10-C967F4725123}"/>
                  </a:ext>
                </a:extLst>
              </p14:cNvPr>
              <p14:cNvContentPartPr/>
              <p14:nvPr/>
            </p14:nvContentPartPr>
            <p14:xfrm>
              <a:off x="2790720" y="2467080"/>
              <a:ext cx="552960" cy="48600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203A6B9E-DB68-4940-BF10-C967F47251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81360" y="2457720"/>
                <a:ext cx="571680" cy="504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FF906BF-51AC-4B37-B553-311CCB11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583660"/>
            <a:ext cx="10668000" cy="5520423"/>
          </a:xfrm>
        </p:spPr>
        <p:txBody>
          <a:bodyPr/>
          <a:lstStyle/>
          <a:p>
            <a:r>
              <a:rPr lang="en-GB" dirty="0"/>
              <a:t>Working with a partner, compare your typical daily </a:t>
            </a:r>
            <a:r>
              <a:rPr lang="en-GB" dirty="0" err="1"/>
              <a:t>shedules</a:t>
            </a:r>
            <a:r>
              <a:rPr lang="en-GB" dirty="0"/>
              <a:t>. </a:t>
            </a:r>
          </a:p>
          <a:p>
            <a:r>
              <a:rPr lang="en-GB" dirty="0"/>
              <a:t>Give the time when appropriate.</a:t>
            </a:r>
          </a:p>
          <a:p>
            <a:r>
              <a:rPr lang="en-GB" dirty="0"/>
              <a:t>Remember to use the linking words</a:t>
            </a:r>
            <a:r>
              <a:rPr lang="ru-RU" dirty="0"/>
              <a:t> </a:t>
            </a:r>
            <a:r>
              <a:rPr lang="ru-RU" b="1" dirty="0"/>
              <a:t>СНАЧ</a:t>
            </a:r>
            <a:r>
              <a:rPr lang="ru-RU" b="1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b="1" dirty="0"/>
              <a:t>ЛА, ПОТ</a:t>
            </a:r>
            <a:r>
              <a:rPr lang="ru-RU" b="1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b="1" dirty="0"/>
              <a:t>М, НАКОН</a:t>
            </a:r>
            <a:r>
              <a:rPr lang="ru-RU" b="1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b="1" dirty="0"/>
              <a:t>Ц</a:t>
            </a:r>
            <a:endParaRPr lang="en-GB" dirty="0"/>
          </a:p>
          <a:p>
            <a:pPr marL="0" indent="0">
              <a:buNone/>
            </a:pP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ТРОМ Я…</a:t>
            </a:r>
          </a:p>
          <a:p>
            <a:pPr marL="0" indent="0">
              <a:buNone/>
            </a:pPr>
            <a:r>
              <a:rPr lang="ru-RU" dirty="0"/>
              <a:t>ДНЁМ Я…</a:t>
            </a:r>
          </a:p>
          <a:p>
            <a:pPr marL="0" indent="0">
              <a:buNone/>
            </a:pPr>
            <a:r>
              <a:rPr lang="ru-RU" dirty="0"/>
              <a:t>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ЧЕРОМ Я…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25808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980B09-3C9C-4DB9-834C-51F770E7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400" y="274583"/>
            <a:ext cx="10668000" cy="522051"/>
          </a:xfrm>
        </p:spPr>
        <p:txBody>
          <a:bodyPr>
            <a:normAutofit fontScale="90000"/>
          </a:bodyPr>
          <a:lstStyle/>
          <a:p>
            <a:r>
              <a:rPr lang="ru-RU" dirty="0"/>
              <a:t>Здр</a:t>
            </a:r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dirty="0"/>
              <a:t>вствуйте, </a:t>
            </a:r>
            <a:r>
              <a:rPr lang="ru-RU" dirty="0">
                <a:solidFill>
                  <a:srgbClr val="FFFF00"/>
                </a:solidFill>
              </a:rPr>
              <a:t>э</a:t>
            </a:r>
            <a:r>
              <a:rPr lang="ru-RU" dirty="0"/>
              <a:t>то б</a:t>
            </a:r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dirty="0"/>
              <a:t>бушка!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19F282-8431-429C-A8C0-42BEEECFA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400" y="925690"/>
            <a:ext cx="10769600" cy="5220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Grandmother calls every night to ask how things are going.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1C4CD25-75C7-494F-8DB5-7D9E44CDD1AC}"/>
              </a:ext>
            </a:extLst>
          </p:cNvPr>
          <p:cNvSpPr txBox="1"/>
          <p:nvPr/>
        </p:nvSpPr>
        <p:spPr>
          <a:xfrm>
            <a:off x="282221" y="1576797"/>
            <a:ext cx="767500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2000" dirty="0">
                <a:highlight>
                  <a:srgbClr val="800000"/>
                </a:highlight>
              </a:rPr>
              <a:t>Л </a:t>
            </a:r>
            <a:r>
              <a:rPr lang="ru-RU" sz="2000" dirty="0"/>
              <a:t> = Л</a:t>
            </a:r>
            <a:r>
              <a:rPr lang="ru-RU" sz="2000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sz="2000" dirty="0"/>
              <a:t>на, </a:t>
            </a:r>
            <a:r>
              <a:rPr lang="ru-RU" sz="2000" dirty="0">
                <a:highlight>
                  <a:srgbClr val="C0C0C0"/>
                </a:highlight>
              </a:rPr>
              <a:t>Б </a:t>
            </a:r>
            <a:r>
              <a:rPr lang="ru-RU" sz="2000" dirty="0"/>
              <a:t>= Б</a:t>
            </a:r>
            <a:r>
              <a:rPr lang="ru-RU" sz="20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2000" dirty="0"/>
              <a:t>бушка</a:t>
            </a:r>
          </a:p>
          <a:p>
            <a:pPr marL="0" indent="0">
              <a:buNone/>
            </a:pPr>
            <a:r>
              <a:rPr lang="ru-RU" sz="2000" dirty="0">
                <a:highlight>
                  <a:srgbClr val="800000"/>
                </a:highlight>
              </a:rPr>
              <a:t>Л </a:t>
            </a:r>
            <a:r>
              <a:rPr lang="ru-RU" sz="2000" dirty="0"/>
              <a:t>: Алл</a:t>
            </a:r>
            <a:r>
              <a:rPr lang="ru-RU" sz="2000" dirty="0">
                <a:solidFill>
                  <a:srgbClr val="FFFF00"/>
                </a:solidFill>
              </a:rPr>
              <a:t>о</a:t>
            </a:r>
            <a:r>
              <a:rPr lang="ru-RU" sz="2000" dirty="0"/>
              <a:t>!</a:t>
            </a:r>
          </a:p>
          <a:p>
            <a:pPr marL="0" indent="0">
              <a:buNone/>
            </a:pPr>
            <a:r>
              <a:rPr lang="ru-RU" sz="2000" dirty="0">
                <a:highlight>
                  <a:srgbClr val="C0C0C0"/>
                </a:highlight>
              </a:rPr>
              <a:t>Б </a:t>
            </a:r>
            <a:r>
              <a:rPr lang="ru-RU" sz="2000" dirty="0"/>
              <a:t>: Л</a:t>
            </a:r>
            <a:r>
              <a:rPr lang="ru-RU" sz="2000" dirty="0">
                <a:solidFill>
                  <a:srgbClr val="FFFF00"/>
                </a:solidFill>
              </a:rPr>
              <a:t>е</a:t>
            </a:r>
            <a:r>
              <a:rPr lang="ru-RU" sz="2000" dirty="0"/>
              <a:t>на? </a:t>
            </a:r>
            <a:r>
              <a:rPr lang="ru-RU" sz="2000" dirty="0">
                <a:solidFill>
                  <a:srgbClr val="FFFF00"/>
                </a:solidFill>
              </a:rPr>
              <a:t>Э</a:t>
            </a:r>
            <a:r>
              <a:rPr lang="ru-RU" sz="2000" dirty="0"/>
              <a:t>то б</a:t>
            </a:r>
            <a:r>
              <a:rPr lang="ru-RU" sz="2000" dirty="0">
                <a:solidFill>
                  <a:srgbClr val="FFFF00"/>
                </a:solidFill>
              </a:rPr>
              <a:t>а</a:t>
            </a:r>
            <a:r>
              <a:rPr lang="ru-RU" sz="2000" dirty="0"/>
              <a:t>бушка.</a:t>
            </a:r>
          </a:p>
          <a:p>
            <a:pPr marL="0" indent="0">
              <a:buNone/>
            </a:pPr>
            <a:r>
              <a:rPr lang="ru-RU" sz="2000" dirty="0">
                <a:highlight>
                  <a:srgbClr val="800000"/>
                </a:highlight>
              </a:rPr>
              <a:t>Л </a:t>
            </a:r>
            <a:r>
              <a:rPr lang="ru-RU" sz="2000" dirty="0"/>
              <a:t>: Здр</a:t>
            </a:r>
            <a:r>
              <a:rPr lang="ru-RU" sz="2000" dirty="0">
                <a:solidFill>
                  <a:srgbClr val="FFFF00"/>
                </a:solidFill>
              </a:rPr>
              <a:t>а</a:t>
            </a:r>
            <a:r>
              <a:rPr lang="ru-RU" sz="2000" dirty="0"/>
              <a:t>вствуй, б</a:t>
            </a:r>
            <a:r>
              <a:rPr lang="ru-RU" sz="2000" dirty="0">
                <a:solidFill>
                  <a:srgbClr val="FFFF00"/>
                </a:solidFill>
              </a:rPr>
              <a:t>а</a:t>
            </a:r>
            <a:r>
              <a:rPr lang="ru-RU" sz="2000" dirty="0"/>
              <a:t>бушка. Как дел</a:t>
            </a:r>
            <a:r>
              <a:rPr lang="ru-RU" sz="2000" dirty="0">
                <a:solidFill>
                  <a:srgbClr val="FFFF00"/>
                </a:solidFill>
              </a:rPr>
              <a:t>а</a:t>
            </a:r>
            <a:r>
              <a:rPr lang="ru-RU" sz="2000" dirty="0"/>
              <a:t>?</a:t>
            </a:r>
          </a:p>
          <a:p>
            <a:pPr marL="0" indent="0">
              <a:buNone/>
            </a:pPr>
            <a:r>
              <a:rPr lang="ru-RU" sz="2000" dirty="0">
                <a:highlight>
                  <a:srgbClr val="C0C0C0"/>
                </a:highlight>
              </a:rPr>
              <a:t>Б </a:t>
            </a:r>
            <a:r>
              <a:rPr lang="ru-RU" sz="2000" dirty="0"/>
              <a:t>: Спас</a:t>
            </a:r>
            <a:r>
              <a:rPr lang="ru-RU" sz="2000" dirty="0">
                <a:solidFill>
                  <a:srgbClr val="FFFF00"/>
                </a:solidFill>
              </a:rPr>
              <a:t>и</a:t>
            </a:r>
            <a:r>
              <a:rPr lang="ru-RU" sz="2000" dirty="0"/>
              <a:t>бо, хорош</a:t>
            </a:r>
            <a:r>
              <a:rPr lang="ru-RU" sz="2000" dirty="0">
                <a:solidFill>
                  <a:srgbClr val="FFFF00"/>
                </a:solidFill>
              </a:rPr>
              <a:t>о</a:t>
            </a:r>
            <a:r>
              <a:rPr lang="ru-RU" sz="2000" dirty="0"/>
              <a:t>. П</a:t>
            </a:r>
            <a:r>
              <a:rPr lang="ru-RU" sz="2000" dirty="0">
                <a:solidFill>
                  <a:srgbClr val="FFFF00"/>
                </a:solidFill>
              </a:rPr>
              <a:t>а</a:t>
            </a:r>
            <a:r>
              <a:rPr lang="ru-RU" sz="2000" dirty="0"/>
              <a:t>па уж</a:t>
            </a:r>
            <a:r>
              <a:rPr lang="ru-RU" sz="2000" dirty="0">
                <a:solidFill>
                  <a:srgbClr val="FFFF00"/>
                </a:solidFill>
              </a:rPr>
              <a:t>е</a:t>
            </a:r>
            <a:r>
              <a:rPr lang="ru-RU" sz="2000" dirty="0"/>
              <a:t> д</a:t>
            </a:r>
            <a:r>
              <a:rPr lang="ru-RU" sz="2000" dirty="0">
                <a:solidFill>
                  <a:srgbClr val="FFFF00"/>
                </a:solidFill>
              </a:rPr>
              <a:t>о</a:t>
            </a:r>
            <a:r>
              <a:rPr lang="ru-RU" sz="2000" dirty="0"/>
              <a:t>ма?</a:t>
            </a:r>
          </a:p>
          <a:p>
            <a:pPr marL="0" indent="0">
              <a:buNone/>
            </a:pPr>
            <a:r>
              <a:rPr lang="ru-RU" sz="2000" dirty="0">
                <a:highlight>
                  <a:srgbClr val="800000"/>
                </a:highlight>
              </a:rPr>
              <a:t>Л </a:t>
            </a:r>
            <a:r>
              <a:rPr lang="ru-RU" sz="2000" dirty="0"/>
              <a:t>: Нет, он ещ</a:t>
            </a:r>
            <a:r>
              <a:rPr lang="ru-RU" sz="2000" dirty="0">
                <a:solidFill>
                  <a:srgbClr val="FFFF00"/>
                </a:solidFill>
              </a:rPr>
              <a:t>ё</a:t>
            </a:r>
            <a:r>
              <a:rPr lang="ru-RU" sz="2000" dirty="0"/>
              <a:t> </a:t>
            </a:r>
            <a:r>
              <a:rPr lang="ru-RU" sz="2000" b="1" u="sng" dirty="0"/>
              <a:t>на раб</a:t>
            </a:r>
            <a:r>
              <a:rPr lang="ru-RU" sz="2000" b="1" u="sng" dirty="0">
                <a:solidFill>
                  <a:srgbClr val="FFFF00"/>
                </a:solidFill>
              </a:rPr>
              <a:t>о</a:t>
            </a:r>
            <a:r>
              <a:rPr lang="ru-RU" sz="2000" b="1" u="sng" dirty="0"/>
              <a:t>те</a:t>
            </a:r>
            <a:r>
              <a:rPr lang="ru-RU" sz="2000" dirty="0"/>
              <a:t>. *</a:t>
            </a:r>
            <a:r>
              <a:rPr lang="en-GB" sz="2000" i="1" dirty="0"/>
              <a:t>at work</a:t>
            </a:r>
            <a:endParaRPr lang="ru-RU" sz="2000" i="1" dirty="0"/>
          </a:p>
          <a:p>
            <a:pPr marL="0" indent="0">
              <a:buNone/>
            </a:pPr>
            <a:r>
              <a:rPr lang="ru-RU" sz="2000" dirty="0">
                <a:highlight>
                  <a:srgbClr val="C0C0C0"/>
                </a:highlight>
              </a:rPr>
              <a:t>Б </a:t>
            </a:r>
            <a:r>
              <a:rPr lang="ru-RU" sz="2000" dirty="0"/>
              <a:t>: А вы что там д</a:t>
            </a:r>
            <a:r>
              <a:rPr lang="ru-RU" sz="2000" dirty="0">
                <a:solidFill>
                  <a:srgbClr val="FFFF00"/>
                </a:solidFill>
              </a:rPr>
              <a:t>е</a:t>
            </a:r>
            <a:r>
              <a:rPr lang="ru-RU" sz="2000" dirty="0"/>
              <a:t>лаете?</a:t>
            </a:r>
          </a:p>
          <a:p>
            <a:pPr marL="0" indent="0">
              <a:buNone/>
            </a:pPr>
            <a:r>
              <a:rPr lang="ru-RU" sz="2000" dirty="0">
                <a:highlight>
                  <a:srgbClr val="800000"/>
                </a:highlight>
              </a:rPr>
              <a:t>Л </a:t>
            </a:r>
            <a:r>
              <a:rPr lang="ru-RU" sz="2000" dirty="0"/>
              <a:t>: М</a:t>
            </a:r>
            <a:r>
              <a:rPr lang="ru-RU" sz="2000" dirty="0">
                <a:solidFill>
                  <a:srgbClr val="FFFF00"/>
                </a:solidFill>
              </a:rPr>
              <a:t>а</a:t>
            </a:r>
            <a:r>
              <a:rPr lang="ru-RU" sz="2000" dirty="0"/>
              <a:t>ма гот</a:t>
            </a:r>
            <a:r>
              <a:rPr lang="ru-RU" sz="2000" dirty="0">
                <a:solidFill>
                  <a:srgbClr val="FFFF00"/>
                </a:solidFill>
              </a:rPr>
              <a:t>о</a:t>
            </a:r>
            <a:r>
              <a:rPr lang="ru-RU" sz="2000" dirty="0"/>
              <a:t>вит </a:t>
            </a:r>
            <a:r>
              <a:rPr lang="ru-RU" sz="2000" dirty="0">
                <a:solidFill>
                  <a:srgbClr val="FFFF00"/>
                </a:solidFill>
              </a:rPr>
              <a:t>у</a:t>
            </a:r>
            <a:r>
              <a:rPr lang="ru-RU" sz="2000" dirty="0"/>
              <a:t>жин, а М</a:t>
            </a:r>
            <a:r>
              <a:rPr lang="ru-RU" sz="2000" dirty="0">
                <a:solidFill>
                  <a:srgbClr val="FFFF00"/>
                </a:solidFill>
              </a:rPr>
              <a:t>и</a:t>
            </a:r>
            <a:r>
              <a:rPr lang="ru-RU" sz="2000" dirty="0"/>
              <a:t>тя см</a:t>
            </a:r>
            <a:r>
              <a:rPr lang="ru-RU" sz="2000" dirty="0">
                <a:solidFill>
                  <a:srgbClr val="FFFF00"/>
                </a:solidFill>
              </a:rPr>
              <a:t>о</a:t>
            </a:r>
            <a:r>
              <a:rPr lang="ru-RU" sz="2000" dirty="0"/>
              <a:t>трит телев</a:t>
            </a:r>
            <a:r>
              <a:rPr lang="ru-RU" sz="2000" dirty="0">
                <a:solidFill>
                  <a:srgbClr val="FFFF00"/>
                </a:solidFill>
              </a:rPr>
              <a:t>и</a:t>
            </a:r>
            <a:r>
              <a:rPr lang="ru-RU" sz="2000" dirty="0"/>
              <a:t>зор.</a:t>
            </a:r>
          </a:p>
          <a:p>
            <a:pPr marL="0" indent="0">
              <a:buNone/>
            </a:pPr>
            <a:r>
              <a:rPr lang="ru-RU" sz="2000" dirty="0">
                <a:highlight>
                  <a:srgbClr val="C0C0C0"/>
                </a:highlight>
              </a:rPr>
              <a:t>Б </a:t>
            </a:r>
            <a:r>
              <a:rPr lang="ru-RU" sz="2000" dirty="0"/>
              <a:t>: А ты что д</a:t>
            </a:r>
            <a:r>
              <a:rPr lang="ru-RU" sz="2000" dirty="0">
                <a:solidFill>
                  <a:srgbClr val="FFFF00"/>
                </a:solidFill>
              </a:rPr>
              <a:t>е</a:t>
            </a:r>
            <a:r>
              <a:rPr lang="ru-RU" sz="2000" dirty="0"/>
              <a:t>лаешь?</a:t>
            </a:r>
          </a:p>
          <a:p>
            <a:pPr marL="0" indent="0">
              <a:buNone/>
            </a:pPr>
            <a:r>
              <a:rPr lang="ru-RU" sz="2000" dirty="0">
                <a:highlight>
                  <a:srgbClr val="800000"/>
                </a:highlight>
              </a:rPr>
              <a:t>Л </a:t>
            </a:r>
            <a:r>
              <a:rPr lang="ru-RU" sz="2000" dirty="0"/>
              <a:t>: Я заним</a:t>
            </a:r>
            <a:r>
              <a:rPr lang="ru-RU" sz="2000" dirty="0">
                <a:solidFill>
                  <a:srgbClr val="FFFF00"/>
                </a:solidFill>
              </a:rPr>
              <a:t>а</a:t>
            </a:r>
            <a:r>
              <a:rPr lang="ru-RU" sz="2000" dirty="0"/>
              <a:t>юсь. У мен</a:t>
            </a:r>
            <a:r>
              <a:rPr lang="ru-RU" sz="2000" dirty="0">
                <a:solidFill>
                  <a:srgbClr val="FFFF00"/>
                </a:solidFill>
              </a:rPr>
              <a:t>я</a:t>
            </a:r>
            <a:r>
              <a:rPr lang="ru-RU" sz="2000" dirty="0"/>
              <a:t> </a:t>
            </a:r>
            <a:r>
              <a:rPr lang="ru-RU" sz="2000" b="1" u="sng" dirty="0"/>
              <a:t>з</a:t>
            </a:r>
            <a:r>
              <a:rPr lang="ru-RU" sz="2000" b="1" u="sng" dirty="0">
                <a:solidFill>
                  <a:srgbClr val="FFFF00"/>
                </a:solidFill>
              </a:rPr>
              <a:t>а</a:t>
            </a:r>
            <a:r>
              <a:rPr lang="ru-RU" sz="2000" b="1" u="sng" dirty="0"/>
              <a:t>втра экз</a:t>
            </a:r>
            <a:r>
              <a:rPr lang="ru-RU" sz="2000" b="1" u="sng" dirty="0">
                <a:solidFill>
                  <a:srgbClr val="FFFF00"/>
                </a:solidFill>
              </a:rPr>
              <a:t>а</a:t>
            </a:r>
            <a:r>
              <a:rPr lang="ru-RU" sz="2000" b="1" u="sng" dirty="0"/>
              <a:t>мен</a:t>
            </a:r>
            <a:r>
              <a:rPr lang="ru-RU" sz="2000" dirty="0"/>
              <a:t>.</a:t>
            </a:r>
            <a:r>
              <a:rPr lang="en-GB" sz="2000" dirty="0"/>
              <a:t> * </a:t>
            </a:r>
            <a:r>
              <a:rPr lang="en-GB" sz="2000" i="1" dirty="0"/>
              <a:t>tomorrow/exam</a:t>
            </a:r>
            <a:endParaRPr lang="ru-RU" sz="2000" i="1" dirty="0"/>
          </a:p>
          <a:p>
            <a:pPr marL="0" indent="0">
              <a:buNone/>
            </a:pPr>
            <a:r>
              <a:rPr lang="ru-RU" sz="2000" dirty="0">
                <a:highlight>
                  <a:srgbClr val="C0C0C0"/>
                </a:highlight>
              </a:rPr>
              <a:t>Б </a:t>
            </a:r>
            <a:r>
              <a:rPr lang="ru-RU" sz="2000" dirty="0"/>
              <a:t>: А С</a:t>
            </a:r>
            <a:r>
              <a:rPr lang="ru-RU" sz="2000" dirty="0">
                <a:solidFill>
                  <a:srgbClr val="FFFF00"/>
                </a:solidFill>
              </a:rPr>
              <a:t>а</a:t>
            </a:r>
            <a:r>
              <a:rPr lang="ru-RU" sz="2000" dirty="0"/>
              <a:t>шенька? Он что д</a:t>
            </a:r>
            <a:r>
              <a:rPr lang="ru-RU" sz="2000" dirty="0">
                <a:solidFill>
                  <a:srgbClr val="FFFF00"/>
                </a:solidFill>
              </a:rPr>
              <a:t>е</a:t>
            </a:r>
            <a:r>
              <a:rPr lang="ru-RU" sz="2000" dirty="0"/>
              <a:t>лает?</a:t>
            </a:r>
          </a:p>
          <a:p>
            <a:pPr marL="0" indent="0">
              <a:buNone/>
            </a:pPr>
            <a:r>
              <a:rPr lang="ru-RU" sz="2000" dirty="0">
                <a:highlight>
                  <a:srgbClr val="800000"/>
                </a:highlight>
              </a:rPr>
              <a:t>Л </a:t>
            </a:r>
            <a:r>
              <a:rPr lang="ru-RU" sz="2000" dirty="0"/>
              <a:t>: Он уже спит.</a:t>
            </a:r>
          </a:p>
          <a:p>
            <a:pPr marL="0" indent="0">
              <a:buNone/>
            </a:pPr>
            <a:r>
              <a:rPr lang="ru-RU" sz="2000" dirty="0">
                <a:highlight>
                  <a:srgbClr val="C0C0C0"/>
                </a:highlight>
              </a:rPr>
              <a:t>Б </a:t>
            </a:r>
            <a:r>
              <a:rPr lang="ru-RU" sz="2000" dirty="0"/>
              <a:t>: Ну, хорош</a:t>
            </a:r>
            <a:r>
              <a:rPr lang="ru-RU" sz="2000" dirty="0">
                <a:solidFill>
                  <a:srgbClr val="FFFF00"/>
                </a:solidFill>
              </a:rPr>
              <a:t>о</a:t>
            </a:r>
            <a:r>
              <a:rPr lang="ru-RU" sz="2000" dirty="0"/>
              <a:t>. Спок</a:t>
            </a:r>
            <a:r>
              <a:rPr lang="ru-RU" sz="2000" dirty="0">
                <a:solidFill>
                  <a:srgbClr val="FFFF00"/>
                </a:solidFill>
              </a:rPr>
              <a:t>о</a:t>
            </a:r>
            <a:r>
              <a:rPr lang="ru-RU" sz="2000" dirty="0"/>
              <a:t>йной ночи, Леночка.</a:t>
            </a:r>
            <a:endParaRPr lang="cs-CZ" sz="2000" dirty="0"/>
          </a:p>
          <a:p>
            <a:r>
              <a:rPr lang="ru-RU" sz="2000" dirty="0">
                <a:highlight>
                  <a:srgbClr val="800000"/>
                </a:highlight>
              </a:rPr>
              <a:t>Л </a:t>
            </a:r>
            <a:r>
              <a:rPr lang="ru-RU" sz="2000" dirty="0"/>
              <a:t>: Спок</a:t>
            </a:r>
            <a:r>
              <a:rPr lang="ru-RU" sz="2000" dirty="0">
                <a:solidFill>
                  <a:srgbClr val="FFFF00"/>
                </a:solidFill>
              </a:rPr>
              <a:t>о</a:t>
            </a:r>
            <a:r>
              <a:rPr lang="ru-RU" sz="2000" dirty="0"/>
              <a:t>йной ночи, б</a:t>
            </a:r>
            <a:r>
              <a:rPr lang="ru-RU" sz="2000" dirty="0">
                <a:solidFill>
                  <a:srgbClr val="FFFF00"/>
                </a:solidFill>
              </a:rPr>
              <a:t>а</a:t>
            </a:r>
            <a:r>
              <a:rPr lang="ru-RU" sz="2000" dirty="0"/>
              <a:t>бушка.</a:t>
            </a: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0BD176-F285-40F4-9441-BF0CF8C0ACA0}"/>
              </a:ext>
            </a:extLst>
          </p:cNvPr>
          <p:cNvSpPr txBox="1"/>
          <p:nvPr/>
        </p:nvSpPr>
        <p:spPr>
          <a:xfrm>
            <a:off x="6457244" y="1576797"/>
            <a:ext cx="49727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Отв</a:t>
            </a:r>
            <a:r>
              <a:rPr lang="ru-RU" b="1" dirty="0">
                <a:solidFill>
                  <a:srgbClr val="FFFF00"/>
                </a:solidFill>
              </a:rPr>
              <a:t>е</a:t>
            </a:r>
            <a:r>
              <a:rPr lang="ru-RU" b="1" dirty="0"/>
              <a:t>тьте на вопр</a:t>
            </a:r>
            <a:r>
              <a:rPr lang="ru-RU" b="1" dirty="0">
                <a:solidFill>
                  <a:srgbClr val="FFFF00"/>
                </a:solidFill>
              </a:rPr>
              <a:t>о</a:t>
            </a:r>
            <a:r>
              <a:rPr lang="ru-RU" b="1" dirty="0"/>
              <a:t>сы:</a:t>
            </a:r>
          </a:p>
          <a:p>
            <a:pPr marL="342900" indent="-342900">
              <a:buAutoNum type="arabicParenR"/>
            </a:pPr>
            <a:r>
              <a:rPr lang="ru-RU" dirty="0"/>
              <a:t>У Л</a:t>
            </a:r>
            <a:r>
              <a:rPr lang="ru-RU" dirty="0">
                <a:solidFill>
                  <a:srgbClr val="FFFF00"/>
                </a:solidFill>
              </a:rPr>
              <a:t>е</a:t>
            </a:r>
            <a:r>
              <a:rPr lang="ru-RU" dirty="0"/>
              <a:t>ны есть бр</a:t>
            </a:r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dirty="0"/>
              <a:t>тья </a:t>
            </a:r>
            <a:r>
              <a:rPr lang="ru-RU" dirty="0">
                <a:solidFill>
                  <a:srgbClr val="FFFF00"/>
                </a:solidFill>
              </a:rPr>
              <a:t>и</a:t>
            </a:r>
            <a:r>
              <a:rPr lang="ru-RU" dirty="0"/>
              <a:t>ли с</a:t>
            </a:r>
            <a:r>
              <a:rPr lang="ru-RU" dirty="0">
                <a:solidFill>
                  <a:srgbClr val="FFFF00"/>
                </a:solidFill>
              </a:rPr>
              <a:t>ё</a:t>
            </a:r>
            <a:r>
              <a:rPr lang="ru-RU" dirty="0"/>
              <a:t>стры? Ск</a:t>
            </a:r>
            <a:r>
              <a:rPr lang="ru-RU" dirty="0">
                <a:solidFill>
                  <a:srgbClr val="FFFF00"/>
                </a:solidFill>
              </a:rPr>
              <a:t>о</a:t>
            </a:r>
            <a:r>
              <a:rPr lang="ru-RU" dirty="0"/>
              <a:t>лько?</a:t>
            </a:r>
          </a:p>
          <a:p>
            <a:pPr marL="342900" indent="-342900">
              <a:buAutoNum type="arabicParenR"/>
            </a:pPr>
            <a:r>
              <a:rPr lang="ru-RU" dirty="0"/>
              <a:t>Кто ст</a:t>
            </a:r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dirty="0"/>
              <a:t>рше Л</a:t>
            </a:r>
            <a:r>
              <a:rPr lang="ru-RU" dirty="0">
                <a:solidFill>
                  <a:srgbClr val="FFFF00"/>
                </a:solidFill>
              </a:rPr>
              <a:t>е</a:t>
            </a:r>
            <a:r>
              <a:rPr lang="ru-RU" dirty="0"/>
              <a:t>на </a:t>
            </a:r>
            <a:r>
              <a:rPr lang="ru-RU" dirty="0">
                <a:solidFill>
                  <a:srgbClr val="FFFF00"/>
                </a:solidFill>
              </a:rPr>
              <a:t>и</a:t>
            </a:r>
            <a:r>
              <a:rPr lang="ru-RU" dirty="0"/>
              <a:t>ли С</a:t>
            </a:r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dirty="0"/>
              <a:t>ша?</a:t>
            </a:r>
          </a:p>
          <a:p>
            <a:pPr marL="342900" indent="-342900">
              <a:buAutoNum type="arabicParenR"/>
            </a:pPr>
            <a:r>
              <a:rPr lang="ru-RU" dirty="0"/>
              <a:t>Как Вы дума</a:t>
            </a:r>
            <a:r>
              <a:rPr lang="ru-RU" dirty="0">
                <a:solidFill>
                  <a:srgbClr val="FFFF00"/>
                </a:solidFill>
              </a:rPr>
              <a:t>е</a:t>
            </a:r>
            <a:r>
              <a:rPr lang="ru-RU" dirty="0"/>
              <a:t>те, кот</a:t>
            </a:r>
            <a:r>
              <a:rPr lang="ru-RU" dirty="0">
                <a:solidFill>
                  <a:srgbClr val="FFFF00"/>
                </a:solidFill>
              </a:rPr>
              <a:t>о</a:t>
            </a:r>
            <a:r>
              <a:rPr lang="ru-RU" dirty="0"/>
              <a:t>рый час?</a:t>
            </a:r>
          </a:p>
          <a:p>
            <a:pPr marL="342900" indent="-342900">
              <a:buAutoNum type="arabicParenR"/>
            </a:pPr>
            <a:r>
              <a:rPr lang="ru-RU" dirty="0"/>
              <a:t>Почем</a:t>
            </a:r>
            <a:r>
              <a:rPr lang="ru-RU" dirty="0">
                <a:solidFill>
                  <a:srgbClr val="FFFF00"/>
                </a:solidFill>
              </a:rPr>
              <a:t>у</a:t>
            </a:r>
            <a:r>
              <a:rPr lang="ru-RU" dirty="0"/>
              <a:t> (</a:t>
            </a:r>
            <a:r>
              <a:rPr lang="en-GB" i="1" dirty="0"/>
              <a:t>why</a:t>
            </a:r>
            <a:r>
              <a:rPr lang="en-GB" dirty="0"/>
              <a:t>) </a:t>
            </a:r>
            <a:r>
              <a:rPr lang="ru-RU" dirty="0"/>
              <a:t>Л</a:t>
            </a:r>
            <a:r>
              <a:rPr lang="ru-RU" dirty="0">
                <a:solidFill>
                  <a:srgbClr val="FFFF00"/>
                </a:solidFill>
              </a:rPr>
              <a:t>е</a:t>
            </a:r>
            <a:r>
              <a:rPr lang="ru-RU" dirty="0"/>
              <a:t>на заним</a:t>
            </a:r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dirty="0"/>
              <a:t>ется?</a:t>
            </a:r>
          </a:p>
          <a:p>
            <a:pPr marL="342900" indent="-342900">
              <a:buAutoNum type="arabicParenR"/>
            </a:pPr>
            <a:r>
              <a:rPr lang="ru-RU" dirty="0"/>
              <a:t>Что д</a:t>
            </a:r>
            <a:r>
              <a:rPr lang="ru-RU" dirty="0">
                <a:solidFill>
                  <a:srgbClr val="FFFF00"/>
                </a:solidFill>
              </a:rPr>
              <a:t>е</a:t>
            </a:r>
            <a:r>
              <a:rPr lang="ru-RU" dirty="0"/>
              <a:t>лает М</a:t>
            </a:r>
            <a:r>
              <a:rPr lang="ru-RU" dirty="0">
                <a:solidFill>
                  <a:srgbClr val="FFFF00"/>
                </a:solidFill>
              </a:rPr>
              <a:t>и</a:t>
            </a:r>
            <a:r>
              <a:rPr lang="ru-RU" dirty="0"/>
              <a:t>тя, когд</a:t>
            </a:r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dirty="0"/>
              <a:t> м</a:t>
            </a:r>
            <a:r>
              <a:rPr lang="ru-RU" dirty="0">
                <a:solidFill>
                  <a:srgbClr val="FFFF00"/>
                </a:solidFill>
              </a:rPr>
              <a:t>а</a:t>
            </a:r>
            <a:r>
              <a:rPr lang="ru-RU" dirty="0"/>
              <a:t>ма гот</a:t>
            </a:r>
            <a:r>
              <a:rPr lang="ru-RU" dirty="0">
                <a:solidFill>
                  <a:srgbClr val="FFFF00"/>
                </a:solidFill>
              </a:rPr>
              <a:t>о</a:t>
            </a:r>
            <a:r>
              <a:rPr lang="ru-RU" dirty="0"/>
              <a:t>вит </a:t>
            </a:r>
            <a:r>
              <a:rPr lang="ru-RU" dirty="0">
                <a:solidFill>
                  <a:srgbClr val="FFFF00"/>
                </a:solidFill>
              </a:rPr>
              <a:t>у</a:t>
            </a:r>
            <a:r>
              <a:rPr lang="ru-RU" dirty="0"/>
              <a:t>жин? </a:t>
            </a:r>
          </a:p>
          <a:p>
            <a:pPr marL="342900" indent="-342900">
              <a:buAutoNum type="arabicParenR"/>
            </a:pPr>
            <a:r>
              <a:rPr lang="ru-RU" dirty="0"/>
              <a:t>Как вы дума</a:t>
            </a:r>
            <a:r>
              <a:rPr lang="ru-RU" dirty="0">
                <a:solidFill>
                  <a:srgbClr val="FFFF00"/>
                </a:solidFill>
              </a:rPr>
              <a:t>е</a:t>
            </a:r>
            <a:r>
              <a:rPr lang="ru-RU" dirty="0"/>
              <a:t>те, </a:t>
            </a:r>
            <a:r>
              <a:rPr lang="ru-RU" sz="1800" dirty="0"/>
              <a:t>б</a:t>
            </a:r>
            <a:r>
              <a:rPr lang="ru-RU" sz="1800" dirty="0">
                <a:solidFill>
                  <a:srgbClr val="FFFF00"/>
                </a:solidFill>
              </a:rPr>
              <a:t>а</a:t>
            </a:r>
            <a:r>
              <a:rPr lang="ru-RU" sz="1800" dirty="0"/>
              <a:t>бушка</a:t>
            </a:r>
            <a:r>
              <a:rPr lang="ru-RU" dirty="0"/>
              <a:t> уже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/>
              <a:t>на п</a:t>
            </a:r>
            <a:r>
              <a:rPr lang="ru-RU" dirty="0">
                <a:solidFill>
                  <a:srgbClr val="FFFF00"/>
                </a:solidFill>
              </a:rPr>
              <a:t>е</a:t>
            </a:r>
            <a:r>
              <a:rPr lang="ru-RU" dirty="0"/>
              <a:t>нсии?</a:t>
            </a:r>
            <a:endParaRPr lang="cs-CZ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0784587D-4DD7-4AEB-A60A-716021698C63}"/>
                  </a:ext>
                </a:extLst>
              </p14:cNvPr>
              <p14:cNvContentPartPr/>
              <p14:nvPr/>
            </p14:nvContentPartPr>
            <p14:xfrm>
              <a:off x="4143240" y="5553360"/>
              <a:ext cx="124200" cy="669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0784587D-4DD7-4AEB-A60A-716021698C6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33880" y="5544000"/>
                <a:ext cx="142920" cy="8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98889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3">
            <a:extLst>
              <a:ext uri="{FF2B5EF4-FFF2-40B4-BE49-F238E27FC236}">
                <a16:creationId xmlns:a16="http://schemas.microsoft.com/office/drawing/2014/main" id="{6B7D079F-462F-4955-861F-B9770C8D1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6BA05732-1F4B-4674-9677-0E3BACF3BC4A}" type="slidenum">
              <a:rPr lang="en-US" altLang="cs-CZ" sz="1400"/>
              <a:pPr eaLnBrk="1" hangingPunct="1"/>
              <a:t>39</a:t>
            </a:fld>
            <a:endParaRPr lang="en-US" altLang="cs-CZ" sz="1400"/>
          </a:p>
        </p:txBody>
      </p:sp>
      <p:graphicFrame>
        <p:nvGraphicFramePr>
          <p:cNvPr id="2072" name="Group 24">
            <a:extLst>
              <a:ext uri="{FF2B5EF4-FFF2-40B4-BE49-F238E27FC236}">
                <a16:creationId xmlns:a16="http://schemas.microsoft.com/office/drawing/2014/main" id="{947763E2-4CD0-4FF9-A129-D1552BC90E55}"/>
              </a:ext>
            </a:extLst>
          </p:cNvPr>
          <p:cNvGraphicFramePr>
            <a:graphicFrameLocks noGrp="1"/>
          </p:cNvGraphicFramePr>
          <p:nvPr/>
        </p:nvGraphicFramePr>
        <p:xfrm>
          <a:off x="2514600" y="1662114"/>
          <a:ext cx="7620000" cy="5202327"/>
        </p:xfrm>
        <a:graphic>
          <a:graphicData uri="http://schemas.openxmlformats.org/drawingml/2006/table">
            <a:tbl>
              <a:tblPr/>
              <a:tblGrid>
                <a:gridCol w="358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0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вод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и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ть маш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и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ну (вож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у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, </a:t>
                      </a:r>
                      <a:b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</a:b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      в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о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дишь)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д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е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лать ур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о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ки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заним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а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ться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приним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а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ть душ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 у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жинать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сл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у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шать л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е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кцию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сид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е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ть на ур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о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ке р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у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сского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      язык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а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(сиж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у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, сидишь)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приним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а</a:t>
                      </a:r>
                      <a:r>
                        <a:rPr kumimoji="0" lang="ru-RU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ть душ</a:t>
                      </a:r>
                    </a:p>
                  </a:txBody>
                  <a:tcPr marL="36576" marR="36576" marT="36575" marB="36575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 говор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и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ть по моб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и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льнику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 пис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а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ть СМС (пиш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у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,</a:t>
                      </a:r>
                      <a:b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</a:b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       п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и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шешь)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 смотр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ть телев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и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зор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 просм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а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тривать веб-сайты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 сл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у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шать м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" charset="0"/>
                        </a:rPr>
                        <a:t>у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зыку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" charset="0"/>
                        </a:rPr>
                        <a:t>  спать (сплю, спишь)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marL="36576" marR="36576" marT="36575" marB="3657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71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marL="36576" marR="36576" marT="36575" marB="36575" horzOverflow="overflow">
                    <a:lnL>
                      <a:noFill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" charset="0"/>
                      </a:endParaRPr>
                    </a:p>
                  </a:txBody>
                  <a:tcPr marL="36576" marR="36576" marT="36575" marB="3657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8" name="Text Box 2">
            <a:extLst>
              <a:ext uri="{FF2B5EF4-FFF2-40B4-BE49-F238E27FC236}">
                <a16:creationId xmlns:a16="http://schemas.microsoft.com/office/drawing/2014/main" id="{E2CE0338-DFAB-4417-A097-D7BF72144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572000"/>
            <a:ext cx="2057400" cy="19812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6576" tIns="36576" rIns="36576" bIns="36576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000">
                <a:solidFill>
                  <a:srgbClr val="000000"/>
                </a:solidFill>
              </a:rPr>
              <a:t>всегд</a:t>
            </a:r>
            <a:r>
              <a:rPr lang="ru-RU" altLang="cs-CZ" sz="2000">
                <a:solidFill>
                  <a:srgbClr val="FF0000"/>
                </a:solidFill>
              </a:rPr>
              <a:t>а</a:t>
            </a:r>
            <a:r>
              <a:rPr lang="ru-RU" altLang="cs-CZ" sz="2000">
                <a:solidFill>
                  <a:srgbClr val="000000"/>
                </a:solidFill>
              </a:rPr>
              <a:t> </a:t>
            </a:r>
            <a:r>
              <a:rPr lang="en-US" altLang="cs-CZ" sz="2000" i="1">
                <a:solidFill>
                  <a:srgbClr val="000000"/>
                </a:solidFill>
              </a:rPr>
              <a:t>always</a:t>
            </a:r>
            <a:endParaRPr lang="en-US" altLang="cs-CZ" sz="2000">
              <a:solidFill>
                <a:srgbClr val="000000"/>
              </a:solidFill>
            </a:endParaRPr>
          </a:p>
          <a:p>
            <a:pPr eaLnBrk="1" hangingPunct="1"/>
            <a:r>
              <a:rPr lang="ru-RU" altLang="cs-CZ" sz="2000">
                <a:solidFill>
                  <a:srgbClr val="000000"/>
                </a:solidFill>
              </a:rPr>
              <a:t>об</a:t>
            </a:r>
            <a:r>
              <a:rPr lang="ru-RU" altLang="cs-CZ" sz="2000">
                <a:solidFill>
                  <a:srgbClr val="FF0000"/>
                </a:solidFill>
              </a:rPr>
              <a:t>ы</a:t>
            </a:r>
            <a:r>
              <a:rPr lang="ru-RU" altLang="cs-CZ" sz="2000">
                <a:solidFill>
                  <a:srgbClr val="000000"/>
                </a:solidFill>
              </a:rPr>
              <a:t>чно </a:t>
            </a:r>
            <a:r>
              <a:rPr lang="en-US" altLang="cs-CZ" sz="2000" i="1">
                <a:solidFill>
                  <a:srgbClr val="000000"/>
                </a:solidFill>
              </a:rPr>
              <a:t>usually</a:t>
            </a:r>
            <a:endParaRPr lang="en-US" altLang="cs-CZ" sz="2000">
              <a:solidFill>
                <a:srgbClr val="000000"/>
              </a:solidFill>
            </a:endParaRPr>
          </a:p>
          <a:p>
            <a:pPr eaLnBrk="1" hangingPunct="1"/>
            <a:r>
              <a:rPr lang="ru-RU" altLang="cs-CZ" sz="2000">
                <a:solidFill>
                  <a:srgbClr val="000000"/>
                </a:solidFill>
              </a:rPr>
              <a:t>ч</a:t>
            </a:r>
            <a:r>
              <a:rPr lang="ru-RU" altLang="cs-CZ" sz="2000">
                <a:solidFill>
                  <a:srgbClr val="FF0000"/>
                </a:solidFill>
              </a:rPr>
              <a:t>а</a:t>
            </a:r>
            <a:r>
              <a:rPr lang="ru-RU" altLang="cs-CZ" sz="2000">
                <a:solidFill>
                  <a:srgbClr val="000000"/>
                </a:solidFill>
              </a:rPr>
              <a:t>сто </a:t>
            </a:r>
            <a:r>
              <a:rPr lang="en-US" altLang="cs-CZ" sz="2000" i="1">
                <a:solidFill>
                  <a:srgbClr val="000000"/>
                </a:solidFill>
              </a:rPr>
              <a:t>often</a:t>
            </a:r>
            <a:endParaRPr lang="en-US" altLang="cs-CZ" sz="2000">
              <a:solidFill>
                <a:srgbClr val="000000"/>
              </a:solidFill>
            </a:endParaRPr>
          </a:p>
          <a:p>
            <a:pPr eaLnBrk="1" hangingPunct="1"/>
            <a:r>
              <a:rPr lang="ru-RU" altLang="cs-CZ" sz="2000">
                <a:solidFill>
                  <a:srgbClr val="000000"/>
                </a:solidFill>
              </a:rPr>
              <a:t>иногд</a:t>
            </a:r>
            <a:r>
              <a:rPr lang="ru-RU" altLang="cs-CZ" sz="2000">
                <a:solidFill>
                  <a:srgbClr val="FF0000"/>
                </a:solidFill>
              </a:rPr>
              <a:t>а</a:t>
            </a:r>
            <a:r>
              <a:rPr lang="ru-RU" altLang="cs-CZ" sz="2000">
                <a:solidFill>
                  <a:srgbClr val="000000"/>
                </a:solidFill>
              </a:rPr>
              <a:t> </a:t>
            </a:r>
            <a:r>
              <a:rPr lang="en-US" altLang="cs-CZ" sz="2000" i="1">
                <a:solidFill>
                  <a:srgbClr val="000000"/>
                </a:solidFill>
              </a:rPr>
              <a:t>sometimes</a:t>
            </a:r>
            <a:endParaRPr lang="en-US" altLang="cs-CZ" sz="2000">
              <a:solidFill>
                <a:srgbClr val="000000"/>
              </a:solidFill>
            </a:endParaRPr>
          </a:p>
          <a:p>
            <a:pPr eaLnBrk="1" hangingPunct="1"/>
            <a:r>
              <a:rPr lang="ru-RU" altLang="cs-CZ" sz="2000">
                <a:solidFill>
                  <a:srgbClr val="000000"/>
                </a:solidFill>
              </a:rPr>
              <a:t>р</a:t>
            </a:r>
            <a:r>
              <a:rPr lang="ru-RU" altLang="cs-CZ" sz="2000">
                <a:solidFill>
                  <a:srgbClr val="FF0000"/>
                </a:solidFill>
              </a:rPr>
              <a:t>е</a:t>
            </a:r>
            <a:r>
              <a:rPr lang="ru-RU" altLang="cs-CZ" sz="2000">
                <a:solidFill>
                  <a:srgbClr val="000000"/>
                </a:solidFill>
              </a:rPr>
              <a:t>дко </a:t>
            </a:r>
            <a:r>
              <a:rPr lang="en-US" altLang="cs-CZ" sz="2000" i="1">
                <a:solidFill>
                  <a:srgbClr val="000000"/>
                </a:solidFill>
              </a:rPr>
              <a:t>seldom</a:t>
            </a:r>
            <a:endParaRPr lang="en-US" altLang="cs-CZ" sz="2000">
              <a:solidFill>
                <a:srgbClr val="000000"/>
              </a:solidFill>
            </a:endParaRPr>
          </a:p>
          <a:p>
            <a:pPr eaLnBrk="1" hangingPunct="1"/>
            <a:r>
              <a:rPr lang="ru-RU" altLang="cs-CZ" sz="2000">
                <a:solidFill>
                  <a:srgbClr val="000000"/>
                </a:solidFill>
              </a:rPr>
              <a:t>никогд</a:t>
            </a:r>
            <a:r>
              <a:rPr lang="ru-RU" altLang="cs-CZ" sz="2000">
                <a:solidFill>
                  <a:srgbClr val="FF0000"/>
                </a:solidFill>
              </a:rPr>
              <a:t>а</a:t>
            </a:r>
            <a:r>
              <a:rPr lang="ru-RU" altLang="cs-CZ" sz="2000">
                <a:solidFill>
                  <a:srgbClr val="000000"/>
                </a:solidFill>
              </a:rPr>
              <a:t> </a:t>
            </a:r>
            <a:r>
              <a:rPr lang="en-US" altLang="cs-CZ" sz="2000" i="1">
                <a:solidFill>
                  <a:srgbClr val="000000"/>
                </a:solidFill>
              </a:rPr>
              <a:t>never</a:t>
            </a:r>
            <a:endParaRPr lang="en-US" altLang="cs-CZ"/>
          </a:p>
        </p:txBody>
      </p:sp>
      <p:sp>
        <p:nvSpPr>
          <p:cNvPr id="2059" name="TextBox 6">
            <a:extLst>
              <a:ext uri="{FF2B5EF4-FFF2-40B4-BE49-F238E27FC236}">
                <a16:creationId xmlns:a16="http://schemas.microsoft.com/office/drawing/2014/main" id="{D0D6356D-7159-4520-999A-F18888813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1"/>
            <a:ext cx="7112000" cy="893899"/>
          </a:xfrm>
          <a:prstGeom prst="rect">
            <a:avLst/>
          </a:prstGeom>
          <a:solidFill>
            <a:srgbClr val="FFEBD9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cs-CZ" i="1" dirty="0">
                <a:solidFill>
                  <a:schemeClr val="bg1"/>
                </a:solidFill>
              </a:rPr>
              <a:t>Ask and answer questions about simultaneous activities.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cs-CZ" dirty="0">
                <a:solidFill>
                  <a:schemeClr val="bg1"/>
                </a:solidFill>
              </a:rPr>
              <a:t>Model: </a:t>
            </a:r>
            <a:r>
              <a:rPr lang="ru-RU" altLang="cs-CZ" dirty="0">
                <a:solidFill>
                  <a:schemeClr val="bg1"/>
                </a:solidFill>
              </a:rPr>
              <a:t>Вы слушаете м</a:t>
            </a:r>
            <a:r>
              <a:rPr lang="ru-RU" altLang="cs-CZ" dirty="0">
                <a:solidFill>
                  <a:srgbClr val="FF0000"/>
                </a:solidFill>
              </a:rPr>
              <a:t>у</a:t>
            </a:r>
            <a:r>
              <a:rPr lang="ru-RU" altLang="cs-CZ" dirty="0">
                <a:solidFill>
                  <a:schemeClr val="bg1"/>
                </a:solidFill>
              </a:rPr>
              <a:t>зыку</a:t>
            </a:r>
            <a:r>
              <a:rPr lang="ru-RU" altLang="cs-CZ" dirty="0"/>
              <a:t>, </a:t>
            </a:r>
            <a:r>
              <a:rPr lang="ru-RU" altLang="cs-CZ" dirty="0">
                <a:solidFill>
                  <a:schemeClr val="bg1"/>
                </a:solidFill>
              </a:rPr>
              <a:t>когд</a:t>
            </a:r>
            <a:r>
              <a:rPr lang="ru-RU" altLang="cs-CZ" dirty="0">
                <a:solidFill>
                  <a:srgbClr val="FF0000"/>
                </a:solidFill>
              </a:rPr>
              <a:t>а</a:t>
            </a:r>
            <a:r>
              <a:rPr lang="ru-RU" altLang="cs-CZ" dirty="0"/>
              <a:t> </a:t>
            </a:r>
            <a:r>
              <a:rPr lang="ru-RU" altLang="cs-CZ" dirty="0">
                <a:solidFill>
                  <a:schemeClr val="bg1"/>
                </a:solidFill>
              </a:rPr>
              <a:t>вы заним</a:t>
            </a:r>
            <a:r>
              <a:rPr lang="ru-RU" altLang="cs-CZ" dirty="0">
                <a:solidFill>
                  <a:srgbClr val="FF0000"/>
                </a:solidFill>
              </a:rPr>
              <a:t>а</a:t>
            </a:r>
            <a:r>
              <a:rPr lang="ru-RU" altLang="cs-CZ" dirty="0">
                <a:solidFill>
                  <a:schemeClr val="bg1"/>
                </a:solidFill>
              </a:rPr>
              <a:t>етесь</a:t>
            </a:r>
            <a:r>
              <a:rPr lang="en-US" altLang="cs-CZ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2060" name="Text Box 105">
            <a:extLst>
              <a:ext uri="{FF2B5EF4-FFF2-40B4-BE49-F238E27FC236}">
                <a16:creationId xmlns:a16="http://schemas.microsoft.com/office/drawing/2014/main" id="{1F0DBE51-5198-420D-8B47-13ECA2B7C910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89169" y="3286919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  <p:sp>
        <p:nvSpPr>
          <p:cNvPr id="2050" name="Control 3">
            <a:extLst>
              <a:ext uri="{FF2B5EF4-FFF2-40B4-BE49-F238E27FC236}">
                <a16:creationId xmlns:a16="http://schemas.microsoft.com/office/drawing/2014/main" id="{C2561851-E250-400A-9126-CF9938055704}"/>
              </a:ext>
            </a:extLst>
          </p:cNvPr>
          <p:cNvSpPr>
            <a:spLocks noChangeArrowheads="1" noChangeShapeType="1"/>
          </p:cNvSpPr>
          <p:nvPr/>
        </p:nvSpPr>
        <p:spPr bwMode="auto">
          <a:xfrm>
            <a:off x="3295650" y="7886700"/>
            <a:ext cx="4872038" cy="15636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cs-CZ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DE7DBDD1-B52A-49B2-9588-EEB7ECDF576D}"/>
                  </a:ext>
                </a:extLst>
              </p14:cNvPr>
              <p14:cNvContentPartPr/>
              <p14:nvPr/>
            </p14:nvContentPartPr>
            <p14:xfrm>
              <a:off x="2428920" y="771480"/>
              <a:ext cx="6572520" cy="5877360"/>
            </p14:xfrm>
          </p:contentPart>
        </mc:Choice>
        <mc:Fallback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DE7DBDD1-B52A-49B2-9588-EEB7ECDF576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19560" y="762120"/>
                <a:ext cx="6591240" cy="5896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>
            <a:extLst>
              <a:ext uri="{FF2B5EF4-FFF2-40B4-BE49-F238E27FC236}">
                <a16:creationId xmlns:a16="http://schemas.microsoft.com/office/drawing/2014/main" id="{FC3F07CF-3722-4BBD-95B5-5E99CDE2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DC4CB801-527B-474F-AACF-6DFE3378AB86}" type="slidenum">
              <a:rPr lang="en-US" altLang="cs-CZ" sz="1400"/>
              <a:pPr eaLnBrk="1" hangingPunct="1"/>
              <a:t>4</a:t>
            </a:fld>
            <a:endParaRPr lang="en-US" altLang="cs-CZ" sz="1400"/>
          </a:p>
        </p:txBody>
      </p:sp>
      <p:sp>
        <p:nvSpPr>
          <p:cNvPr id="19459" name="Text Box 2">
            <a:extLst>
              <a:ext uri="{FF2B5EF4-FFF2-40B4-BE49-F238E27FC236}">
                <a16:creationId xmlns:a16="http://schemas.microsoft.com/office/drawing/2014/main" id="{3F4A9DD3-5363-4406-B379-F4326FA9A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744538"/>
            <a:ext cx="6096000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800"/>
              <a:t>Ск</a:t>
            </a:r>
            <a:r>
              <a:rPr lang="ru-RU" altLang="cs-CZ" sz="2800">
                <a:solidFill>
                  <a:srgbClr val="FF0000"/>
                </a:solidFill>
              </a:rPr>
              <a:t>о</a:t>
            </a:r>
            <a:r>
              <a:rPr lang="ru-RU" altLang="cs-CZ" sz="2800"/>
              <a:t>лько час</a:t>
            </a:r>
            <a:r>
              <a:rPr lang="ru-RU" altLang="cs-CZ" sz="2800">
                <a:solidFill>
                  <a:srgbClr val="FF0000"/>
                </a:solidFill>
              </a:rPr>
              <a:t>о</a:t>
            </a:r>
            <a:r>
              <a:rPr lang="ru-RU" altLang="cs-CZ" sz="2800"/>
              <a:t>в вы </a:t>
            </a:r>
            <a:r>
              <a:rPr lang="ru-RU" altLang="cs-CZ" sz="2800">
                <a:solidFill>
                  <a:schemeClr val="accent2"/>
                </a:solidFill>
              </a:rPr>
              <a:t>сп</a:t>
            </a:r>
            <a:r>
              <a:rPr lang="ru-RU" altLang="cs-CZ" sz="2800">
                <a:solidFill>
                  <a:srgbClr val="FF0000"/>
                </a:solidFill>
              </a:rPr>
              <a:t>и</a:t>
            </a:r>
            <a:r>
              <a:rPr lang="ru-RU" altLang="cs-CZ" sz="2800">
                <a:solidFill>
                  <a:schemeClr val="accent2"/>
                </a:solidFill>
              </a:rPr>
              <a:t>те</a:t>
            </a:r>
            <a:r>
              <a:rPr lang="ru-RU" altLang="cs-CZ" sz="2800"/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800"/>
              <a:t> Я </a:t>
            </a:r>
            <a:r>
              <a:rPr lang="ru-RU" altLang="cs-CZ" sz="2800">
                <a:solidFill>
                  <a:schemeClr val="accent2"/>
                </a:solidFill>
              </a:rPr>
              <a:t>сплю</a:t>
            </a:r>
            <a:r>
              <a:rPr lang="ru-RU" altLang="cs-CZ" sz="2800">
                <a:solidFill>
                  <a:srgbClr val="FF3300"/>
                </a:solidFill>
              </a:rPr>
              <a:t> </a:t>
            </a:r>
            <a:r>
              <a:rPr lang="ru-RU" altLang="cs-CZ" sz="2800"/>
              <a:t> 8 час</a:t>
            </a:r>
            <a:r>
              <a:rPr lang="ru-RU" altLang="cs-CZ" sz="2800">
                <a:solidFill>
                  <a:srgbClr val="FF0000"/>
                </a:solidFill>
              </a:rPr>
              <a:t>о</a:t>
            </a:r>
            <a:r>
              <a:rPr lang="ru-RU" altLang="cs-CZ" sz="2800"/>
              <a:t>в.</a:t>
            </a:r>
            <a:endParaRPr lang="en-US" altLang="cs-CZ" sz="2800"/>
          </a:p>
        </p:txBody>
      </p:sp>
      <p:sp>
        <p:nvSpPr>
          <p:cNvPr id="19460" name="Text Box 3">
            <a:extLst>
              <a:ext uri="{FF2B5EF4-FFF2-40B4-BE49-F238E27FC236}">
                <a16:creationId xmlns:a16="http://schemas.microsoft.com/office/drawing/2014/main" id="{4CDF3647-22B6-432E-B143-17A647FC4A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7600" y="2438401"/>
            <a:ext cx="1676400" cy="3140075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000" u="sng" dirty="0"/>
              <a:t>спать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я сплю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ты спишь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он, она спит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мы спим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вы сп</a:t>
            </a:r>
            <a:r>
              <a:rPr lang="ru-RU" altLang="cs-CZ" sz="2000" dirty="0">
                <a:solidFill>
                  <a:srgbClr val="FF0000"/>
                </a:solidFill>
              </a:rPr>
              <a:t>и</a:t>
            </a:r>
            <a:r>
              <a:rPr lang="ru-RU" altLang="cs-CZ" sz="2000" dirty="0"/>
              <a:t>те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они спят</a:t>
            </a:r>
            <a:endParaRPr lang="en-US" altLang="cs-CZ" sz="2000" dirty="0"/>
          </a:p>
        </p:txBody>
      </p:sp>
      <p:pic>
        <p:nvPicPr>
          <p:cNvPr id="19461" name="Picture 5" descr="spit 8 chasov">
            <a:extLst>
              <a:ext uri="{FF2B5EF4-FFF2-40B4-BE49-F238E27FC236}">
                <a16:creationId xmlns:a16="http://schemas.microsoft.com/office/drawing/2014/main" id="{B092AF93-DAFD-4400-B12F-24694FC62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462213"/>
            <a:ext cx="23749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105">
            <a:extLst>
              <a:ext uri="{FF2B5EF4-FFF2-40B4-BE49-F238E27FC236}">
                <a16:creationId xmlns:a16="http://schemas.microsoft.com/office/drawing/2014/main" id="{6624FEED-90E9-4A2C-81A2-DFA8A3843ACE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5519" y="3283744"/>
            <a:ext cx="3886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1B73E-1131-4744-A3BA-FFB4DBD0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4796"/>
            <a:ext cx="10668000" cy="1189995"/>
          </a:xfrm>
        </p:spPr>
        <p:txBody>
          <a:bodyPr>
            <a:noAutofit/>
          </a:bodyPr>
          <a:lstStyle/>
          <a:p>
            <a:r>
              <a:rPr lang="ru-RU" sz="3200" dirty="0"/>
              <a:t>Упражн</a:t>
            </a:r>
            <a:r>
              <a:rPr lang="ru-RU" sz="3200" dirty="0">
                <a:solidFill>
                  <a:srgbClr val="FFFF00"/>
                </a:solidFill>
              </a:rPr>
              <a:t>е</a:t>
            </a:r>
            <a:r>
              <a:rPr lang="ru-RU" sz="3200" dirty="0"/>
              <a:t>ние 5</a:t>
            </a:r>
            <a:br>
              <a:rPr lang="ru-RU" sz="3200" dirty="0"/>
            </a:br>
            <a:r>
              <a:rPr lang="en-GB" sz="3200" dirty="0"/>
              <a:t>Complete the sentences with the words in the parenthesis.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2C8136-5CDC-4482-BECF-2190A6D3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830" y="2023352"/>
            <a:ext cx="11712102" cy="4080731"/>
          </a:xfrm>
        </p:spPr>
        <p:txBody>
          <a:bodyPr numCol="2">
            <a:normAutofit/>
          </a:bodyPr>
          <a:lstStyle/>
          <a:p>
            <a:pPr marL="514350" indent="-514350">
              <a:buAutoNum type="arabicParenR"/>
            </a:pPr>
            <a:r>
              <a:rPr lang="ru-RU" sz="3200" dirty="0"/>
              <a:t>Я чит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ю (кн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3200" dirty="0"/>
              <a:t>га).</a:t>
            </a:r>
          </a:p>
          <a:p>
            <a:pPr marL="514350" indent="-514350">
              <a:buAutoNum type="arabicParenR"/>
            </a:pPr>
            <a:r>
              <a:rPr lang="ru-RU" sz="3200" dirty="0"/>
              <a:t>Когд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 ты приним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ешь (душ)?</a:t>
            </a:r>
          </a:p>
          <a:p>
            <a:pPr marL="514350" indent="-514350">
              <a:buAutoNum type="arabicParenR"/>
            </a:pP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3200" dirty="0"/>
              <a:t>льга см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3200" dirty="0"/>
              <a:t>трит (телев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3200" dirty="0"/>
              <a:t>зор).</a:t>
            </a:r>
          </a:p>
          <a:p>
            <a:pPr marL="514350" indent="-514350">
              <a:buAutoNum type="arabicParenR"/>
            </a:pPr>
            <a:r>
              <a:rPr lang="ru-RU" sz="3200" dirty="0"/>
              <a:t>М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ма п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3200" dirty="0"/>
              <a:t>шет (письм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3200" dirty="0"/>
              <a:t>).</a:t>
            </a:r>
          </a:p>
          <a:p>
            <a:pPr marL="514350" indent="-514350">
              <a:buAutoNum type="arabicParenR"/>
            </a:pPr>
            <a:r>
              <a:rPr lang="ru-RU" sz="3200" dirty="0"/>
              <a:t>Мы чит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ем (журн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л).</a:t>
            </a:r>
          </a:p>
          <a:p>
            <a:pPr marL="514350" indent="-514350">
              <a:buAutoNum type="arabicParenR"/>
            </a:pPr>
            <a:r>
              <a:rPr lang="ru-RU" sz="3200" dirty="0"/>
              <a:t>С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ша сл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sz="3200" dirty="0"/>
              <a:t>шает (м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sz="3200" dirty="0"/>
              <a:t>зыка).</a:t>
            </a:r>
          </a:p>
          <a:p>
            <a:pPr marL="514350" indent="-514350">
              <a:buAutoNum type="arabicParenR"/>
            </a:pPr>
            <a:r>
              <a:rPr lang="ru-RU" sz="3200" dirty="0"/>
              <a:t>Он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3200" dirty="0"/>
              <a:t> сл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sz="3200" dirty="0"/>
              <a:t>шают (р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дио).</a:t>
            </a:r>
          </a:p>
          <a:p>
            <a:pPr marL="514350" indent="-514350">
              <a:buAutoNum type="arabicParenR"/>
            </a:pPr>
            <a:r>
              <a:rPr lang="ru-RU" sz="3200" dirty="0"/>
              <a:t>П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па чит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ет (газ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sz="3200" dirty="0"/>
              <a:t>та).</a:t>
            </a:r>
          </a:p>
          <a:p>
            <a:pPr marL="514350" indent="-514350">
              <a:buAutoNum type="arabicParenR"/>
            </a:pPr>
            <a:r>
              <a:rPr lang="ru-RU" sz="3200" dirty="0"/>
              <a:t>Студ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sz="3200" dirty="0"/>
              <a:t>нт д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sz="3200" dirty="0"/>
              <a:t>лает (ур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3200" dirty="0"/>
              <a:t>ки).</a:t>
            </a:r>
          </a:p>
          <a:p>
            <a:pPr marL="514350" indent="-514350">
              <a:buAutoNum type="arabicParenR"/>
            </a:pPr>
            <a:r>
              <a:rPr lang="ru-RU" sz="3200" dirty="0"/>
              <a:t> Студ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sz="3200" dirty="0"/>
              <a:t>нты чит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ют (кн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3200" dirty="0"/>
              <a:t>ги).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ABD055EE-6D5C-47FA-BB95-844535639868}"/>
                  </a:ext>
                </a:extLst>
              </p14:cNvPr>
              <p14:cNvContentPartPr/>
              <p14:nvPr/>
            </p14:nvContentPartPr>
            <p14:xfrm>
              <a:off x="352440" y="1971720"/>
              <a:ext cx="6220080" cy="7815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ABD055EE-6D5C-47FA-BB95-84453563986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3080" y="1962360"/>
                <a:ext cx="6238800" cy="80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684711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11B73E-1131-4744-A3BA-FFB4DBD0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424796"/>
            <a:ext cx="10668000" cy="1189995"/>
          </a:xfrm>
        </p:spPr>
        <p:txBody>
          <a:bodyPr>
            <a:noAutofit/>
          </a:bodyPr>
          <a:lstStyle/>
          <a:p>
            <a:r>
              <a:rPr lang="ru-RU" sz="3200" dirty="0"/>
              <a:t>Упражн</a:t>
            </a:r>
            <a:r>
              <a:rPr lang="ru-RU" sz="3200" dirty="0">
                <a:solidFill>
                  <a:srgbClr val="FFFF00"/>
                </a:solidFill>
              </a:rPr>
              <a:t>е</a:t>
            </a:r>
            <a:r>
              <a:rPr lang="ru-RU" sz="3200" dirty="0"/>
              <a:t>ние 6</a:t>
            </a:r>
            <a:br>
              <a:rPr lang="ru-RU" sz="3200" dirty="0"/>
            </a:br>
            <a:r>
              <a:rPr lang="en-GB" sz="3200" dirty="0"/>
              <a:t>Write complete sentences with the following words.</a:t>
            </a:r>
            <a:endParaRPr lang="cs-CZ" sz="32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2C8136-5CDC-4482-BECF-2190A6D3B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3352"/>
            <a:ext cx="12003932" cy="4080731"/>
          </a:xfrm>
        </p:spPr>
        <p:txBody>
          <a:bodyPr numCol="2">
            <a:normAutofit/>
          </a:bodyPr>
          <a:lstStyle/>
          <a:p>
            <a:pPr marL="514350" indent="-514350">
              <a:buAutoNum type="arabicParenR"/>
            </a:pPr>
            <a:r>
              <a:rPr lang="ru-RU" sz="3200" dirty="0"/>
              <a:t>Л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sz="3200" dirty="0"/>
              <a:t>на/мыть/пос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sz="3200" dirty="0"/>
              <a:t>да</a:t>
            </a:r>
          </a:p>
          <a:p>
            <a:pPr marL="514350" indent="-514350">
              <a:buAutoNum type="arabicParenR"/>
            </a:pPr>
            <a:r>
              <a:rPr lang="ru-RU" sz="3200" dirty="0"/>
              <a:t>мы/гот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3200" dirty="0"/>
              <a:t>вить/з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втрак</a:t>
            </a:r>
          </a:p>
          <a:p>
            <a:pPr marL="514350" indent="-514350">
              <a:buAutoNum type="arabicParenR"/>
            </a:pPr>
            <a:r>
              <a:rPr lang="ru-RU" sz="3200" dirty="0"/>
              <a:t>проф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sz="3200" dirty="0"/>
              <a:t>ссор Смит/пис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ть/кн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3200" dirty="0"/>
              <a:t>га</a:t>
            </a:r>
          </a:p>
          <a:p>
            <a:pPr marL="514350" indent="-514350">
              <a:buAutoNum type="arabicParenR"/>
            </a:pPr>
            <a:r>
              <a:rPr lang="ru-RU" sz="3200" dirty="0"/>
              <a:t>я/смотр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sz="3200" dirty="0"/>
              <a:t>ть/телев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3200" dirty="0"/>
              <a:t>зор</a:t>
            </a:r>
          </a:p>
          <a:p>
            <a:pPr marL="514350" indent="-514350">
              <a:buAutoNum type="arabicParenR"/>
            </a:pPr>
            <a:r>
              <a:rPr lang="ru-RU" sz="3200" dirty="0"/>
              <a:t>мы/пис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ть/журн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л</a:t>
            </a:r>
          </a:p>
          <a:p>
            <a:pPr marL="514350" indent="-514350">
              <a:buAutoNum type="arabicParenR"/>
            </a:pPr>
            <a:r>
              <a:rPr lang="ru-RU" sz="3200" dirty="0"/>
              <a:t>вы/сл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sz="3200" dirty="0"/>
              <a:t>шать/м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sz="3200" dirty="0"/>
              <a:t>зыка</a:t>
            </a:r>
          </a:p>
          <a:p>
            <a:pPr marL="514350" indent="-514350">
              <a:buAutoNum type="arabicParenR"/>
            </a:pPr>
            <a:r>
              <a:rPr lang="ru-RU" sz="3200" dirty="0"/>
              <a:t>я/убир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ть/к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3200" dirty="0"/>
              <a:t>мната</a:t>
            </a:r>
          </a:p>
          <a:p>
            <a:pPr marL="514350" indent="-514350">
              <a:buAutoNum type="arabicParenR"/>
            </a:pP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3200" dirty="0"/>
              <a:t>ля/приним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ть/душ</a:t>
            </a:r>
          </a:p>
          <a:p>
            <a:pPr marL="514350" indent="-514350">
              <a:buAutoNum type="arabicParenR"/>
            </a:pPr>
            <a:r>
              <a:rPr lang="ru-RU" sz="3200" dirty="0"/>
              <a:t>я/гот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sz="3200" dirty="0"/>
              <a:t>вить/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sz="3200" dirty="0"/>
              <a:t>жин</a:t>
            </a:r>
          </a:p>
          <a:p>
            <a:pPr marL="514350" indent="-514350">
              <a:buAutoNum type="arabicParenR"/>
            </a:pPr>
            <a:r>
              <a:rPr lang="ru-RU" sz="3200" dirty="0"/>
              <a:t> он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sz="3200" dirty="0"/>
              <a:t>/чит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ть/журн</a:t>
            </a:r>
            <a:r>
              <a:rPr lang="ru-RU" sz="3200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sz="3200" dirty="0"/>
              <a:t>л</a:t>
            </a:r>
          </a:p>
        </p:txBody>
      </p:sp>
    </p:spTree>
    <p:extLst>
      <p:ext uri="{BB962C8B-B14F-4D97-AF65-F5344CB8AC3E}">
        <p14:creationId xmlns:p14="http://schemas.microsoft.com/office/powerpoint/2010/main" val="13002019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52710-298A-4E12-BCF2-614789EB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"/>
            <a:ext cx="10668000" cy="835378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Additional 1. </a:t>
            </a:r>
            <a:r>
              <a:rPr lang="en-US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Give short answers by choosing either one of the alternatives underlined. </a:t>
            </a:r>
            <a:endParaRPr lang="cs-CZ" sz="2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8D0EC-472C-4AF2-88D8-A05CC2A5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972766"/>
            <a:ext cx="11921067" cy="5557713"/>
          </a:xfrm>
        </p:spPr>
        <p:txBody>
          <a:bodyPr numCol="2">
            <a:normAutofit fontScale="92500" lnSpcReduction="10000"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Лена сидит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диване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стуле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Кошка лежит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полу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столе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Собака стоит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полу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кровати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Нина сидит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стуле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кровати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Лена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читает книгу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смотрит телевизор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Саша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говорит по телефону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читает газету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Твой брат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занимается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слушает музыку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смотрит телевизор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Наташа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принимает душ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одевается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Коля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занимается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гуляет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Лиза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одевается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раздевается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Алла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занимается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гуляет в парке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Бабушка и дедушка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спят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смотрят телевизор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Даша и Маша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слушают музыку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занимаются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Коля и Толя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читают газеты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говорят по телефону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Алла и Лена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гуляют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занимаются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Собаки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лежат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400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сидят на полу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8099892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52710-298A-4E12-BCF2-614789EBE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27521"/>
            <a:ext cx="10668000" cy="507857"/>
          </a:xfrm>
        </p:spPr>
        <p:txBody>
          <a:bodyPr>
            <a:normAutofit fontScale="90000"/>
          </a:bodyPr>
          <a:lstStyle/>
          <a:p>
            <a:r>
              <a:rPr lang="en-GB" dirty="0"/>
              <a:t>Additional 2. </a:t>
            </a:r>
            <a:r>
              <a:rPr lang="en-US" sz="44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Say that you do the same thing.</a:t>
            </a:r>
            <a:r>
              <a:rPr lang="en-US" sz="4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A8D0EC-472C-4AF2-88D8-A05CC2A5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333" y="972766"/>
            <a:ext cx="11921067" cy="5885234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Model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читаю книгу. А вы что делаете?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тоже читаю книгу.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слушаю рок-музыку. А вы что делаете?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гуляю в парке. А вы?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сплю в кровати.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сижу в кресле (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armchair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читаю книгу.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лежу на диване и смотрю телевизор.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 сижу за столом и занимаюсь. </a:t>
            </a:r>
            <a:endParaRPr lang="cs-CZ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5794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998E77-CBA2-4721-9294-B604EC6CE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7312"/>
            <a:ext cx="10668000" cy="716604"/>
          </a:xfrm>
        </p:spPr>
        <p:txBody>
          <a:bodyPr/>
          <a:lstStyle/>
          <a:p>
            <a:r>
              <a:rPr lang="ru-RU" dirty="0"/>
              <a:t>А кто у вас…? (196)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FDF7D99-1016-432B-84DA-719669F4B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511" y="753916"/>
            <a:ext cx="11537245" cy="572590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b="1" dirty="0"/>
              <a:t>A</a:t>
            </a:r>
            <a:r>
              <a:rPr lang="en-GB" b="1" dirty="0"/>
              <a:t>.</a:t>
            </a:r>
            <a:r>
              <a:rPr lang="cs-CZ" dirty="0"/>
              <a:t> </a:t>
            </a:r>
            <a:r>
              <a:rPr lang="en-GB" dirty="0"/>
              <a:t>Ask your classmates or your teacher questions about household chores in his/her family.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Кто у вас об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ы</a:t>
            </a:r>
            <a:r>
              <a:rPr lang="ru-RU" dirty="0"/>
              <a:t>чно стир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ет? Кто м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ет пос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ду? А кто убир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ет?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Кто в 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шей семь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 об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ы</a:t>
            </a:r>
            <a:r>
              <a:rPr lang="ru-RU" dirty="0"/>
              <a:t>чно гот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вит 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жин? А з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втрак?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B.</a:t>
            </a:r>
            <a:r>
              <a:rPr lang="en-GB" dirty="0"/>
              <a:t> All family members are different. Ask as many questions of your choice using as many verbs from this lesson as possible. Ask your classmates or your teacher.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Кто у вас никогд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 не…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Кто у вас б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льше/л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чше…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b="1" dirty="0"/>
              <a:t>C. </a:t>
            </a:r>
            <a:r>
              <a:rPr lang="en-GB" dirty="0"/>
              <a:t>Complain about your roommate.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dirty="0"/>
              <a:t>Мой сос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д / мо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я</a:t>
            </a:r>
            <a:r>
              <a:rPr lang="ru-RU" dirty="0"/>
              <a:t> сос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дка по к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мнате…</a:t>
            </a:r>
          </a:p>
        </p:txBody>
      </p:sp>
    </p:spTree>
    <p:extLst>
      <p:ext uri="{BB962C8B-B14F-4D97-AF65-F5344CB8AC3E}">
        <p14:creationId xmlns:p14="http://schemas.microsoft.com/office/powerpoint/2010/main" val="2845146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>
            <a:extLst>
              <a:ext uri="{FF2B5EF4-FFF2-40B4-BE49-F238E27FC236}">
                <a16:creationId xmlns:a16="http://schemas.microsoft.com/office/drawing/2014/main" id="{0A36CE08-68E6-48E1-AB0A-AD74035BF5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533400"/>
            <a:ext cx="7239000" cy="3505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cs-CZ" altLang="cs-CZ"/>
          </a:p>
        </p:txBody>
      </p:sp>
      <p:sp>
        <p:nvSpPr>
          <p:cNvPr id="20483" name="Slide Number Placeholder 5">
            <a:extLst>
              <a:ext uri="{FF2B5EF4-FFF2-40B4-BE49-F238E27FC236}">
                <a16:creationId xmlns:a16="http://schemas.microsoft.com/office/drawing/2014/main" id="{1DDF9F9D-8EAC-4E9C-99D4-2E2BA3694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57FCBB-10D9-4703-BCB3-0FB842EC2807}" type="slidenum">
              <a:rPr lang="en-US" altLang="cs-CZ" sz="1400"/>
              <a:pPr eaLnBrk="1" hangingPunct="1"/>
              <a:t>5</a:t>
            </a:fld>
            <a:endParaRPr lang="en-US" altLang="cs-CZ" sz="1400"/>
          </a:p>
        </p:txBody>
      </p:sp>
      <p:pic>
        <p:nvPicPr>
          <p:cNvPr id="20484" name="Picture 4" descr="rano, ranshe">
            <a:extLst>
              <a:ext uri="{FF2B5EF4-FFF2-40B4-BE49-F238E27FC236}">
                <a16:creationId xmlns:a16="http://schemas.microsoft.com/office/drawing/2014/main" id="{E59EDE02-C077-4D05-82BE-13FF033DE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708026"/>
            <a:ext cx="4648200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>
            <a:extLst>
              <a:ext uri="{FF2B5EF4-FFF2-40B4-BE49-F238E27FC236}">
                <a16:creationId xmlns:a16="http://schemas.microsoft.com/office/drawing/2014/main" id="{2DAD3342-401B-489E-8ADE-8C745AC20B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4114800"/>
            <a:ext cx="85344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ru-RU" altLang="cs-CZ" sz="2200"/>
              <a:t>Как по-в</a:t>
            </a:r>
            <a:r>
              <a:rPr lang="ru-RU" altLang="cs-CZ" sz="2200">
                <a:solidFill>
                  <a:srgbClr val="FF0000"/>
                </a:solidFill>
              </a:rPr>
              <a:t>а</a:t>
            </a:r>
            <a:r>
              <a:rPr lang="ru-RU" altLang="cs-CZ" sz="2200"/>
              <a:t>шему?</a:t>
            </a:r>
          </a:p>
          <a:p>
            <a:pPr eaLnBrk="1" hangingPunct="1">
              <a:buFontTx/>
              <a:buChar char="•"/>
            </a:pPr>
            <a:r>
              <a:rPr lang="en-US" altLang="cs-CZ" sz="2200"/>
              <a:t>  </a:t>
            </a:r>
            <a:r>
              <a:rPr lang="ru-RU" altLang="cs-CZ" sz="2200"/>
              <a:t>Лож</a:t>
            </a:r>
            <a:r>
              <a:rPr lang="ru-RU" altLang="cs-CZ" sz="2200">
                <a:solidFill>
                  <a:srgbClr val="FF0000"/>
                </a:solidFill>
              </a:rPr>
              <a:t>и</a:t>
            </a:r>
            <a:r>
              <a:rPr lang="ru-RU" altLang="cs-CZ" sz="2200"/>
              <a:t>ться спать в </a:t>
            </a:r>
            <a:r>
              <a:rPr lang="en-US" altLang="cs-CZ" sz="2200"/>
              <a:t>11</a:t>
            </a:r>
            <a:r>
              <a:rPr lang="ru-RU" altLang="cs-CZ" sz="2200"/>
              <a:t> час</a:t>
            </a:r>
            <a:r>
              <a:rPr lang="ru-RU" altLang="cs-CZ" sz="2200">
                <a:solidFill>
                  <a:srgbClr val="FF0000"/>
                </a:solidFill>
              </a:rPr>
              <a:t>о</a:t>
            </a:r>
            <a:r>
              <a:rPr lang="ru-RU" altLang="cs-CZ" sz="2200"/>
              <a:t>в в</a:t>
            </a:r>
            <a:r>
              <a:rPr lang="ru-RU" altLang="cs-CZ" sz="2200">
                <a:solidFill>
                  <a:srgbClr val="FF0000"/>
                </a:solidFill>
              </a:rPr>
              <a:t>е</a:t>
            </a:r>
            <a:r>
              <a:rPr lang="ru-RU" altLang="cs-CZ" sz="2200"/>
              <a:t>чера </a:t>
            </a:r>
            <a:r>
              <a:rPr lang="ru-RU" altLang="cs-CZ" sz="2000"/>
              <a:t>–</a:t>
            </a:r>
            <a:r>
              <a:rPr lang="en-US" altLang="cs-CZ" sz="2000"/>
              <a:t> </a:t>
            </a:r>
            <a:r>
              <a:rPr lang="ru-RU" altLang="cs-CZ" sz="2200"/>
              <a:t>это р</a:t>
            </a:r>
            <a:r>
              <a:rPr lang="ru-RU" altLang="cs-CZ" sz="2200">
                <a:solidFill>
                  <a:srgbClr val="FF0000"/>
                </a:solidFill>
              </a:rPr>
              <a:t>а</a:t>
            </a:r>
            <a:r>
              <a:rPr lang="ru-RU" altLang="cs-CZ" sz="2200"/>
              <a:t>но или п</a:t>
            </a:r>
            <a:r>
              <a:rPr lang="ru-RU" altLang="cs-CZ" sz="2200">
                <a:solidFill>
                  <a:srgbClr val="FF0000"/>
                </a:solidFill>
              </a:rPr>
              <a:t>о</a:t>
            </a:r>
            <a:r>
              <a:rPr lang="ru-RU" altLang="cs-CZ" sz="2200"/>
              <a:t>здно? </a:t>
            </a:r>
          </a:p>
          <a:p>
            <a:pPr eaLnBrk="1" hangingPunct="1">
              <a:buFontTx/>
              <a:buChar char="•"/>
            </a:pPr>
            <a:r>
              <a:rPr lang="en-US" altLang="cs-CZ" sz="2200"/>
              <a:t>  </a:t>
            </a:r>
            <a:r>
              <a:rPr lang="ru-RU" altLang="cs-CZ" sz="2200"/>
              <a:t>Вы лож</a:t>
            </a:r>
            <a:r>
              <a:rPr lang="ru-RU" altLang="cs-CZ" sz="2200">
                <a:solidFill>
                  <a:srgbClr val="FF0000"/>
                </a:solidFill>
              </a:rPr>
              <a:t>и</a:t>
            </a:r>
            <a:r>
              <a:rPr lang="ru-RU" altLang="cs-CZ" sz="2200"/>
              <a:t>тесь спать р</a:t>
            </a:r>
            <a:r>
              <a:rPr lang="ru-RU" altLang="cs-CZ" sz="2200">
                <a:solidFill>
                  <a:srgbClr val="FF0000"/>
                </a:solidFill>
              </a:rPr>
              <a:t>а</a:t>
            </a:r>
            <a:r>
              <a:rPr lang="ru-RU" altLang="cs-CZ" sz="2200"/>
              <a:t>ньше или п</a:t>
            </a:r>
            <a:r>
              <a:rPr lang="ru-RU" altLang="cs-CZ" sz="2200">
                <a:solidFill>
                  <a:srgbClr val="FF0000"/>
                </a:solidFill>
              </a:rPr>
              <a:t>о</a:t>
            </a:r>
            <a:r>
              <a:rPr lang="ru-RU" altLang="cs-CZ" sz="2200"/>
              <a:t>зже?</a:t>
            </a:r>
          </a:p>
          <a:p>
            <a:pPr eaLnBrk="1" hangingPunct="1">
              <a:buFontTx/>
              <a:buChar char="•"/>
            </a:pPr>
            <a:r>
              <a:rPr lang="en-US" altLang="cs-CZ" sz="2200"/>
              <a:t>  </a:t>
            </a:r>
            <a:r>
              <a:rPr lang="ru-RU" altLang="cs-CZ" sz="2200"/>
              <a:t>А встав</a:t>
            </a:r>
            <a:r>
              <a:rPr lang="ru-RU" altLang="cs-CZ" sz="2200">
                <a:solidFill>
                  <a:srgbClr val="FF0000"/>
                </a:solidFill>
              </a:rPr>
              <a:t>а</a:t>
            </a:r>
            <a:r>
              <a:rPr lang="ru-RU" altLang="cs-CZ" sz="2200"/>
              <a:t>ть в </a:t>
            </a:r>
            <a:r>
              <a:rPr lang="en-US" altLang="cs-CZ" sz="2200"/>
              <a:t>7 </a:t>
            </a:r>
            <a:r>
              <a:rPr lang="ru-RU" altLang="cs-CZ" sz="2200"/>
              <a:t>час</a:t>
            </a:r>
            <a:r>
              <a:rPr lang="ru-RU" altLang="cs-CZ" sz="2200">
                <a:solidFill>
                  <a:srgbClr val="FF0000"/>
                </a:solidFill>
              </a:rPr>
              <a:t>о</a:t>
            </a:r>
            <a:r>
              <a:rPr lang="ru-RU" altLang="cs-CZ" sz="2200"/>
              <a:t>в утр</a:t>
            </a:r>
            <a:r>
              <a:rPr lang="ru-RU" altLang="cs-CZ" sz="2200">
                <a:solidFill>
                  <a:srgbClr val="FF0000"/>
                </a:solidFill>
              </a:rPr>
              <a:t>а</a:t>
            </a:r>
            <a:r>
              <a:rPr lang="en-US" altLang="cs-CZ" sz="2200"/>
              <a:t> </a:t>
            </a:r>
            <a:r>
              <a:rPr lang="ru-RU" altLang="cs-CZ" sz="2000"/>
              <a:t>–</a:t>
            </a:r>
            <a:r>
              <a:rPr lang="en-US" altLang="cs-CZ" sz="2200"/>
              <a:t> </a:t>
            </a:r>
            <a:r>
              <a:rPr lang="ru-RU" altLang="cs-CZ" sz="2200"/>
              <a:t>это р</a:t>
            </a:r>
            <a:r>
              <a:rPr lang="ru-RU" altLang="cs-CZ" sz="2200">
                <a:solidFill>
                  <a:srgbClr val="FF0000"/>
                </a:solidFill>
              </a:rPr>
              <a:t>а</a:t>
            </a:r>
            <a:r>
              <a:rPr lang="ru-RU" altLang="cs-CZ" sz="2200"/>
              <a:t>но?</a:t>
            </a:r>
          </a:p>
          <a:p>
            <a:pPr eaLnBrk="1" hangingPunct="1">
              <a:buFontTx/>
              <a:buChar char="•"/>
            </a:pPr>
            <a:r>
              <a:rPr lang="en-US" altLang="cs-CZ" sz="2200"/>
              <a:t>  </a:t>
            </a:r>
            <a:r>
              <a:rPr lang="ru-RU" altLang="cs-CZ" sz="2200"/>
              <a:t>Вы встаёте р</a:t>
            </a:r>
            <a:r>
              <a:rPr lang="ru-RU" altLang="cs-CZ" sz="2200">
                <a:solidFill>
                  <a:srgbClr val="FF0000"/>
                </a:solidFill>
              </a:rPr>
              <a:t>а</a:t>
            </a:r>
            <a:r>
              <a:rPr lang="ru-RU" altLang="cs-CZ" sz="2200"/>
              <a:t>ньше, чем в </a:t>
            </a:r>
            <a:r>
              <a:rPr lang="en-US" altLang="cs-CZ" sz="2200"/>
              <a:t>7 </a:t>
            </a:r>
            <a:r>
              <a:rPr lang="ru-RU" altLang="cs-CZ" sz="2200"/>
              <a:t>час</a:t>
            </a:r>
            <a:r>
              <a:rPr lang="ru-RU" altLang="cs-CZ" sz="2200">
                <a:solidFill>
                  <a:srgbClr val="FF0000"/>
                </a:solidFill>
              </a:rPr>
              <a:t>о</a:t>
            </a:r>
            <a:r>
              <a:rPr lang="ru-RU" altLang="cs-CZ" sz="2200"/>
              <a:t>в? Или м</a:t>
            </a:r>
            <a:r>
              <a:rPr lang="ru-RU" altLang="cs-CZ" sz="2200">
                <a:solidFill>
                  <a:srgbClr val="FF0000"/>
                </a:solidFill>
              </a:rPr>
              <a:t>о</a:t>
            </a:r>
            <a:r>
              <a:rPr lang="ru-RU" altLang="cs-CZ" sz="2200"/>
              <a:t>жет быть п</a:t>
            </a:r>
            <a:r>
              <a:rPr lang="ru-RU" altLang="cs-CZ" sz="2200">
                <a:solidFill>
                  <a:srgbClr val="FF0000"/>
                </a:solidFill>
              </a:rPr>
              <a:t>о</a:t>
            </a:r>
            <a:r>
              <a:rPr lang="ru-RU" altLang="cs-CZ" sz="2200"/>
              <a:t>зже?</a:t>
            </a:r>
            <a:endParaRPr lang="en-US" altLang="cs-CZ" sz="2200"/>
          </a:p>
          <a:p>
            <a:pPr eaLnBrk="1" hangingPunct="1"/>
            <a:r>
              <a:rPr lang="en-US" altLang="cs-CZ" sz="2200"/>
              <a:t> </a:t>
            </a:r>
          </a:p>
        </p:txBody>
      </p:sp>
      <p:sp>
        <p:nvSpPr>
          <p:cNvPr id="20486" name="Text Box 6">
            <a:extLst>
              <a:ext uri="{FF2B5EF4-FFF2-40B4-BE49-F238E27FC236}">
                <a16:creationId xmlns:a16="http://schemas.microsoft.com/office/drawing/2014/main" id="{978771EA-BB3B-4CD1-AFBD-DD0EE4D3B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212" y="2933701"/>
            <a:ext cx="1447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cs-CZ" sz="2000" dirty="0"/>
              <a:t>р</a:t>
            </a:r>
            <a:r>
              <a:rPr lang="ru-RU" altLang="cs-CZ" sz="2000" dirty="0">
                <a:solidFill>
                  <a:srgbClr val="FF0000"/>
                </a:solidFill>
              </a:rPr>
              <a:t>а</a:t>
            </a:r>
            <a:r>
              <a:rPr lang="ru-RU" altLang="cs-CZ" sz="2000" dirty="0"/>
              <a:t>ньше</a:t>
            </a:r>
            <a:endParaRPr lang="en-US" altLang="cs-CZ" sz="1800" dirty="0"/>
          </a:p>
        </p:txBody>
      </p:sp>
      <p:sp>
        <p:nvSpPr>
          <p:cNvPr id="20487" name="Text Box 7">
            <a:extLst>
              <a:ext uri="{FF2B5EF4-FFF2-40B4-BE49-F238E27FC236}">
                <a16:creationId xmlns:a16="http://schemas.microsoft.com/office/drawing/2014/main" id="{1AEEE6ED-B9F1-4E42-A84E-E76B7B1A50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1470026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ru-RU" altLang="cs-CZ" sz="2000" dirty="0"/>
              <a:t>р</a:t>
            </a:r>
            <a:r>
              <a:rPr lang="ru-RU" altLang="cs-CZ" sz="2000" dirty="0">
                <a:solidFill>
                  <a:srgbClr val="FF0000"/>
                </a:solidFill>
              </a:rPr>
              <a:t>а</a:t>
            </a:r>
            <a:r>
              <a:rPr lang="ru-RU" altLang="cs-CZ" sz="2000" dirty="0"/>
              <a:t>но</a:t>
            </a:r>
            <a:endParaRPr lang="en-US" altLang="cs-CZ" sz="1800" dirty="0"/>
          </a:p>
        </p:txBody>
      </p:sp>
      <p:sp>
        <p:nvSpPr>
          <p:cNvPr id="20488" name="Text Box 8">
            <a:extLst>
              <a:ext uri="{FF2B5EF4-FFF2-40B4-BE49-F238E27FC236}">
                <a16:creationId xmlns:a16="http://schemas.microsoft.com/office/drawing/2014/main" id="{87247CD3-00A0-4DC7-B6B1-10D1F889B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30053" y="2675055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п</a:t>
            </a:r>
            <a:r>
              <a:rPr lang="ru-RU" altLang="cs-CZ" sz="2000" dirty="0">
                <a:solidFill>
                  <a:srgbClr val="FF0000"/>
                </a:solidFill>
              </a:rPr>
              <a:t>о</a:t>
            </a:r>
            <a:r>
              <a:rPr lang="ru-RU" altLang="cs-CZ" sz="2000" dirty="0"/>
              <a:t>зже</a:t>
            </a:r>
            <a:endParaRPr lang="en-US" altLang="cs-CZ" sz="2000" dirty="0"/>
          </a:p>
        </p:txBody>
      </p:sp>
      <p:sp>
        <p:nvSpPr>
          <p:cNvPr id="20489" name="Text Box 9">
            <a:extLst>
              <a:ext uri="{FF2B5EF4-FFF2-40B4-BE49-F238E27FC236}">
                <a16:creationId xmlns:a16="http://schemas.microsoft.com/office/drawing/2014/main" id="{1F12B8D9-8911-424B-AD32-9E27F581B5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5488" y="1271588"/>
            <a:ext cx="1371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cs-CZ" sz="2000" dirty="0"/>
              <a:t>п</a:t>
            </a:r>
            <a:r>
              <a:rPr lang="ru-RU" altLang="cs-CZ" sz="2000" dirty="0">
                <a:solidFill>
                  <a:srgbClr val="FF0000"/>
                </a:solidFill>
              </a:rPr>
              <a:t>о</a:t>
            </a:r>
            <a:r>
              <a:rPr lang="ru-RU" altLang="cs-CZ" sz="2000" dirty="0"/>
              <a:t>здно</a:t>
            </a:r>
            <a:endParaRPr lang="en-US" altLang="cs-CZ" sz="2000" dirty="0"/>
          </a:p>
        </p:txBody>
      </p:sp>
      <p:sp>
        <p:nvSpPr>
          <p:cNvPr id="20490" name="Text Box 105">
            <a:extLst>
              <a:ext uri="{FF2B5EF4-FFF2-40B4-BE49-F238E27FC236}">
                <a16:creationId xmlns:a16="http://schemas.microsoft.com/office/drawing/2014/main" id="{DA13A01B-FA6E-4035-8889-95370C872DFD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8597107" y="3282157"/>
            <a:ext cx="3886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18" rIns="91435" bIns="45718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cs-CZ" sz="1200">
                <a:solidFill>
                  <a:srgbClr val="000000"/>
                </a:solidFill>
                <a:ea typeface="MS PGothic" panose="020B0600070205080204" pitchFamily="34" charset="-128"/>
              </a:rPr>
              <a:t>Copyright © 2012 by John Wiley &amp; Sons, Inc.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A996E9-0EDE-4134-9873-5821F629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05000"/>
            <a:ext cx="10668000" cy="1524000"/>
          </a:xfrm>
        </p:spPr>
        <p:txBody>
          <a:bodyPr/>
          <a:lstStyle/>
          <a:p>
            <a:r>
              <a:rPr lang="en-GB" dirty="0"/>
              <a:t>Find out when your classmates do to bed and when they get up.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956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5202F-F67E-4F75-BF0A-450005EF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95615"/>
            <a:ext cx="10668000" cy="716604"/>
          </a:xfrm>
        </p:spPr>
        <p:txBody>
          <a:bodyPr/>
          <a:lstStyle/>
          <a:p>
            <a:r>
              <a:rPr lang="en-GB" dirty="0"/>
              <a:t>Reflexive Verbs (205)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C7B48-1CD8-426E-BA3D-91132C9CF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78604"/>
            <a:ext cx="10668000" cy="4625479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Reflexive verbs add the particle </a:t>
            </a:r>
            <a:r>
              <a:rPr lang="ru-RU" b="1" dirty="0"/>
              <a:t>–</a:t>
            </a:r>
            <a:r>
              <a:rPr lang="ru-RU" b="1" dirty="0" err="1"/>
              <a:t>ся</a:t>
            </a:r>
            <a:r>
              <a:rPr lang="ru-RU" b="1" dirty="0"/>
              <a:t>, </a:t>
            </a:r>
            <a:r>
              <a:rPr lang="en-GB" dirty="0"/>
              <a:t>an abbreviation of the reflexive pronoun </a:t>
            </a:r>
            <a:r>
              <a:rPr lang="ru-RU" b="1" dirty="0"/>
              <a:t>себ</a:t>
            </a:r>
            <a:r>
              <a:rPr lang="ru-RU" b="1" dirty="0">
                <a:solidFill>
                  <a:srgbClr val="FFFF00">
                    <a:alpha val="70000"/>
                  </a:srgbClr>
                </a:solidFill>
              </a:rPr>
              <a:t>я</a:t>
            </a:r>
            <a:r>
              <a:rPr lang="ru-RU" b="1" dirty="0"/>
              <a:t> </a:t>
            </a:r>
            <a:r>
              <a:rPr lang="en-GB" dirty="0"/>
              <a:t>to the end of the all verbal forms/</a:t>
            </a:r>
          </a:p>
          <a:p>
            <a:r>
              <a:rPr lang="en-GB" dirty="0"/>
              <a:t>It has two variant forms: </a:t>
            </a:r>
            <a:r>
              <a:rPr lang="ru-RU" b="1" dirty="0"/>
              <a:t>–</a:t>
            </a:r>
            <a:r>
              <a:rPr lang="ru-RU" b="1" dirty="0" err="1"/>
              <a:t>ся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en-GB" dirty="0"/>
              <a:t>after a consonant) and </a:t>
            </a:r>
            <a:r>
              <a:rPr lang="ru-RU" b="1" dirty="0"/>
              <a:t>–</a:t>
            </a:r>
            <a:r>
              <a:rPr lang="ru-RU" b="1" dirty="0" err="1"/>
              <a:t>сь</a:t>
            </a:r>
            <a:r>
              <a:rPr lang="en-GB" b="1" dirty="0"/>
              <a:t> </a:t>
            </a:r>
            <a:r>
              <a:rPr lang="en-GB" dirty="0"/>
              <a:t>(after a vowel)</a:t>
            </a:r>
            <a:r>
              <a:rPr lang="ru-RU" dirty="0"/>
              <a:t>.</a:t>
            </a:r>
            <a:endParaRPr lang="en-GB" dirty="0"/>
          </a:p>
          <a:p>
            <a:r>
              <a:rPr lang="en-GB" dirty="0"/>
              <a:t>You already know the reflexive verbs of the second conjunction group </a:t>
            </a:r>
            <a:r>
              <a:rPr lang="ru-RU" b="1" dirty="0" err="1"/>
              <a:t>уч</a:t>
            </a:r>
            <a:r>
              <a:rPr lang="cs-CZ" dirty="0"/>
              <a:t>|</a:t>
            </a:r>
            <a:r>
              <a:rPr lang="ru-RU" b="1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b="1" dirty="0"/>
              <a:t>ть</a:t>
            </a:r>
            <a:r>
              <a:rPr lang="cs-CZ" dirty="0"/>
              <a:t>|</a:t>
            </a:r>
            <a:r>
              <a:rPr lang="ru-RU" b="1" dirty="0" err="1"/>
              <a:t>ся</a:t>
            </a:r>
            <a:r>
              <a:rPr lang="en-GB" b="1" dirty="0"/>
              <a:t> </a:t>
            </a:r>
            <a:r>
              <a:rPr lang="en-GB" dirty="0"/>
              <a:t>(</a:t>
            </a:r>
            <a:r>
              <a:rPr lang="en-GB" i="1" dirty="0"/>
              <a:t>to study</a:t>
            </a:r>
            <a:r>
              <a:rPr lang="en-GB" dirty="0"/>
              <a:t>) and </a:t>
            </a:r>
            <a:r>
              <a:rPr lang="ru-RU" b="1" dirty="0"/>
              <a:t>лож</a:t>
            </a:r>
            <a:r>
              <a:rPr lang="cs-CZ" dirty="0"/>
              <a:t>|</a:t>
            </a:r>
            <a:r>
              <a:rPr lang="ru-RU" b="1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b="1" dirty="0"/>
              <a:t>ть</a:t>
            </a:r>
            <a:r>
              <a:rPr lang="cs-CZ" dirty="0"/>
              <a:t>|</a:t>
            </a:r>
            <a:r>
              <a:rPr lang="ru-RU" b="1" dirty="0" err="1"/>
              <a:t>ся</a:t>
            </a:r>
            <a:r>
              <a:rPr lang="ru-RU" b="1" dirty="0"/>
              <a:t> </a:t>
            </a:r>
            <a:r>
              <a:rPr lang="en-GB" dirty="0"/>
              <a:t>(</a:t>
            </a:r>
            <a:r>
              <a:rPr lang="en-GB" i="1" dirty="0"/>
              <a:t>to lie down</a:t>
            </a:r>
            <a:r>
              <a:rPr lang="en-GB" dirty="0"/>
              <a:t>).</a:t>
            </a:r>
          </a:p>
          <a:p>
            <a:pPr marL="0" indent="0">
              <a:buNone/>
            </a:pPr>
            <a:r>
              <a:rPr lang="ru-RU" dirty="0"/>
              <a:t>я </a:t>
            </a:r>
            <a:r>
              <a:rPr lang="ru-RU" dirty="0" err="1"/>
              <a:t>уч</a:t>
            </a:r>
            <a:r>
              <a:rPr lang="ru-RU" dirty="0"/>
              <a:t>-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-</a:t>
            </a:r>
            <a:r>
              <a:rPr lang="ru-RU" dirty="0" err="1">
                <a:highlight>
                  <a:srgbClr val="800000"/>
                </a:highlight>
              </a:rPr>
              <a:t>сь</a:t>
            </a:r>
            <a:r>
              <a:rPr lang="ru-RU" dirty="0">
                <a:highlight>
                  <a:srgbClr val="800000"/>
                </a:highlight>
              </a:rPr>
              <a:t> </a:t>
            </a:r>
            <a:r>
              <a:rPr lang="ru-RU" dirty="0"/>
              <a:t>				я лож-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-</a:t>
            </a:r>
            <a:r>
              <a:rPr lang="ru-RU" dirty="0" err="1">
                <a:highlight>
                  <a:srgbClr val="800000"/>
                </a:highlight>
              </a:rPr>
              <a:t>сь</a:t>
            </a:r>
            <a:endParaRPr lang="ru-RU" dirty="0">
              <a:highlight>
                <a:srgbClr val="800000"/>
              </a:highlight>
            </a:endParaRPr>
          </a:p>
          <a:p>
            <a:pPr marL="0" indent="0">
              <a:buNone/>
            </a:pPr>
            <a:r>
              <a:rPr lang="ru-RU" dirty="0"/>
              <a:t>ты 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 err="1"/>
              <a:t>ч</a:t>
            </a:r>
            <a:r>
              <a:rPr lang="ru-RU" dirty="0"/>
              <a:t>-ишь-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r>
              <a:rPr lang="ru-RU" dirty="0"/>
              <a:t>			 	ты лож-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шь-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endParaRPr lang="ru-RU" dirty="0">
              <a:highlight>
                <a:srgbClr val="800000"/>
              </a:highlight>
            </a:endParaRPr>
          </a:p>
          <a:p>
            <a:pPr marL="0" indent="0">
              <a:buNone/>
            </a:pPr>
            <a:r>
              <a:rPr lang="ru-RU" dirty="0"/>
              <a:t>он/он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 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 err="1"/>
              <a:t>ч-ит-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r>
              <a:rPr lang="ru-RU" dirty="0"/>
              <a:t>			</a:t>
            </a:r>
            <a:r>
              <a:rPr lang="en-GB" dirty="0"/>
              <a:t>	</a:t>
            </a:r>
            <a:r>
              <a:rPr lang="ru-RU" dirty="0"/>
              <a:t>он/он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 лож-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 err="1"/>
              <a:t>т</a:t>
            </a:r>
            <a:r>
              <a:rPr lang="ru-RU" dirty="0"/>
              <a:t>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endParaRPr lang="ru-RU" dirty="0">
              <a:highlight>
                <a:srgbClr val="800000"/>
              </a:highlight>
            </a:endParaRPr>
          </a:p>
          <a:p>
            <a:pPr marL="0" indent="0">
              <a:buNone/>
            </a:pPr>
            <a:r>
              <a:rPr lang="ru-RU" dirty="0"/>
              <a:t>мы 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 err="1"/>
              <a:t>ч</a:t>
            </a:r>
            <a:r>
              <a:rPr lang="ru-RU" dirty="0"/>
              <a:t>-им-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r>
              <a:rPr lang="ru-RU" dirty="0"/>
              <a:t> 				мы лож-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м-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endParaRPr lang="ru-RU" dirty="0">
              <a:highlight>
                <a:srgbClr val="800000"/>
              </a:highlight>
            </a:endParaRPr>
          </a:p>
          <a:p>
            <a:pPr marL="0" indent="0">
              <a:buNone/>
            </a:pPr>
            <a:r>
              <a:rPr lang="ru-RU" dirty="0"/>
              <a:t>вы 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 err="1"/>
              <a:t>ч-ите-</a:t>
            </a:r>
            <a:r>
              <a:rPr lang="ru-RU" dirty="0" err="1">
                <a:highlight>
                  <a:srgbClr val="800000"/>
                </a:highlight>
              </a:rPr>
              <a:t>сь</a:t>
            </a:r>
            <a:r>
              <a:rPr lang="ru-RU" dirty="0"/>
              <a:t>				вы лож-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 err="1"/>
              <a:t>те</a:t>
            </a:r>
            <a:r>
              <a:rPr lang="ru-RU" dirty="0"/>
              <a:t>-</a:t>
            </a:r>
            <a:r>
              <a:rPr lang="ru-RU" dirty="0" err="1">
                <a:highlight>
                  <a:srgbClr val="800000"/>
                </a:highlight>
              </a:rPr>
              <a:t>сь</a:t>
            </a:r>
            <a:endParaRPr lang="ru-RU" dirty="0">
              <a:highlight>
                <a:srgbClr val="800000"/>
              </a:highlight>
            </a:endParaRPr>
          </a:p>
          <a:p>
            <a:pPr marL="0" indent="0">
              <a:buNone/>
            </a:pPr>
            <a:r>
              <a:rPr lang="ru-RU" dirty="0"/>
              <a:t>он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 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 err="1"/>
              <a:t>ч-ат-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r>
              <a:rPr lang="ru-RU" dirty="0"/>
              <a:t> 				он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 </a:t>
            </a:r>
            <a:r>
              <a:rPr lang="ru-RU" dirty="0"/>
              <a:t>лож-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 err="1"/>
              <a:t>т</a:t>
            </a:r>
            <a:r>
              <a:rPr lang="ru-RU" dirty="0"/>
              <a:t>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endParaRPr lang="en-GB" dirty="0"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0592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55202F-F67E-4F75-BF0A-450005EF9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395615"/>
            <a:ext cx="10668000" cy="716604"/>
          </a:xfrm>
        </p:spPr>
        <p:txBody>
          <a:bodyPr/>
          <a:lstStyle/>
          <a:p>
            <a:r>
              <a:rPr lang="en-GB" dirty="0"/>
              <a:t>Reflexive Verbs (205)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8C7B48-1CD8-426E-BA3D-91132C9CFC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478604"/>
            <a:ext cx="10668000" cy="4625479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Now you will learn reflexive verbs of the first conjunction group endings.</a:t>
            </a:r>
          </a:p>
          <a:p>
            <a:pPr marL="0" indent="0">
              <a:buNone/>
            </a:pPr>
            <a:r>
              <a:rPr lang="ru-RU" dirty="0"/>
              <a:t>ЗАНИМ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cs-CZ" dirty="0"/>
              <a:t>|</a:t>
            </a:r>
            <a:r>
              <a:rPr lang="ru-RU" dirty="0"/>
              <a:t>ТЬ</a:t>
            </a:r>
            <a:r>
              <a:rPr lang="cs-CZ" dirty="0"/>
              <a:t>|</a:t>
            </a:r>
            <a:r>
              <a:rPr lang="ru-RU" dirty="0"/>
              <a:t>СЯ</a:t>
            </a:r>
            <a:r>
              <a:rPr lang="cs-CZ" dirty="0"/>
              <a:t> </a:t>
            </a:r>
            <a:r>
              <a:rPr lang="ru-RU" dirty="0"/>
              <a:t>(</a:t>
            </a:r>
            <a:r>
              <a:rPr lang="en-GB" i="1" dirty="0"/>
              <a:t>to do schoolwork, to study</a:t>
            </a:r>
            <a:r>
              <a:rPr lang="en-GB" dirty="0"/>
              <a:t>)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			</a:t>
            </a:r>
            <a:r>
              <a:rPr lang="cs-CZ" dirty="0"/>
              <a:t>	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cs-CZ" dirty="0"/>
              <a:t>|</a:t>
            </a:r>
            <a:r>
              <a:rPr lang="ru-RU" dirty="0" err="1"/>
              <a:t>ть</a:t>
            </a:r>
            <a:r>
              <a:rPr lang="cs-CZ" dirty="0"/>
              <a:t>|</a:t>
            </a:r>
            <a:r>
              <a:rPr lang="ru-RU" dirty="0" err="1"/>
              <a:t>ся</a:t>
            </a:r>
            <a:r>
              <a:rPr lang="cs-CZ" dirty="0"/>
              <a:t>			</a:t>
            </a:r>
            <a:r>
              <a:rPr lang="ru-RU" dirty="0"/>
              <a:t> 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cs-CZ" dirty="0"/>
              <a:t>|</a:t>
            </a:r>
            <a:r>
              <a:rPr lang="ru-RU" dirty="0" err="1"/>
              <a:t>ть</a:t>
            </a:r>
            <a:r>
              <a:rPr lang="cs-CZ" dirty="0"/>
              <a:t>|</a:t>
            </a:r>
            <a:r>
              <a:rPr lang="ru-RU" dirty="0" err="1"/>
              <a:t>ся</a:t>
            </a:r>
            <a:endParaRPr lang="en-GB" dirty="0"/>
          </a:p>
          <a:p>
            <a:pPr marL="0" indent="0">
              <a:buNone/>
            </a:pPr>
            <a:r>
              <a:rPr lang="ru-RU" dirty="0"/>
              <a:t>я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-ю-</a:t>
            </a:r>
            <a:r>
              <a:rPr lang="ru-RU" dirty="0" err="1">
                <a:highlight>
                  <a:srgbClr val="800000"/>
                </a:highlight>
              </a:rPr>
              <a:t>сь</a:t>
            </a:r>
            <a:r>
              <a:rPr lang="ru-RU" dirty="0"/>
              <a:t>	 </a:t>
            </a:r>
            <a:r>
              <a:rPr lang="cs-CZ" dirty="0"/>
              <a:t>	</a:t>
            </a:r>
            <a:r>
              <a:rPr lang="ru-RU" dirty="0"/>
              <a:t>я 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r>
              <a:rPr lang="cs-CZ" dirty="0"/>
              <a:t>			</a:t>
            </a:r>
            <a:r>
              <a:rPr lang="ru-RU" dirty="0"/>
              <a:t> я </a:t>
            </a:r>
            <a:r>
              <a:rPr lang="ru-RU" dirty="0" err="1"/>
              <a:t>раздев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endParaRPr lang="ru-RU" dirty="0">
              <a:highlight>
                <a:srgbClr val="800000"/>
              </a:highlight>
            </a:endParaRPr>
          </a:p>
          <a:p>
            <a:pPr marL="0" indent="0">
              <a:buNone/>
            </a:pPr>
            <a:r>
              <a:rPr lang="ru-RU" dirty="0"/>
              <a:t>ты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-ешь-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r>
              <a:rPr lang="ru-RU" dirty="0"/>
              <a:t>	 </a:t>
            </a:r>
            <a:r>
              <a:rPr lang="cs-CZ" dirty="0"/>
              <a:t>	</a:t>
            </a:r>
            <a:r>
              <a:rPr lang="ru-RU" dirty="0"/>
              <a:t>ты 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r>
              <a:rPr lang="ru-RU" dirty="0"/>
              <a:t>		 ты </a:t>
            </a:r>
            <a:r>
              <a:rPr lang="ru-RU" dirty="0" err="1"/>
              <a:t>раздев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endParaRPr lang="ru-RU" dirty="0">
              <a:highlight>
                <a:srgbClr val="800000"/>
              </a:highlight>
            </a:endParaRPr>
          </a:p>
          <a:p>
            <a:pPr marL="0" indent="0">
              <a:buNone/>
            </a:pPr>
            <a:r>
              <a:rPr lang="ru-RU" dirty="0"/>
              <a:t>он/он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 err="1"/>
              <a:t>-ет-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r>
              <a:rPr lang="ru-RU" dirty="0"/>
              <a:t>	 </a:t>
            </a:r>
            <a:r>
              <a:rPr lang="cs-CZ" dirty="0"/>
              <a:t>	</a:t>
            </a:r>
            <a:r>
              <a:rPr lang="ru-RU" dirty="0"/>
              <a:t>он/он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cs-CZ" dirty="0">
                <a:solidFill>
                  <a:srgbClr val="FFFF00">
                    <a:alpha val="70000"/>
                  </a:srgbClr>
                </a:solidFill>
              </a:rPr>
              <a:t> 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r>
              <a:rPr lang="ru-RU" dirty="0"/>
              <a:t>		 он/он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cs-CZ" dirty="0">
                <a:solidFill>
                  <a:srgbClr val="FFFF00">
                    <a:alpha val="70000"/>
                  </a:srgbClr>
                </a:solidFill>
              </a:rPr>
              <a:t> </a:t>
            </a:r>
            <a:r>
              <a:rPr lang="ru-RU" dirty="0" err="1"/>
              <a:t>раздев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endParaRPr lang="ru-RU" dirty="0">
              <a:highlight>
                <a:srgbClr val="800000"/>
              </a:highlight>
            </a:endParaRPr>
          </a:p>
          <a:p>
            <a:pPr marL="0" indent="0">
              <a:buNone/>
            </a:pPr>
            <a:r>
              <a:rPr lang="ru-RU" dirty="0"/>
              <a:t>мы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-ем-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r>
              <a:rPr lang="ru-RU" dirty="0"/>
              <a:t>	 </a:t>
            </a:r>
            <a:r>
              <a:rPr lang="cs-CZ" dirty="0"/>
              <a:t>	</a:t>
            </a:r>
            <a:r>
              <a:rPr lang="ru-RU" dirty="0"/>
              <a:t>мы 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r>
              <a:rPr lang="ru-RU" dirty="0"/>
              <a:t>		 мы </a:t>
            </a:r>
            <a:r>
              <a:rPr lang="ru-RU" dirty="0" err="1"/>
              <a:t>раздев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endParaRPr lang="ru-RU" dirty="0">
              <a:highlight>
                <a:srgbClr val="800000"/>
              </a:highlight>
            </a:endParaRPr>
          </a:p>
          <a:p>
            <a:pPr marL="0" indent="0">
              <a:buNone/>
            </a:pPr>
            <a:r>
              <a:rPr lang="ru-RU" dirty="0"/>
              <a:t>вы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 err="1"/>
              <a:t>-ете-</a:t>
            </a:r>
            <a:r>
              <a:rPr lang="ru-RU" dirty="0" err="1">
                <a:highlight>
                  <a:srgbClr val="800000"/>
                </a:highlight>
              </a:rPr>
              <a:t>сь</a:t>
            </a:r>
            <a:r>
              <a:rPr lang="ru-RU" dirty="0"/>
              <a:t>	 </a:t>
            </a:r>
            <a:r>
              <a:rPr lang="cs-CZ" dirty="0"/>
              <a:t>	</a:t>
            </a:r>
            <a:r>
              <a:rPr lang="ru-RU" dirty="0"/>
              <a:t>вы 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r>
              <a:rPr lang="ru-RU" dirty="0"/>
              <a:t>		 вы </a:t>
            </a:r>
            <a:r>
              <a:rPr lang="ru-RU" dirty="0" err="1"/>
              <a:t>раздев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endParaRPr lang="ru-RU" dirty="0">
              <a:highlight>
                <a:srgbClr val="800000"/>
              </a:highlight>
            </a:endParaRPr>
          </a:p>
          <a:p>
            <a:pPr marL="0" indent="0">
              <a:buNone/>
            </a:pPr>
            <a:r>
              <a:rPr lang="ru-RU" dirty="0"/>
              <a:t>он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-ют-</a:t>
            </a:r>
            <a:r>
              <a:rPr lang="ru-RU" dirty="0" err="1">
                <a:highlight>
                  <a:srgbClr val="800000"/>
                </a:highlight>
              </a:rPr>
              <a:t>ся</a:t>
            </a:r>
            <a:r>
              <a:rPr lang="ru-RU" dirty="0"/>
              <a:t>	 </a:t>
            </a:r>
            <a:r>
              <a:rPr lang="cs-CZ" dirty="0"/>
              <a:t>	</a:t>
            </a:r>
            <a:r>
              <a:rPr lang="ru-RU" dirty="0"/>
              <a:t>он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 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r>
              <a:rPr lang="ru-RU" dirty="0"/>
              <a:t>		 он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 </a:t>
            </a:r>
            <a:r>
              <a:rPr lang="ru-RU" dirty="0" err="1"/>
              <a:t>раздев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-</a:t>
            </a:r>
            <a:r>
              <a:rPr lang="cs-CZ" dirty="0">
                <a:highlight>
                  <a:srgbClr val="800000"/>
                </a:highlight>
              </a:rPr>
              <a:t>____</a:t>
            </a:r>
            <a:endParaRPr lang="ru-RU" dirty="0">
              <a:highlight>
                <a:srgbClr val="800000"/>
              </a:highlight>
            </a:endParaRPr>
          </a:p>
          <a:p>
            <a:pPr marL="0" indent="0">
              <a:buNone/>
            </a:pPr>
            <a:endParaRPr lang="en-GB" dirty="0">
              <a:highlight>
                <a:srgbClr val="800000"/>
              </a:highlight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C8B4FF99-0429-43C8-B353-4078B4B71043}"/>
                  </a:ext>
                </a:extLst>
              </p14:cNvPr>
              <p14:cNvContentPartPr/>
              <p14:nvPr/>
            </p14:nvContentPartPr>
            <p14:xfrm>
              <a:off x="8201160" y="2305080"/>
              <a:ext cx="1295640" cy="486360"/>
            </p14:xfrm>
          </p:contentPart>
        </mc:Choice>
        <mc:Fallback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C8B4FF99-0429-43C8-B353-4078B4B7104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1800" y="2295720"/>
                <a:ext cx="1314360" cy="50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328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B35EE5-D3BA-45AA-9BD3-24F2474D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251561"/>
            <a:ext cx="10668000" cy="502356"/>
          </a:xfrm>
        </p:spPr>
        <p:txBody>
          <a:bodyPr>
            <a:normAutofit fontScale="90000"/>
          </a:bodyPr>
          <a:lstStyle/>
          <a:p>
            <a:r>
              <a:rPr lang="en-GB" dirty="0"/>
              <a:t>Exercise 2 p. 206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6FA811-9318-46E5-82DC-A8584B09B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753917"/>
            <a:ext cx="10668000" cy="5759771"/>
          </a:xfrm>
        </p:spPr>
        <p:txBody>
          <a:bodyPr numCol="2">
            <a:normAutofit fontScale="92500" lnSpcReduction="10000"/>
          </a:bodyPr>
          <a:lstStyle/>
          <a:p>
            <a:r>
              <a:rPr lang="en-GB" dirty="0"/>
              <a:t>Fill in the verb endings</a:t>
            </a:r>
          </a:p>
          <a:p>
            <a:pPr marL="514350" indent="-514350">
              <a:buAutoNum type="arabicParenR"/>
            </a:pPr>
            <a:r>
              <a:rPr lang="ru-RU" dirty="0"/>
              <a:t>Он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 в библиот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ке.</a:t>
            </a:r>
          </a:p>
          <a:p>
            <a:pPr marL="514350" indent="-514350">
              <a:buAutoNum type="arabicParenR"/>
            </a:pPr>
            <a:r>
              <a:rPr lang="ru-RU" dirty="0"/>
              <a:t>В 8 час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в я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____.</a:t>
            </a:r>
          </a:p>
          <a:p>
            <a:pPr marL="514350" indent="-514350">
              <a:buAutoNum type="arabicParenR"/>
            </a:pPr>
            <a:r>
              <a:rPr lang="ru-RU" dirty="0"/>
              <a:t>С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ша никогд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 не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 </a:t>
            </a:r>
          </a:p>
          <a:p>
            <a:pPr marL="514350" indent="-514350">
              <a:buAutoNum type="arabicParenR"/>
            </a:pPr>
            <a:r>
              <a:rPr lang="ru-RU" dirty="0"/>
              <a:t>Ты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 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у</a:t>
            </a:r>
            <a:r>
              <a:rPr lang="ru-RU" dirty="0"/>
              <a:t>тром 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ли 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чером?</a:t>
            </a:r>
          </a:p>
          <a:p>
            <a:pPr marL="514350" indent="-514350">
              <a:buAutoNum type="arabicParenR"/>
            </a:pPr>
            <a:r>
              <a:rPr lang="ru-RU" dirty="0"/>
              <a:t>Где вы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____?</a:t>
            </a:r>
          </a:p>
          <a:p>
            <a:pPr marL="514350" indent="-514350">
              <a:buAutoNum type="arabicParenR"/>
            </a:pPr>
            <a:r>
              <a:rPr lang="ru-RU" dirty="0"/>
              <a:t>Я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 д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ма.</a:t>
            </a:r>
          </a:p>
          <a:p>
            <a:pPr marL="514350" indent="-514350">
              <a:buAutoNum type="arabicParenR"/>
            </a:pPr>
            <a:r>
              <a:rPr lang="ru-RU" dirty="0"/>
              <a:t>Мы </a:t>
            </a:r>
            <a:r>
              <a:rPr lang="ru-RU" dirty="0" err="1"/>
              <a:t>заним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 в библиот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ке.</a:t>
            </a:r>
          </a:p>
          <a:p>
            <a:pPr marL="514350" indent="-514350">
              <a:buAutoNum type="arabicParenR"/>
            </a:pPr>
            <a:r>
              <a:rPr lang="ru-RU" dirty="0"/>
              <a:t>Утром мы 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____.</a:t>
            </a:r>
          </a:p>
          <a:p>
            <a:pPr marL="514350" indent="-514350">
              <a:buAutoNum type="arabicParenR"/>
            </a:pPr>
            <a:r>
              <a:rPr lang="ru-RU" dirty="0"/>
              <a:t>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чером мы </a:t>
            </a:r>
            <a:r>
              <a:rPr lang="ru-RU" dirty="0" err="1"/>
              <a:t>раздев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____.</a:t>
            </a:r>
          </a:p>
          <a:p>
            <a:pPr marL="514350" indent="-514350">
              <a:buAutoNum type="arabicParenR"/>
            </a:pPr>
            <a:r>
              <a:rPr lang="ru-RU" dirty="0"/>
              <a:t> Оля 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____.</a:t>
            </a:r>
          </a:p>
          <a:p>
            <a:pPr marL="514350" indent="-514350">
              <a:buAutoNum type="arabicParenR"/>
            </a:pPr>
            <a:r>
              <a:rPr lang="ru-RU" dirty="0"/>
              <a:t> Где ты 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____,в сп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льне 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и</a:t>
            </a:r>
            <a:r>
              <a:rPr lang="ru-RU" dirty="0"/>
              <a:t>ли в 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нной?</a:t>
            </a:r>
          </a:p>
          <a:p>
            <a:pPr marL="514350" indent="-514350">
              <a:buAutoNum type="arabicParenR"/>
            </a:pPr>
            <a:r>
              <a:rPr lang="ru-RU" dirty="0"/>
              <a:t> Я </a:t>
            </a:r>
            <a:r>
              <a:rPr lang="ru-RU" dirty="0" err="1"/>
              <a:t>одев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 в 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нной.</a:t>
            </a:r>
          </a:p>
          <a:p>
            <a:pPr marL="514350" indent="-514350">
              <a:buAutoNum type="arabicParenR"/>
            </a:pPr>
            <a:r>
              <a:rPr lang="ru-RU" dirty="0"/>
              <a:t> В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е</a:t>
            </a:r>
            <a:r>
              <a:rPr lang="ru-RU" dirty="0"/>
              <a:t>чером я </a:t>
            </a:r>
            <a:r>
              <a:rPr lang="ru-RU" dirty="0" err="1"/>
              <a:t>раздев</a:t>
            </a:r>
            <a:r>
              <a:rPr lang="ru-RU" dirty="0" err="1">
                <a:solidFill>
                  <a:srgbClr val="FFFF00">
                    <a:alpha val="70000"/>
                  </a:srgbClr>
                </a:solidFill>
              </a:rPr>
              <a:t>а</a:t>
            </a:r>
            <a:r>
              <a:rPr lang="ru-RU" dirty="0"/>
              <a:t>____ и лож____ спать.</a:t>
            </a:r>
          </a:p>
          <a:p>
            <a:pPr marL="514350" indent="-514350">
              <a:buAutoNum type="arabicParenR"/>
            </a:pPr>
            <a:r>
              <a:rPr lang="ru-RU" dirty="0"/>
              <a:t>Во ск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лько вы лож____ спать?</a:t>
            </a:r>
          </a:p>
          <a:p>
            <a:pPr marL="514350" indent="-514350">
              <a:buAutoNum type="arabicParenR"/>
            </a:pPr>
            <a:r>
              <a:rPr lang="ru-RU" dirty="0"/>
              <a:t>Мы лож____ спать в 12 час</a:t>
            </a:r>
            <a:r>
              <a:rPr lang="ru-RU" dirty="0">
                <a:solidFill>
                  <a:srgbClr val="FFFF00">
                    <a:alpha val="70000"/>
                  </a:srgbClr>
                </a:solidFill>
              </a:rPr>
              <a:t>о</a:t>
            </a:r>
            <a:r>
              <a:rPr lang="ru-RU" dirty="0"/>
              <a:t>в.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538850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3129</Words>
  <Application>Microsoft Office PowerPoint</Application>
  <PresentationFormat>Širokoúhlá obrazovka</PresentationFormat>
  <Paragraphs>876</Paragraphs>
  <Slides>44</Slides>
  <Notes>28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1" baseType="lpstr">
      <vt:lpstr>Arial</vt:lpstr>
      <vt:lpstr>Avenir Next LT Pro</vt:lpstr>
      <vt:lpstr>Avenir Next LT Pro Light</vt:lpstr>
      <vt:lpstr>Calibri</vt:lpstr>
      <vt:lpstr>Sitka Subheading</vt:lpstr>
      <vt:lpstr>Times New Roman</vt:lpstr>
      <vt:lpstr>PebbleVTI</vt:lpstr>
      <vt:lpstr>Chapter 7</vt:lpstr>
      <vt:lpstr>Prezentace aplikace PowerPoint</vt:lpstr>
      <vt:lpstr>Prezentace aplikace PowerPoint</vt:lpstr>
      <vt:lpstr>Prezentace aplikace PowerPoint</vt:lpstr>
      <vt:lpstr>Prezentace aplikace PowerPoint</vt:lpstr>
      <vt:lpstr>Find out when your classmates do to bed and when they get up.</vt:lpstr>
      <vt:lpstr>Reflexive Verbs (205)</vt:lpstr>
      <vt:lpstr>Reflexive Verbs (205)</vt:lpstr>
      <vt:lpstr>Exercise 2 p. 206</vt:lpstr>
      <vt:lpstr>Conjunction of Verbs (207) A. First-conjunction verbs </vt:lpstr>
      <vt:lpstr>Conjunction of Verbs (207) B. Second-conjunction verbs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Exercise 3 p. 208</vt:lpstr>
      <vt:lpstr>Exercise 3 p. 208</vt:lpstr>
      <vt:lpstr>Direct Object</vt:lpstr>
      <vt:lpstr>Direct Object</vt:lpstr>
      <vt:lpstr>Prezentace aplikace PowerPoint</vt:lpstr>
      <vt:lpstr>Direct Object = Accusative Case</vt:lpstr>
      <vt:lpstr>Prezentace aplikace PowerPoint</vt:lpstr>
      <vt:lpstr>Prezentace aplikace PowerPoint</vt:lpstr>
      <vt:lpstr>Prezentace aplikace PowerPoint</vt:lpstr>
      <vt:lpstr>Prezentace aplikace PowerPoint</vt:lpstr>
      <vt:lpstr>Что они делают?</vt:lpstr>
      <vt:lpstr>Prezentace aplikace PowerPoint</vt:lpstr>
      <vt:lpstr>Здравствуйте, это бабушка!</vt:lpstr>
      <vt:lpstr>Prezentace aplikace PowerPoint</vt:lpstr>
      <vt:lpstr>Упражнение 5 Complete the sentences with the words in the parenthesis.</vt:lpstr>
      <vt:lpstr>Упражнение 6 Write complete sentences with the following words.</vt:lpstr>
      <vt:lpstr>Additional 1. Give short answers by choosing either one of the alternatives underlined. </vt:lpstr>
      <vt:lpstr>Additional 2. Say that you do the same thing. </vt:lpstr>
      <vt:lpstr>А кто у вас…? (196)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Světlana Michálková</dc:creator>
  <cp:lastModifiedBy>Zbyněk Michálek</cp:lastModifiedBy>
  <cp:revision>66</cp:revision>
  <dcterms:created xsi:type="dcterms:W3CDTF">2021-02-21T13:05:56Z</dcterms:created>
  <dcterms:modified xsi:type="dcterms:W3CDTF">2023-03-07T16:28:38Z</dcterms:modified>
</cp:coreProperties>
</file>