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9" r:id="rId5"/>
    <p:sldId id="271" r:id="rId6"/>
    <p:sldId id="270" r:id="rId7"/>
    <p:sldId id="260" r:id="rId8"/>
    <p:sldId id="259" r:id="rId9"/>
    <p:sldId id="262" r:id="rId10"/>
    <p:sldId id="261" r:id="rId11"/>
    <p:sldId id="264" r:id="rId12"/>
    <p:sldId id="263" r:id="rId13"/>
    <p:sldId id="266" r:id="rId14"/>
    <p:sldId id="265" r:id="rId15"/>
    <p:sldId id="268" r:id="rId16"/>
    <p:sldId id="267" r:id="rId17"/>
    <p:sldId id="273" r:id="rId18"/>
    <p:sldId id="272" r:id="rId19"/>
    <p:sldId id="275" r:id="rId20"/>
    <p:sldId id="276" r:id="rId21"/>
    <p:sldId id="274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22B87-8162-39B6-A0F3-D80081AA0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8575B2-49A2-35FE-F393-28E49BAF4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A0B0BC-6B9A-BFD2-F449-5B103824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428A48-576B-EA78-F373-7C3E1FF2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474C6-F134-3653-9DFB-9873AC17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81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4F7D5-CACB-CDE5-28A8-8A7BE7945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E7C89B-7571-1D19-03AA-1E7D205AD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28A81-1C47-9C21-3D00-8CD5DE20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CF40FD-F4C7-081F-1756-5C3CC7BD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0065E-9A7E-C54C-68B5-F9159CB9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1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C7E9B5-3A04-416B-E027-27CF2D763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3BEF62-CA7F-FA48-0AA0-491F8689A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6F93C2-F99A-A53E-D3E6-64B530A5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250F83-376D-DEFB-BD3E-2A8D454CF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8B71B3-4416-6B51-E70D-7DD7B782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77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B4ADD-E0A7-AD64-776D-7C71A229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F6F3D9-353B-9587-6CB5-272DBB6F0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7A968E-C510-484F-F889-6DE08BCE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C69208-FC24-525C-3A24-D80EA059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148620-383F-F294-007A-0947D2C8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2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18E4E-CE2A-9E4A-D187-D3176311B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B41774-3595-5425-7901-F3C4C32EB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21CCB7-708D-5B4E-C0C9-E9B4C92D1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9EAAEE-CD72-BE11-BD9E-6F5FA44A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BE9FF-348B-9A08-2F36-07300B60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99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75652-F89C-0E8A-A9E4-9210E8DA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099722-A6DC-7DCC-EFFE-91C9E32F1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AF192-EC05-B62F-6779-C700DD073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78D1E3-3DD1-088F-3FF9-587FADBA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CE2301-3016-5458-1F42-AB955AF7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04B5B3-9572-6813-26E3-83D15939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74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038ED-7EFA-D74F-D96D-A37CBF2F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672315-FD88-653F-58E9-192D912C1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358C7E-188A-0AED-CE6C-DA9D41F15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08BEC-B159-1704-F402-D3E4C6123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6A6D2E-AF9B-2E79-FF73-FA31C1A0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092DB70-882A-5970-426E-D89D2EEFA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AAA23E-79F5-23C2-360D-ABC51ECF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195FF6-1D2B-F3FE-5F42-579978A6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40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F9608-4C40-CB8E-087E-4AA9238F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394C74-7F97-BE97-A89B-BCAFF897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B858AB-95F1-59A9-4628-D4EBED710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FE7F64-3FE5-B113-1E74-8129685C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98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8C5D78-7B63-412F-5F0E-C5E4449E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B935C7-778A-7AD1-C9CC-FB55EC8A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84A35D-43CE-7AEE-37C2-5852C357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34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7B403-428D-B6A3-DA4F-4033A997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3B6D87-81A9-C488-E9E3-2422E40A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8EC28F-D4BA-F81D-C9B4-C7BDF9337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7AEEA0-2354-74F2-01AC-E432343C0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7206FB-C4D5-C18D-222F-B47A2534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F20421-AFD8-9BBC-0AC3-623C9D37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18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F0A9C-7DCB-62BE-F658-7CDF7225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ADE133-349C-F693-D92B-30CB6442D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C3D77F-16DA-9872-5552-9A62D107E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63EFD5-0222-5F5B-5AE3-204671DF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A25B39-63F6-E9E9-CD74-7DD446EA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36F532-4F6C-D9B0-F742-373477E5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70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521800-1098-61FB-B319-C5EED129C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E182F8-8A32-314F-720A-537E8479D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6915F6-2B95-BE6B-7553-1C3907165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A5C95-A6C3-4971-9670-C360AF43B965}" type="datetimeFigureOut">
              <a:rPr lang="es-ES" smtClean="0"/>
              <a:t>19/05/2023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488AE7-4366-F98D-DB3E-690DBCCD5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2394E0-0E7C-9CFA-E0AB-117200F73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718D-3750-4342-AA96-8CA15D899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77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USOS DE LA COMA</a:t>
            </a:r>
          </a:p>
        </p:txBody>
      </p:sp>
    </p:spTree>
    <p:extLst>
      <p:ext uri="{BB962C8B-B14F-4D97-AF65-F5344CB8AC3E}">
        <p14:creationId xmlns:p14="http://schemas.microsoft.com/office/powerpoint/2010/main" val="658855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0F180-D293-9AC0-A70F-71F4389B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No has pagado la entrada 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por consiguiente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te</a:t>
            </a:r>
            <a:br>
              <a:rPr lang="es-ES" dirty="0"/>
            </a:br>
            <a:r>
              <a:rPr lang="es-ES" dirty="0"/>
              <a:t>quedarás sin entrar en la fiesta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D9C942-BC9B-5685-1FBA-5B774E7A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Se escriben entre comas los enlaces que actúan introduciendo explicaciones en las expresiones como: </a:t>
            </a:r>
            <a:r>
              <a:rPr lang="es-ES" sz="3600" b="1" i="1" dirty="0"/>
              <a:t>es decir, esto es, así pues, ahora bien, al parecer, por consiguiente, por lo menos, por ejemplo, sin embargo </a:t>
            </a:r>
            <a:r>
              <a:rPr lang="es-ES" sz="3600" dirty="0"/>
              <a:t>y otras parecidas. </a:t>
            </a:r>
          </a:p>
        </p:txBody>
      </p:sp>
    </p:spTree>
    <p:extLst>
      <p:ext uri="{BB962C8B-B14F-4D97-AF65-F5344CB8AC3E}">
        <p14:creationId xmlns:p14="http://schemas.microsoft.com/office/powerpoint/2010/main" val="1217462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jueves viene mi primo aunque</a:t>
            </a:r>
            <a:br>
              <a:rPr lang="es-ES" dirty="0"/>
            </a:br>
            <a:r>
              <a:rPr lang="es-ES" dirty="0"/>
              <a:t>por dos días.</a:t>
            </a:r>
          </a:p>
        </p:txBody>
      </p:sp>
    </p:spTree>
    <p:extLst>
      <p:ext uri="{BB962C8B-B14F-4D97-AF65-F5344CB8AC3E}">
        <p14:creationId xmlns:p14="http://schemas.microsoft.com/office/powerpoint/2010/main" val="2984722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0B0F8-6384-6E12-0823-0E35E59D3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jueves viene mi primo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aunque</a:t>
            </a:r>
            <a:br>
              <a:rPr lang="es-ES" dirty="0"/>
            </a:br>
            <a:r>
              <a:rPr lang="es-ES" dirty="0"/>
              <a:t>por dos días.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104524-F61D-0224-FB4F-06A5A28B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Se antepone una coma en las proposiciones coordinadas adversativas introducidas por conjunciones como </a:t>
            </a:r>
            <a:r>
              <a:rPr lang="es-ES" sz="3600" b="1" dirty="0"/>
              <a:t>pero, mas, aunque, sino</a:t>
            </a:r>
            <a:r>
              <a:rPr lang="es-E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3380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Prometiste acompañarle así que ahora no te</a:t>
            </a:r>
            <a:br>
              <a:rPr lang="es-ES" dirty="0"/>
            </a:br>
            <a:r>
              <a:rPr lang="es-ES" dirty="0"/>
              <a:t>hagas el remolón</a:t>
            </a:r>
          </a:p>
        </p:txBody>
      </p:sp>
    </p:spTree>
    <p:extLst>
      <p:ext uri="{BB962C8B-B14F-4D97-AF65-F5344CB8AC3E}">
        <p14:creationId xmlns:p14="http://schemas.microsoft.com/office/powerpoint/2010/main" val="190440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C0BF66-A104-C060-D163-C564BF97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Prometiste acompañarle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así que ahora no te</a:t>
            </a:r>
            <a:br>
              <a:rPr lang="es-ES" dirty="0"/>
            </a:br>
            <a:r>
              <a:rPr lang="es-ES" dirty="0"/>
              <a:t>hagas el remolón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7BD399-0EFD-5AB3-92D6-63B70CA1D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Se antepone una coma en las proposiciones consecutivas introducidas por conjunciones como </a:t>
            </a:r>
            <a:r>
              <a:rPr lang="es-ES" sz="3600" b="1" dirty="0"/>
              <a:t>con que, así que, de manera que, así es que, luego</a:t>
            </a:r>
            <a:r>
              <a:rPr lang="es-E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0568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Apoyó las medidas</a:t>
            </a:r>
            <a:br>
              <a:rPr lang="es-ES" dirty="0"/>
            </a:br>
            <a:r>
              <a:rPr lang="es-ES" dirty="0"/>
              <a:t>tomadas con su hermano puesto que tiene su custodia</a:t>
            </a:r>
          </a:p>
        </p:txBody>
      </p:sp>
    </p:spTree>
    <p:extLst>
      <p:ext uri="{BB962C8B-B14F-4D97-AF65-F5344CB8AC3E}">
        <p14:creationId xmlns:p14="http://schemas.microsoft.com/office/powerpoint/2010/main" val="2667631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BC085-8243-68F0-DEC7-F9878059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Apoyó las medidas tomadas con su hermano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puesto que tiene su custodia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AF2B19-BF4C-2E19-0DA9-0E3221A0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Se antepone una coma en las proposiciones coordinadas causales explicativas, introducidas por conjunciones como</a:t>
            </a:r>
            <a:r>
              <a:rPr lang="es-ES" sz="3600" b="1" dirty="0"/>
              <a:t> pues, puesto que, ya que, dado que</a:t>
            </a:r>
            <a:r>
              <a:rPr lang="es-ES" sz="3600" dirty="0"/>
              <a:t>, etc. </a:t>
            </a:r>
          </a:p>
        </p:txBody>
      </p:sp>
    </p:spTree>
    <p:extLst>
      <p:ext uri="{BB962C8B-B14F-4D97-AF65-F5344CB8AC3E}">
        <p14:creationId xmlns:p14="http://schemas.microsoft.com/office/powerpoint/2010/main" val="4108692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Me voy, que tengo que preparar la cena</a:t>
            </a:r>
          </a:p>
        </p:txBody>
      </p:sp>
    </p:spTree>
    <p:extLst>
      <p:ext uri="{BB962C8B-B14F-4D97-AF65-F5344CB8AC3E}">
        <p14:creationId xmlns:p14="http://schemas.microsoft.com/office/powerpoint/2010/main" val="1077325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55C9E-56E7-2287-9226-4AFEA924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 voy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que tengo que preparar la cena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61AD3A-0717-DDA1-A286-00BB0B9D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usa la coma delante de </a:t>
            </a:r>
            <a:r>
              <a:rPr lang="es-ES" b="1" i="1" dirty="0"/>
              <a:t>que</a:t>
            </a:r>
            <a:r>
              <a:rPr lang="es-ES" dirty="0"/>
              <a:t> cuando esta conjunción se usa para introducir oraciones subordinadas causales explicativas.</a:t>
            </a:r>
          </a:p>
          <a:p>
            <a:pPr marL="0" indent="0">
              <a:buNone/>
            </a:pPr>
            <a:r>
              <a:rPr lang="es-ES" dirty="0"/>
              <a:t>(en estos casos tiene sentido equivalente a</a:t>
            </a:r>
            <a:r>
              <a:rPr lang="es-ES" b="1" dirty="0"/>
              <a:t> porque</a:t>
            </a:r>
            <a:r>
              <a:rPr lang="es-ES" dirty="0"/>
              <a:t>). </a:t>
            </a:r>
          </a:p>
          <a:p>
            <a:r>
              <a:rPr lang="es-ES" dirty="0"/>
              <a:t>También cuando forma parte de un inciso: «Su padre, que era sindicalista, apoyó la marcha de los jóvenes»</a:t>
            </a:r>
          </a:p>
        </p:txBody>
      </p:sp>
    </p:spTree>
    <p:extLst>
      <p:ext uri="{BB962C8B-B14F-4D97-AF65-F5344CB8AC3E}">
        <p14:creationId xmlns:p14="http://schemas.microsoft.com/office/powerpoint/2010/main" val="2486558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¿y qué pasa con </a:t>
            </a:r>
            <a:r>
              <a:rPr lang="es-ES" b="1" i="1" dirty="0"/>
              <a:t>porque</a:t>
            </a:r>
            <a:r>
              <a:rPr lang="es-E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8993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Acudió toda la directiva: presidente secretario tesorero y vocales</a:t>
            </a:r>
          </a:p>
        </p:txBody>
      </p:sp>
    </p:spTree>
    <p:extLst>
      <p:ext uri="{BB962C8B-B14F-4D97-AF65-F5344CB8AC3E}">
        <p14:creationId xmlns:p14="http://schemas.microsoft.com/office/powerpoint/2010/main" val="1717829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39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/>
              <a:t>La calle está mojada porque ha llovido.</a:t>
            </a:r>
            <a:br>
              <a:rPr lang="es-ES" dirty="0"/>
            </a:br>
            <a:r>
              <a:rPr lang="es-ES" dirty="0"/>
              <a:t>Ha llovido porque la calle está mojada.</a:t>
            </a:r>
          </a:p>
        </p:txBody>
      </p:sp>
    </p:spTree>
    <p:extLst>
      <p:ext uri="{BB962C8B-B14F-4D97-AF65-F5344CB8AC3E}">
        <p14:creationId xmlns:p14="http://schemas.microsoft.com/office/powerpoint/2010/main" val="1797009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B9B52A-68E2-4647-6CDB-7C9161F5F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423333"/>
            <a:ext cx="10642600" cy="5753630"/>
          </a:xfrm>
        </p:spPr>
        <p:txBody>
          <a:bodyPr>
            <a:normAutofit lnSpcReduction="10000"/>
          </a:bodyPr>
          <a:lstStyle/>
          <a:p>
            <a:r>
              <a:rPr lang="es-ES" sz="3600" dirty="0"/>
              <a:t>1. No se separan con coma las causales introducidas por 'porque' cuando expresan la causa real de lo enunciado:</a:t>
            </a:r>
          </a:p>
          <a:p>
            <a:endParaRPr lang="es-ES" sz="3600" dirty="0"/>
          </a:p>
          <a:p>
            <a:pPr marL="0" indent="0">
              <a:buNone/>
            </a:pPr>
            <a:r>
              <a:rPr lang="es-ES" sz="3600" dirty="0"/>
              <a:t>        La calle está mojada porque ha llovido.</a:t>
            </a:r>
          </a:p>
          <a:p>
            <a:endParaRPr lang="es-ES" sz="3600" dirty="0"/>
          </a:p>
          <a:p>
            <a:r>
              <a:rPr lang="es-ES" sz="3600" dirty="0"/>
              <a:t>2. Llevan coma las que introducen el hecho que permite afirmar lo enunciado en la oración principal:</a:t>
            </a:r>
          </a:p>
          <a:p>
            <a:endParaRPr lang="es-ES" sz="3600" dirty="0"/>
          </a:p>
          <a:p>
            <a:pPr marL="0" indent="0">
              <a:buNone/>
            </a:pPr>
            <a:r>
              <a:rPr lang="es-ES" sz="3600" dirty="0"/>
              <a:t>         Ha llovido</a:t>
            </a:r>
            <a:r>
              <a:rPr lang="es-ES" sz="3600" dirty="0">
                <a:solidFill>
                  <a:srgbClr val="FF0000"/>
                </a:solidFill>
              </a:rPr>
              <a:t>,</a:t>
            </a:r>
            <a:r>
              <a:rPr lang="es-ES" sz="3600" dirty="0"/>
              <a:t> porque la calle está mojada.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932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CC0FD-8F65-4756-A1AA-FAE00589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Acudió toda la directiva: presidente 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secretario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tesorero y vocales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993312-068C-E471-23C2-06C31D91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utiliza la coma para separar palabras de una enumeración dentro de un mismo enunciado.</a:t>
            </a:r>
          </a:p>
          <a:p>
            <a:pPr algn="just"/>
            <a:r>
              <a:rPr lang="es-ES" dirty="0"/>
              <a:t>Si la enumeración es incompleta y se escogen algunos elementos representativos, no se escribe conjunción alguna ante el último término, sino coma. La enumeración puede cerrase con etcétera, con puntos suspensivos</a:t>
            </a:r>
          </a:p>
        </p:txBody>
      </p:sp>
    </p:spTree>
    <p:extLst>
      <p:ext uri="{BB962C8B-B14F-4D97-AF65-F5344CB8AC3E}">
        <p14:creationId xmlns:p14="http://schemas.microsoft.com/office/powerpoint/2010/main" val="352365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¡CLARA VEN!</a:t>
            </a:r>
          </a:p>
        </p:txBody>
      </p:sp>
    </p:spTree>
    <p:extLst>
      <p:ext uri="{BB962C8B-B14F-4D97-AF65-F5344CB8AC3E}">
        <p14:creationId xmlns:p14="http://schemas.microsoft.com/office/powerpoint/2010/main" val="374761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FCEE7-8B84-A194-0709-D2C71A979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¡CLARA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VEN!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821E4-C1E5-117C-A912-3257A582F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4000" dirty="0"/>
              <a:t>Debemos usar la coma para separar al vocativo del resto de la frase. </a:t>
            </a:r>
          </a:p>
        </p:txBody>
      </p:sp>
    </p:spTree>
    <p:extLst>
      <p:ext uri="{BB962C8B-B14F-4D97-AF65-F5344CB8AC3E}">
        <p14:creationId xmlns:p14="http://schemas.microsoft.com/office/powerpoint/2010/main" val="367326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CC0FD-8F65-4756-A1AA-FAE00589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Acudió toda la directiva: presidente 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secretario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tesorero y vocales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993312-068C-E471-23C2-06C31D91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utiliza la coma para separar palabras de una enumeración dentro de un mismo enunciado.</a:t>
            </a:r>
          </a:p>
          <a:p>
            <a:pPr algn="just"/>
            <a:r>
              <a:rPr lang="es-ES" dirty="0"/>
              <a:t>Si la enumeración es incompleta y se escogen algunos elementos representativos, no se escribe conjunción alguna ante el último término, sino coma. La enumeración puede cerrase con etcétera, con puntos suspensivos</a:t>
            </a:r>
          </a:p>
        </p:txBody>
      </p:sp>
    </p:spTree>
    <p:extLst>
      <p:ext uri="{BB962C8B-B14F-4D97-AF65-F5344CB8AC3E}">
        <p14:creationId xmlns:p14="http://schemas.microsoft.com/office/powerpoint/2010/main" val="27653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Cuando llegó Marta la sobrina de Paco todo se aclaró.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732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BAEC6-0FCA-7918-1E4C-F857181CB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Cuando llegó Marta</a:t>
            </a:r>
            <a:r>
              <a:rPr lang="es-ES" dirty="0">
                <a:solidFill>
                  <a:srgbClr val="FF0000"/>
                </a:solidFill>
              </a:rPr>
              <a:t>,</a:t>
            </a:r>
            <a:r>
              <a:rPr lang="es-ES" dirty="0"/>
              <a:t> la sobrina de Paco</a:t>
            </a:r>
            <a:r>
              <a:rPr lang="es-ES" dirty="0">
                <a:solidFill>
                  <a:srgbClr val="FF0000"/>
                </a:solidFill>
              </a:rPr>
              <a:t>, </a:t>
            </a:r>
            <a:r>
              <a:rPr lang="es-ES" dirty="0"/>
              <a:t>todo se aclaró.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1C115-B746-AAA5-B383-21D72CA6F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palabras o frases que se usan como incisos, interrumpiendo una</a:t>
            </a:r>
          </a:p>
          <a:p>
            <a:pPr marL="0" indent="0">
              <a:buNone/>
            </a:pPr>
            <a:r>
              <a:rPr lang="es-ES" dirty="0"/>
              <a:t>oración, ya sea para aclarar o ampliar lo dicho, se escriben entre comas.</a:t>
            </a:r>
          </a:p>
        </p:txBody>
      </p:sp>
    </p:spTree>
    <p:extLst>
      <p:ext uri="{BB962C8B-B14F-4D97-AF65-F5344CB8AC3E}">
        <p14:creationId xmlns:p14="http://schemas.microsoft.com/office/powerpoint/2010/main" val="105535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F7A20-24C7-14FC-C1A6-4D41283DF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No has pagado la entrada por consiguiente te</a:t>
            </a:r>
            <a:br>
              <a:rPr lang="es-ES" dirty="0"/>
            </a:br>
            <a:r>
              <a:rPr lang="es-ES" dirty="0"/>
              <a:t>quedarás sin entrar en la fiesta</a:t>
            </a:r>
          </a:p>
        </p:txBody>
      </p:sp>
    </p:spTree>
    <p:extLst>
      <p:ext uri="{BB962C8B-B14F-4D97-AF65-F5344CB8AC3E}">
        <p14:creationId xmlns:p14="http://schemas.microsoft.com/office/powerpoint/2010/main" val="222777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600</Words>
  <Application>Microsoft Office PowerPoint</Application>
  <PresentationFormat>Panorámica</PresentationFormat>
  <Paragraphs>41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de Office</vt:lpstr>
      <vt:lpstr>USOS DE LA COMA</vt:lpstr>
      <vt:lpstr>Acudió toda la directiva: presidente secretario tesorero y vocales</vt:lpstr>
      <vt:lpstr>Acudió toda la directiva: presidente , secretario, tesorero y vocales</vt:lpstr>
      <vt:lpstr>¡CLARA VEN!</vt:lpstr>
      <vt:lpstr>¡CLARA, VEN!</vt:lpstr>
      <vt:lpstr>Acudió toda la directiva: presidente , secretario, tesorero y vocales</vt:lpstr>
      <vt:lpstr> Cuando llegó Marta la sobrina de Paco todo se aclaró. </vt:lpstr>
      <vt:lpstr> Cuando llegó Marta, la sobrina de Paco, todo se aclaró. </vt:lpstr>
      <vt:lpstr>No has pagado la entrada por consiguiente te quedarás sin entrar en la fiesta</vt:lpstr>
      <vt:lpstr>No has pagado la entrada ,por consiguiente, te quedarás sin entrar en la fiesta</vt:lpstr>
      <vt:lpstr>El jueves viene mi primo aunque por dos días.</vt:lpstr>
      <vt:lpstr>El jueves viene mi primo, aunque por dos días.</vt:lpstr>
      <vt:lpstr>Prometiste acompañarle así que ahora no te hagas el remolón</vt:lpstr>
      <vt:lpstr>Prometiste acompañarle, así que ahora no te hagas el remolón</vt:lpstr>
      <vt:lpstr>Apoyó las medidas tomadas con su hermano puesto que tiene su custodia</vt:lpstr>
      <vt:lpstr>Apoyó las medidas tomadas con su hermano, puesto que tiene su custodia</vt:lpstr>
      <vt:lpstr>Me voy, que tengo que preparar la cena</vt:lpstr>
      <vt:lpstr>Me voy, que tengo que preparar la cena</vt:lpstr>
      <vt:lpstr>¿y qué pasa con porque?</vt:lpstr>
      <vt:lpstr>La calle está mojada porque ha llovido. Ha llovido porque la calle está mojada.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DE LA COMA</dc:title>
  <dc:creator>JENIFER GABRIELA PALOMO LOPEZ</dc:creator>
  <cp:lastModifiedBy>JENIFER GABRIELA PALOMO LOPEZ</cp:lastModifiedBy>
  <cp:revision>3</cp:revision>
  <dcterms:created xsi:type="dcterms:W3CDTF">2023-03-26T17:35:33Z</dcterms:created>
  <dcterms:modified xsi:type="dcterms:W3CDTF">2023-05-19T15:20:34Z</dcterms:modified>
</cp:coreProperties>
</file>