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56" r:id="rId3"/>
    <p:sldId id="257" r:id="rId4"/>
    <p:sldId id="258" r:id="rId5"/>
    <p:sldId id="259" r:id="rId6"/>
    <p:sldId id="274" r:id="rId7"/>
    <p:sldId id="272" r:id="rId8"/>
    <p:sldId id="260" r:id="rId9"/>
    <p:sldId id="261" r:id="rId10"/>
    <p:sldId id="262" r:id="rId11"/>
    <p:sldId id="263" r:id="rId12"/>
    <p:sldId id="264" r:id="rId13"/>
    <p:sldId id="265" r:id="rId14"/>
    <p:sldId id="266" r:id="rId15"/>
    <p:sldId id="267" r:id="rId16"/>
    <p:sldId id="269" r:id="rId17"/>
    <p:sldId id="270" r:id="rId18"/>
    <p:sldId id="271" r:id="rId19"/>
    <p:sldId id="268" r:id="rId20"/>
    <p:sldId id="273"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a:extLst>
              <a:ext uri="{FF2B5EF4-FFF2-40B4-BE49-F238E27FC236}">
                <a16:creationId xmlns:a16="http://schemas.microsoft.com/office/drawing/2014/main" id="{6CC2FAFC-19AA-C629-BB4C-961926C8385B}"/>
              </a:ext>
            </a:extLst>
          </p:cNvPr>
          <p:cNvSpPr>
            <a:spLocks noGrp="1"/>
          </p:cNvSpPr>
          <p:nvPr>
            <p:ph type="dt" sz="half" idx="10"/>
          </p:nvPr>
        </p:nvSpPr>
        <p:spPr/>
        <p:txBody>
          <a:bodyPr/>
          <a:lstStyle>
            <a:lvl1pPr>
              <a:defRPr/>
            </a:lvl1pPr>
          </a:lstStyle>
          <a:p>
            <a:pPr>
              <a:defRPr/>
            </a:pPr>
            <a:fld id="{8F0712C5-C4BB-41F8-A773-820899690DB3}" type="datetimeFigureOut">
              <a:rPr lang="en-US"/>
              <a:pPr>
                <a:defRPr/>
              </a:pPr>
              <a:t>2/24/2024</a:t>
            </a:fld>
            <a:endParaRPr lang="en-US"/>
          </a:p>
        </p:txBody>
      </p:sp>
      <p:sp>
        <p:nvSpPr>
          <p:cNvPr id="5" name="Footer Placeholder 4">
            <a:extLst>
              <a:ext uri="{FF2B5EF4-FFF2-40B4-BE49-F238E27FC236}">
                <a16:creationId xmlns:a16="http://schemas.microsoft.com/office/drawing/2014/main" id="{CEF6486C-6CA9-9B28-F7BC-E8A578BFDC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19192E-3552-E665-FAF1-03E8E3AC3913}"/>
              </a:ext>
            </a:extLst>
          </p:cNvPr>
          <p:cNvSpPr>
            <a:spLocks noGrp="1"/>
          </p:cNvSpPr>
          <p:nvPr>
            <p:ph type="sldNum" sz="quarter" idx="12"/>
          </p:nvPr>
        </p:nvSpPr>
        <p:spPr/>
        <p:txBody>
          <a:bodyPr/>
          <a:lstStyle>
            <a:lvl1pPr>
              <a:defRPr/>
            </a:lvl1pPr>
          </a:lstStyle>
          <a:p>
            <a:pPr>
              <a:defRPr/>
            </a:pPr>
            <a:fld id="{406BF228-8089-4B00-BFEF-4CCEAB4BD07C}" type="slidenum">
              <a:rPr lang="en-US"/>
              <a:pPr>
                <a:defRPr/>
              </a:pPr>
              <a:t>‹#›</a:t>
            </a:fld>
            <a:endParaRPr lang="en-US"/>
          </a:p>
        </p:txBody>
      </p:sp>
    </p:spTree>
    <p:extLst>
      <p:ext uri="{BB962C8B-B14F-4D97-AF65-F5344CB8AC3E}">
        <p14:creationId xmlns:p14="http://schemas.microsoft.com/office/powerpoint/2010/main" val="4169199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A7BE87F-19E2-9447-44FF-34A0EC8D3336}"/>
              </a:ext>
            </a:extLst>
          </p:cNvPr>
          <p:cNvSpPr>
            <a:spLocks noGrp="1"/>
          </p:cNvSpPr>
          <p:nvPr>
            <p:ph type="dt" sz="half" idx="10"/>
          </p:nvPr>
        </p:nvSpPr>
        <p:spPr/>
        <p:txBody>
          <a:bodyPr/>
          <a:lstStyle>
            <a:lvl1pPr>
              <a:defRPr/>
            </a:lvl1pPr>
          </a:lstStyle>
          <a:p>
            <a:pPr>
              <a:defRPr/>
            </a:pPr>
            <a:fld id="{84C0C988-3C61-4E8A-B215-89BAB4D4196B}" type="datetimeFigureOut">
              <a:rPr lang="en-US"/>
              <a:pPr>
                <a:defRPr/>
              </a:pPr>
              <a:t>2/24/2024</a:t>
            </a:fld>
            <a:endParaRPr lang="en-US"/>
          </a:p>
        </p:txBody>
      </p:sp>
      <p:sp>
        <p:nvSpPr>
          <p:cNvPr id="5" name="Footer Placeholder 4">
            <a:extLst>
              <a:ext uri="{FF2B5EF4-FFF2-40B4-BE49-F238E27FC236}">
                <a16:creationId xmlns:a16="http://schemas.microsoft.com/office/drawing/2014/main" id="{11EEE36C-57B6-53D4-F397-C5CE7B94A7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200524-4F71-A1C8-495E-79AC532B18A0}"/>
              </a:ext>
            </a:extLst>
          </p:cNvPr>
          <p:cNvSpPr>
            <a:spLocks noGrp="1"/>
          </p:cNvSpPr>
          <p:nvPr>
            <p:ph type="sldNum" sz="quarter" idx="12"/>
          </p:nvPr>
        </p:nvSpPr>
        <p:spPr/>
        <p:txBody>
          <a:bodyPr/>
          <a:lstStyle>
            <a:lvl1pPr>
              <a:defRPr/>
            </a:lvl1pPr>
          </a:lstStyle>
          <a:p>
            <a:pPr>
              <a:defRPr/>
            </a:pPr>
            <a:fld id="{E5F1E76E-9F94-428E-AFC0-9F93732F7D8E}" type="slidenum">
              <a:rPr lang="en-US"/>
              <a:pPr>
                <a:defRPr/>
              </a:pPr>
              <a:t>‹#›</a:t>
            </a:fld>
            <a:endParaRPr lang="en-US"/>
          </a:p>
        </p:txBody>
      </p:sp>
    </p:spTree>
    <p:extLst>
      <p:ext uri="{BB962C8B-B14F-4D97-AF65-F5344CB8AC3E}">
        <p14:creationId xmlns:p14="http://schemas.microsoft.com/office/powerpoint/2010/main" val="2960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36A74E52-ED82-30E9-3902-A05CD50243C8}"/>
              </a:ext>
            </a:extLst>
          </p:cNvPr>
          <p:cNvSpPr>
            <a:spLocks noGrp="1"/>
          </p:cNvSpPr>
          <p:nvPr>
            <p:ph type="dt" sz="half" idx="10"/>
          </p:nvPr>
        </p:nvSpPr>
        <p:spPr/>
        <p:txBody>
          <a:bodyPr/>
          <a:lstStyle>
            <a:lvl1pPr>
              <a:defRPr/>
            </a:lvl1pPr>
          </a:lstStyle>
          <a:p>
            <a:pPr>
              <a:defRPr/>
            </a:pPr>
            <a:fld id="{409BAB43-3177-4367-A2C0-705CAE3297FD}" type="datetimeFigureOut">
              <a:rPr lang="en-US"/>
              <a:pPr>
                <a:defRPr/>
              </a:pPr>
              <a:t>2/24/2024</a:t>
            </a:fld>
            <a:endParaRPr lang="en-US"/>
          </a:p>
        </p:txBody>
      </p:sp>
      <p:sp>
        <p:nvSpPr>
          <p:cNvPr id="5" name="Footer Placeholder 4">
            <a:extLst>
              <a:ext uri="{FF2B5EF4-FFF2-40B4-BE49-F238E27FC236}">
                <a16:creationId xmlns:a16="http://schemas.microsoft.com/office/drawing/2014/main" id="{BC13BA35-A5F8-2701-898B-FD51177DB8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D6252E-17DE-974A-E5B4-D70DDBB0B860}"/>
              </a:ext>
            </a:extLst>
          </p:cNvPr>
          <p:cNvSpPr>
            <a:spLocks noGrp="1"/>
          </p:cNvSpPr>
          <p:nvPr>
            <p:ph type="sldNum" sz="quarter" idx="12"/>
          </p:nvPr>
        </p:nvSpPr>
        <p:spPr/>
        <p:txBody>
          <a:bodyPr/>
          <a:lstStyle>
            <a:lvl1pPr>
              <a:defRPr/>
            </a:lvl1pPr>
          </a:lstStyle>
          <a:p>
            <a:pPr>
              <a:defRPr/>
            </a:pPr>
            <a:fld id="{19BB9995-0D7C-4F2E-9791-008736CCBBE0}" type="slidenum">
              <a:rPr lang="en-US"/>
              <a:pPr>
                <a:defRPr/>
              </a:pPr>
              <a:t>‹#›</a:t>
            </a:fld>
            <a:endParaRPr lang="en-US"/>
          </a:p>
        </p:txBody>
      </p:sp>
    </p:spTree>
    <p:extLst>
      <p:ext uri="{BB962C8B-B14F-4D97-AF65-F5344CB8AC3E}">
        <p14:creationId xmlns:p14="http://schemas.microsoft.com/office/powerpoint/2010/main" val="3547562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C1EC7CDC-261B-A9B3-50C8-DC9E71515FD8}"/>
              </a:ext>
            </a:extLst>
          </p:cNvPr>
          <p:cNvSpPr>
            <a:spLocks noGrp="1"/>
          </p:cNvSpPr>
          <p:nvPr>
            <p:ph type="dt" sz="half" idx="10"/>
          </p:nvPr>
        </p:nvSpPr>
        <p:spPr/>
        <p:txBody>
          <a:bodyPr/>
          <a:lstStyle>
            <a:lvl1pPr>
              <a:defRPr/>
            </a:lvl1pPr>
          </a:lstStyle>
          <a:p>
            <a:pPr>
              <a:defRPr/>
            </a:pPr>
            <a:fld id="{2D0A86AB-BF0A-4DF7-BA78-A8704F4D8983}" type="datetimeFigureOut">
              <a:rPr lang="en-US"/>
              <a:pPr>
                <a:defRPr/>
              </a:pPr>
              <a:t>2/24/2024</a:t>
            </a:fld>
            <a:endParaRPr lang="en-US"/>
          </a:p>
        </p:txBody>
      </p:sp>
      <p:sp>
        <p:nvSpPr>
          <p:cNvPr id="6" name="Footer Placeholder 4">
            <a:extLst>
              <a:ext uri="{FF2B5EF4-FFF2-40B4-BE49-F238E27FC236}">
                <a16:creationId xmlns:a16="http://schemas.microsoft.com/office/drawing/2014/main" id="{EBEA7D3E-B3B3-A4C8-D0F7-28CA56BDDB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03986F-4D4A-5F24-A202-98FFE37B7A8D}"/>
              </a:ext>
            </a:extLst>
          </p:cNvPr>
          <p:cNvSpPr>
            <a:spLocks noGrp="1"/>
          </p:cNvSpPr>
          <p:nvPr>
            <p:ph type="sldNum" sz="quarter" idx="12"/>
          </p:nvPr>
        </p:nvSpPr>
        <p:spPr/>
        <p:txBody>
          <a:bodyPr/>
          <a:lstStyle>
            <a:lvl1pPr>
              <a:defRPr/>
            </a:lvl1pPr>
          </a:lstStyle>
          <a:p>
            <a:pPr>
              <a:defRPr/>
            </a:pPr>
            <a:fld id="{B4E18FE6-953D-4956-824B-4383D3AE0C79}" type="slidenum">
              <a:rPr lang="en-US"/>
              <a:pPr>
                <a:defRPr/>
              </a:pPr>
              <a:t>‹#›</a:t>
            </a:fld>
            <a:endParaRPr lang="en-US"/>
          </a:p>
        </p:txBody>
      </p:sp>
    </p:spTree>
    <p:extLst>
      <p:ext uri="{BB962C8B-B14F-4D97-AF65-F5344CB8AC3E}">
        <p14:creationId xmlns:p14="http://schemas.microsoft.com/office/powerpoint/2010/main" val="119973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2" y="3243262"/>
            <a:ext cx="4876800"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0612" y="3243262"/>
            <a:ext cx="4876801"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CE5C948B-6876-EC33-FD1D-5B962428BD9D}"/>
              </a:ext>
            </a:extLst>
          </p:cNvPr>
          <p:cNvSpPr>
            <a:spLocks noGrp="1"/>
          </p:cNvSpPr>
          <p:nvPr>
            <p:ph type="dt" sz="half" idx="10"/>
          </p:nvPr>
        </p:nvSpPr>
        <p:spPr/>
        <p:txBody>
          <a:bodyPr/>
          <a:lstStyle>
            <a:lvl1pPr>
              <a:defRPr/>
            </a:lvl1pPr>
          </a:lstStyle>
          <a:p>
            <a:pPr>
              <a:defRPr/>
            </a:pPr>
            <a:fld id="{E236A016-A67B-4351-BD73-3D32F305385F}" type="datetimeFigureOut">
              <a:rPr lang="en-US"/>
              <a:pPr>
                <a:defRPr/>
              </a:pPr>
              <a:t>2/24/2024</a:t>
            </a:fld>
            <a:endParaRPr lang="en-US"/>
          </a:p>
        </p:txBody>
      </p:sp>
      <p:sp>
        <p:nvSpPr>
          <p:cNvPr id="8" name="Footer Placeholder 4">
            <a:extLst>
              <a:ext uri="{FF2B5EF4-FFF2-40B4-BE49-F238E27FC236}">
                <a16:creationId xmlns:a16="http://schemas.microsoft.com/office/drawing/2014/main" id="{F2BD3570-315C-BE2F-519F-C0291C6729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6C26AC-0DD9-3409-BB8C-AF1E88716887}"/>
              </a:ext>
            </a:extLst>
          </p:cNvPr>
          <p:cNvSpPr>
            <a:spLocks noGrp="1"/>
          </p:cNvSpPr>
          <p:nvPr>
            <p:ph type="sldNum" sz="quarter" idx="12"/>
          </p:nvPr>
        </p:nvSpPr>
        <p:spPr/>
        <p:txBody>
          <a:bodyPr/>
          <a:lstStyle>
            <a:lvl1pPr>
              <a:defRPr/>
            </a:lvl1pPr>
          </a:lstStyle>
          <a:p>
            <a:pPr>
              <a:defRPr/>
            </a:pPr>
            <a:fld id="{0C96331F-5956-4149-BE4C-A316C0DF1F1B}" type="slidenum">
              <a:rPr lang="en-US"/>
              <a:pPr>
                <a:defRPr/>
              </a:pPr>
              <a:t>‹#›</a:t>
            </a:fld>
            <a:endParaRPr lang="en-US"/>
          </a:p>
        </p:txBody>
      </p:sp>
    </p:spTree>
    <p:extLst>
      <p:ext uri="{BB962C8B-B14F-4D97-AF65-F5344CB8AC3E}">
        <p14:creationId xmlns:p14="http://schemas.microsoft.com/office/powerpoint/2010/main" val="2268686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8D08253E-540A-650D-8975-18C20610E7B2}"/>
              </a:ext>
            </a:extLst>
          </p:cNvPr>
          <p:cNvSpPr>
            <a:spLocks noGrp="1"/>
          </p:cNvSpPr>
          <p:nvPr>
            <p:ph type="dt" sz="half" idx="10"/>
          </p:nvPr>
        </p:nvSpPr>
        <p:spPr/>
        <p:txBody>
          <a:bodyPr/>
          <a:lstStyle>
            <a:lvl1pPr>
              <a:defRPr/>
            </a:lvl1pPr>
          </a:lstStyle>
          <a:p>
            <a:pPr>
              <a:defRPr/>
            </a:pPr>
            <a:fld id="{AEE6F617-02D7-4013-AB25-D9E3BA32C959}" type="datetimeFigureOut">
              <a:rPr lang="en-US"/>
              <a:pPr>
                <a:defRPr/>
              </a:pPr>
              <a:t>2/24/2024</a:t>
            </a:fld>
            <a:endParaRPr lang="en-US"/>
          </a:p>
        </p:txBody>
      </p:sp>
      <p:sp>
        <p:nvSpPr>
          <p:cNvPr id="4" name="Footer Placeholder 4">
            <a:extLst>
              <a:ext uri="{FF2B5EF4-FFF2-40B4-BE49-F238E27FC236}">
                <a16:creationId xmlns:a16="http://schemas.microsoft.com/office/drawing/2014/main" id="{8935BB3F-DDF6-2796-6239-481012F64F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44E7B7D-962D-E495-EDF3-AECF05CD7CD7}"/>
              </a:ext>
            </a:extLst>
          </p:cNvPr>
          <p:cNvSpPr>
            <a:spLocks noGrp="1"/>
          </p:cNvSpPr>
          <p:nvPr>
            <p:ph type="sldNum" sz="quarter" idx="12"/>
          </p:nvPr>
        </p:nvSpPr>
        <p:spPr/>
        <p:txBody>
          <a:bodyPr/>
          <a:lstStyle>
            <a:lvl1pPr>
              <a:defRPr/>
            </a:lvl1pPr>
          </a:lstStyle>
          <a:p>
            <a:pPr>
              <a:defRPr/>
            </a:pPr>
            <a:fld id="{5385451A-3BF2-4FC3-B86D-518C35757A0C}" type="slidenum">
              <a:rPr lang="en-US"/>
              <a:pPr>
                <a:defRPr/>
              </a:pPr>
              <a:t>‹#›</a:t>
            </a:fld>
            <a:endParaRPr lang="en-US"/>
          </a:p>
        </p:txBody>
      </p:sp>
    </p:spTree>
    <p:extLst>
      <p:ext uri="{BB962C8B-B14F-4D97-AF65-F5344CB8AC3E}">
        <p14:creationId xmlns:p14="http://schemas.microsoft.com/office/powerpoint/2010/main" val="135750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ED3C68-4214-2204-B608-50DBEA071656}"/>
              </a:ext>
            </a:extLst>
          </p:cNvPr>
          <p:cNvSpPr>
            <a:spLocks noGrp="1"/>
          </p:cNvSpPr>
          <p:nvPr>
            <p:ph type="dt" sz="half" idx="10"/>
          </p:nvPr>
        </p:nvSpPr>
        <p:spPr/>
        <p:txBody>
          <a:bodyPr/>
          <a:lstStyle>
            <a:lvl1pPr>
              <a:defRPr/>
            </a:lvl1pPr>
          </a:lstStyle>
          <a:p>
            <a:pPr>
              <a:defRPr/>
            </a:pPr>
            <a:fld id="{9DC28280-0F87-47F9-9C87-C163DC4D34D1}" type="datetimeFigureOut">
              <a:rPr lang="en-US"/>
              <a:pPr>
                <a:defRPr/>
              </a:pPr>
              <a:t>2/24/2024</a:t>
            </a:fld>
            <a:endParaRPr lang="en-US"/>
          </a:p>
        </p:txBody>
      </p:sp>
      <p:sp>
        <p:nvSpPr>
          <p:cNvPr id="3" name="Footer Placeholder 4">
            <a:extLst>
              <a:ext uri="{FF2B5EF4-FFF2-40B4-BE49-F238E27FC236}">
                <a16:creationId xmlns:a16="http://schemas.microsoft.com/office/drawing/2014/main" id="{C1A15937-E56B-B440-4BBD-0582D82AC82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96FE10-8183-01A9-9597-41246530BF8E}"/>
              </a:ext>
            </a:extLst>
          </p:cNvPr>
          <p:cNvSpPr>
            <a:spLocks noGrp="1"/>
          </p:cNvSpPr>
          <p:nvPr>
            <p:ph type="sldNum" sz="quarter" idx="12"/>
          </p:nvPr>
        </p:nvSpPr>
        <p:spPr/>
        <p:txBody>
          <a:bodyPr/>
          <a:lstStyle>
            <a:lvl1pPr>
              <a:defRPr/>
            </a:lvl1pPr>
          </a:lstStyle>
          <a:p>
            <a:pPr>
              <a:defRPr/>
            </a:pPr>
            <a:fld id="{F2CBDCE4-788D-41A7-88F4-2386D9912EC8}" type="slidenum">
              <a:rPr lang="en-US"/>
              <a:pPr>
                <a:defRPr/>
              </a:pPr>
              <a:t>‹#›</a:t>
            </a:fld>
            <a:endParaRPr lang="en-US"/>
          </a:p>
        </p:txBody>
      </p:sp>
    </p:spTree>
    <p:extLst>
      <p:ext uri="{BB962C8B-B14F-4D97-AF65-F5344CB8AC3E}">
        <p14:creationId xmlns:p14="http://schemas.microsoft.com/office/powerpoint/2010/main" val="86386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2927000B-36E8-0E57-76A6-29EA17F05CA8}"/>
              </a:ext>
            </a:extLst>
          </p:cNvPr>
          <p:cNvSpPr>
            <a:spLocks noGrp="1"/>
          </p:cNvSpPr>
          <p:nvPr>
            <p:ph type="dt" sz="half" idx="10"/>
          </p:nvPr>
        </p:nvSpPr>
        <p:spPr/>
        <p:txBody>
          <a:bodyPr/>
          <a:lstStyle>
            <a:lvl1pPr>
              <a:defRPr/>
            </a:lvl1pPr>
          </a:lstStyle>
          <a:p>
            <a:pPr>
              <a:defRPr/>
            </a:pPr>
            <a:fld id="{1C893FB9-B735-47D1-9C2E-069CF7396892}" type="datetimeFigureOut">
              <a:rPr lang="en-US"/>
              <a:pPr>
                <a:defRPr/>
              </a:pPr>
              <a:t>2/24/2024</a:t>
            </a:fld>
            <a:endParaRPr lang="en-US"/>
          </a:p>
        </p:txBody>
      </p:sp>
      <p:sp>
        <p:nvSpPr>
          <p:cNvPr id="6" name="Footer Placeholder 4">
            <a:extLst>
              <a:ext uri="{FF2B5EF4-FFF2-40B4-BE49-F238E27FC236}">
                <a16:creationId xmlns:a16="http://schemas.microsoft.com/office/drawing/2014/main" id="{07BD4338-1927-AE80-BF79-F1DBC3F026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01EB73-AD9F-9773-6119-1050333F1D45}"/>
              </a:ext>
            </a:extLst>
          </p:cNvPr>
          <p:cNvSpPr>
            <a:spLocks noGrp="1"/>
          </p:cNvSpPr>
          <p:nvPr>
            <p:ph type="sldNum" sz="quarter" idx="12"/>
          </p:nvPr>
        </p:nvSpPr>
        <p:spPr/>
        <p:txBody>
          <a:bodyPr/>
          <a:lstStyle>
            <a:lvl1pPr>
              <a:defRPr/>
            </a:lvl1pPr>
          </a:lstStyle>
          <a:p>
            <a:pPr>
              <a:defRPr/>
            </a:pPr>
            <a:fld id="{82C5E487-5111-4C01-9343-3105799E4C51}" type="slidenum">
              <a:rPr lang="en-US"/>
              <a:pPr>
                <a:defRPr/>
              </a:pPr>
              <a:t>‹#›</a:t>
            </a:fld>
            <a:endParaRPr lang="en-US"/>
          </a:p>
        </p:txBody>
      </p:sp>
    </p:spTree>
    <p:extLst>
      <p:ext uri="{BB962C8B-B14F-4D97-AF65-F5344CB8AC3E}">
        <p14:creationId xmlns:p14="http://schemas.microsoft.com/office/powerpoint/2010/main" val="2555696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1141411" y="2971800"/>
            <a:ext cx="5334001" cy="18288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4">
            <a:extLst>
              <a:ext uri="{FF2B5EF4-FFF2-40B4-BE49-F238E27FC236}">
                <a16:creationId xmlns:a16="http://schemas.microsoft.com/office/drawing/2014/main" id="{81E476FE-A62B-E945-F48B-8D32D4A256A4}"/>
              </a:ext>
            </a:extLst>
          </p:cNvPr>
          <p:cNvSpPr>
            <a:spLocks noGrp="1"/>
          </p:cNvSpPr>
          <p:nvPr>
            <p:ph type="dt" sz="half" idx="10"/>
          </p:nvPr>
        </p:nvSpPr>
        <p:spPr>
          <a:xfrm>
            <a:off x="6399213" y="5883275"/>
            <a:ext cx="914400" cy="365125"/>
          </a:xfrm>
        </p:spPr>
        <p:txBody>
          <a:bodyPr/>
          <a:lstStyle>
            <a:lvl1pPr>
              <a:defRPr/>
            </a:lvl1pPr>
          </a:lstStyle>
          <a:p>
            <a:pPr>
              <a:defRPr/>
            </a:pPr>
            <a:fld id="{F65778BA-061A-4D73-9E53-F182DC481FF2}" type="datetimeFigureOut">
              <a:rPr lang="en-US"/>
              <a:pPr>
                <a:defRPr/>
              </a:pPr>
              <a:t>2/24/2024</a:t>
            </a:fld>
            <a:endParaRPr lang="en-US"/>
          </a:p>
        </p:txBody>
      </p:sp>
      <p:sp>
        <p:nvSpPr>
          <p:cNvPr id="5" name="Footer Placeholder 5">
            <a:extLst>
              <a:ext uri="{FF2B5EF4-FFF2-40B4-BE49-F238E27FC236}">
                <a16:creationId xmlns:a16="http://schemas.microsoft.com/office/drawing/2014/main" id="{55F56BA0-108F-137C-BD35-4EB78F770DCA}"/>
              </a:ext>
            </a:extLst>
          </p:cNvPr>
          <p:cNvSpPr>
            <a:spLocks noGrp="1"/>
          </p:cNvSpPr>
          <p:nvPr>
            <p:ph type="ftr" sz="quarter" idx="11"/>
          </p:nvPr>
        </p:nvSpPr>
        <p:spPr>
          <a:xfrm>
            <a:off x="1141413" y="5883275"/>
            <a:ext cx="5105400" cy="365125"/>
          </a:xfr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B3D888BD-DAFA-4F01-03F6-1E22CDF83475}"/>
              </a:ext>
            </a:extLst>
          </p:cNvPr>
          <p:cNvSpPr>
            <a:spLocks noGrp="1"/>
          </p:cNvSpPr>
          <p:nvPr>
            <p:ph type="sldNum" sz="quarter" idx="12"/>
          </p:nvPr>
        </p:nvSpPr>
        <p:spPr>
          <a:xfrm>
            <a:off x="10742613" y="5883275"/>
            <a:ext cx="322262" cy="365125"/>
          </a:xfrm>
        </p:spPr>
        <p:txBody>
          <a:bodyPr/>
          <a:lstStyle>
            <a:lvl1pPr>
              <a:defRPr/>
            </a:lvl1pPr>
          </a:lstStyle>
          <a:p>
            <a:pPr>
              <a:defRPr/>
            </a:pPr>
            <a:fld id="{32A6CC72-BC4D-4A34-9E6F-BB6DC6EB7F20}" type="slidenum">
              <a:rPr lang="en-US"/>
              <a:pPr>
                <a:defRPr/>
              </a:pPr>
              <a:t>‹#›</a:t>
            </a:fld>
            <a:endParaRPr lang="en-US"/>
          </a:p>
        </p:txBody>
      </p:sp>
    </p:spTree>
    <p:extLst>
      <p:ext uri="{BB962C8B-B14F-4D97-AF65-F5344CB8AC3E}">
        <p14:creationId xmlns:p14="http://schemas.microsoft.com/office/powerpoint/2010/main" val="3651741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1141413" y="5299603"/>
            <a:ext cx="9906000" cy="493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2F468B01-6797-1BC0-06E2-D31BACE82B2D}"/>
              </a:ext>
            </a:extLst>
          </p:cNvPr>
          <p:cNvSpPr>
            <a:spLocks noGrp="1"/>
          </p:cNvSpPr>
          <p:nvPr>
            <p:ph type="dt" sz="half" idx="10"/>
          </p:nvPr>
        </p:nvSpPr>
        <p:spPr/>
        <p:txBody>
          <a:bodyPr/>
          <a:lstStyle>
            <a:lvl1pPr>
              <a:defRPr/>
            </a:lvl1pPr>
          </a:lstStyle>
          <a:p>
            <a:pPr>
              <a:defRPr/>
            </a:pPr>
            <a:fld id="{3EFD0C4D-BAE1-49A9-BD6B-6BF894712E3F}" type="datetimeFigureOut">
              <a:rPr lang="en-US"/>
              <a:pPr>
                <a:defRPr/>
              </a:pPr>
              <a:t>2/24/2024</a:t>
            </a:fld>
            <a:endParaRPr lang="en-US"/>
          </a:p>
        </p:txBody>
      </p:sp>
      <p:sp>
        <p:nvSpPr>
          <p:cNvPr id="6" name="Footer Placeholder 4">
            <a:extLst>
              <a:ext uri="{FF2B5EF4-FFF2-40B4-BE49-F238E27FC236}">
                <a16:creationId xmlns:a16="http://schemas.microsoft.com/office/drawing/2014/main" id="{57D1E15D-50DE-6DAB-8068-70220E12C1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53DB5C-AC56-0E4F-9F5C-6C8360A28657}"/>
              </a:ext>
            </a:extLst>
          </p:cNvPr>
          <p:cNvSpPr>
            <a:spLocks noGrp="1"/>
          </p:cNvSpPr>
          <p:nvPr>
            <p:ph type="sldNum" sz="quarter" idx="12"/>
          </p:nvPr>
        </p:nvSpPr>
        <p:spPr/>
        <p:txBody>
          <a:bodyPr/>
          <a:lstStyle>
            <a:lvl1pPr>
              <a:defRPr/>
            </a:lvl1pPr>
          </a:lstStyle>
          <a:p>
            <a:pPr>
              <a:defRPr/>
            </a:pPr>
            <a:fld id="{E73F7EED-B470-4B3E-BD1F-0AE929DB940A}" type="slidenum">
              <a:rPr lang="en-US"/>
              <a:pPr>
                <a:defRPr/>
              </a:pPr>
              <a:t>‹#›</a:t>
            </a:fld>
            <a:endParaRPr lang="en-US"/>
          </a:p>
        </p:txBody>
      </p:sp>
    </p:spTree>
    <p:extLst>
      <p:ext uri="{BB962C8B-B14F-4D97-AF65-F5344CB8AC3E}">
        <p14:creationId xmlns:p14="http://schemas.microsoft.com/office/powerpoint/2010/main" val="273186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40BF1587-7299-935C-30C5-155B952ED7B0}"/>
              </a:ext>
            </a:extLst>
          </p:cNvPr>
          <p:cNvSpPr>
            <a:spLocks noGrp="1"/>
          </p:cNvSpPr>
          <p:nvPr>
            <p:ph type="dt" sz="half" idx="10"/>
          </p:nvPr>
        </p:nvSpPr>
        <p:spPr/>
        <p:txBody>
          <a:bodyPr/>
          <a:lstStyle>
            <a:lvl1pPr>
              <a:defRPr/>
            </a:lvl1pPr>
          </a:lstStyle>
          <a:p>
            <a:pPr>
              <a:defRPr/>
            </a:pPr>
            <a:fld id="{DCB03972-E827-4183-AFFE-2CAF06AAB213}" type="datetimeFigureOut">
              <a:rPr lang="en-US"/>
              <a:pPr>
                <a:defRPr/>
              </a:pPr>
              <a:t>2/24/2024</a:t>
            </a:fld>
            <a:endParaRPr lang="en-US"/>
          </a:p>
        </p:txBody>
      </p:sp>
      <p:sp>
        <p:nvSpPr>
          <p:cNvPr id="5" name="Footer Placeholder 4">
            <a:extLst>
              <a:ext uri="{FF2B5EF4-FFF2-40B4-BE49-F238E27FC236}">
                <a16:creationId xmlns:a16="http://schemas.microsoft.com/office/drawing/2014/main" id="{8D34F319-8F72-82B2-3F4C-64C683BA08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265A74-B08F-3826-809C-048F60C69C5C}"/>
              </a:ext>
            </a:extLst>
          </p:cNvPr>
          <p:cNvSpPr>
            <a:spLocks noGrp="1"/>
          </p:cNvSpPr>
          <p:nvPr>
            <p:ph type="sldNum" sz="quarter" idx="12"/>
          </p:nvPr>
        </p:nvSpPr>
        <p:spPr/>
        <p:txBody>
          <a:bodyPr/>
          <a:lstStyle>
            <a:lvl1pPr>
              <a:defRPr/>
            </a:lvl1pPr>
          </a:lstStyle>
          <a:p>
            <a:pPr>
              <a:defRPr/>
            </a:pPr>
            <a:fld id="{DC54F1C2-723B-4328-827C-39A8C62835DF}" type="slidenum">
              <a:rPr lang="en-US"/>
              <a:pPr>
                <a:defRPr/>
              </a:pPr>
              <a:t>‹#›</a:t>
            </a:fld>
            <a:endParaRPr lang="en-US"/>
          </a:p>
        </p:txBody>
      </p:sp>
    </p:spTree>
    <p:extLst>
      <p:ext uri="{BB962C8B-B14F-4D97-AF65-F5344CB8AC3E}">
        <p14:creationId xmlns:p14="http://schemas.microsoft.com/office/powerpoint/2010/main" val="30661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19BB6BED-BA33-FF94-34D5-D2DB62AACF2C}"/>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5" name="TextBox 14">
            <a:extLst>
              <a:ext uri="{FF2B5EF4-FFF2-40B4-BE49-F238E27FC236}">
                <a16:creationId xmlns:a16="http://schemas.microsoft.com/office/drawing/2014/main" id="{C5F58F2B-4F5B-EB34-C85E-DC7243585D9B}"/>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446213" y="609601"/>
            <a:ext cx="9296398" cy="2743199"/>
          </a:xfrm>
        </p:spPr>
        <p:txBody>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lvl="0"/>
            <a:r>
              <a:rPr lang="cs-CZ"/>
              <a:t>Po kliknutí můžete upravovat styly textu v předloze.</a:t>
            </a:r>
          </a:p>
        </p:txBody>
      </p:sp>
      <p:sp>
        <p:nvSpPr>
          <p:cNvPr id="6" name="Date Placeholder 3">
            <a:extLst>
              <a:ext uri="{FF2B5EF4-FFF2-40B4-BE49-F238E27FC236}">
                <a16:creationId xmlns:a16="http://schemas.microsoft.com/office/drawing/2014/main" id="{5397B5D9-3036-2ACD-8A81-21EC5C7EF102}"/>
              </a:ext>
            </a:extLst>
          </p:cNvPr>
          <p:cNvSpPr>
            <a:spLocks noGrp="1"/>
          </p:cNvSpPr>
          <p:nvPr>
            <p:ph type="dt" sz="half" idx="14"/>
          </p:nvPr>
        </p:nvSpPr>
        <p:spPr/>
        <p:txBody>
          <a:bodyPr/>
          <a:lstStyle>
            <a:lvl1pPr>
              <a:defRPr/>
            </a:lvl1pPr>
          </a:lstStyle>
          <a:p>
            <a:pPr>
              <a:defRPr/>
            </a:pPr>
            <a:fld id="{46D36402-B5E2-4AF5-AE9B-14FBF7079066}" type="datetimeFigureOut">
              <a:rPr lang="en-US"/>
              <a:pPr>
                <a:defRPr/>
              </a:pPr>
              <a:t>2/24/2024</a:t>
            </a:fld>
            <a:endParaRPr lang="en-US"/>
          </a:p>
        </p:txBody>
      </p:sp>
      <p:sp>
        <p:nvSpPr>
          <p:cNvPr id="7" name="Footer Placeholder 4">
            <a:extLst>
              <a:ext uri="{FF2B5EF4-FFF2-40B4-BE49-F238E27FC236}">
                <a16:creationId xmlns:a16="http://schemas.microsoft.com/office/drawing/2014/main" id="{9D157C29-78BF-CFEE-3098-B4F6EA836C96}"/>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95E6DF6-7019-46A8-25EE-ED38254B1475}"/>
              </a:ext>
            </a:extLst>
          </p:cNvPr>
          <p:cNvSpPr>
            <a:spLocks noGrp="1"/>
          </p:cNvSpPr>
          <p:nvPr>
            <p:ph type="sldNum" sz="quarter" idx="16"/>
          </p:nvPr>
        </p:nvSpPr>
        <p:spPr/>
        <p:txBody>
          <a:bodyPr/>
          <a:lstStyle>
            <a:lvl1pPr>
              <a:defRPr/>
            </a:lvl1pPr>
          </a:lstStyle>
          <a:p>
            <a:pPr>
              <a:defRPr/>
            </a:pPr>
            <a:fld id="{0D7924C6-BB56-4CD5-9BDE-7B5E5FEDB0B6}" type="slidenum">
              <a:rPr lang="en-US"/>
              <a:pPr>
                <a:defRPr/>
              </a:pPr>
              <a:t>‹#›</a:t>
            </a:fld>
            <a:endParaRPr lang="en-US"/>
          </a:p>
        </p:txBody>
      </p:sp>
    </p:spTree>
    <p:extLst>
      <p:ext uri="{BB962C8B-B14F-4D97-AF65-F5344CB8AC3E}">
        <p14:creationId xmlns:p14="http://schemas.microsoft.com/office/powerpoint/2010/main" val="99255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lstStyle>
            <a:lvl1pPr>
              <a:defRPr lang="en-US" sz="2000">
                <a:gradFill flip="none" rotWithShape="1">
                  <a:gsLst>
                    <a:gs pos="0">
                      <a:schemeClr val="tx1"/>
                    </a:gs>
                    <a:gs pos="100000">
                      <a:schemeClr val="tx1">
                        <a:lumMod val="75000"/>
                      </a:schemeClr>
                    </a:gs>
                  </a:gsLst>
                  <a:lin ang="5400000" scaled="0"/>
                  <a:tileRect/>
                </a:gradFill>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DDD9AB7D-A2DD-F8C4-3A0F-CDEB0FE79305}"/>
              </a:ext>
            </a:extLst>
          </p:cNvPr>
          <p:cNvSpPr>
            <a:spLocks noGrp="1"/>
          </p:cNvSpPr>
          <p:nvPr>
            <p:ph type="dt" sz="half" idx="10"/>
          </p:nvPr>
        </p:nvSpPr>
        <p:spPr/>
        <p:txBody>
          <a:bodyPr/>
          <a:lstStyle>
            <a:lvl1pPr>
              <a:defRPr/>
            </a:lvl1pPr>
          </a:lstStyle>
          <a:p>
            <a:pPr>
              <a:defRPr/>
            </a:pPr>
            <a:fld id="{7EF0DF89-A5C9-4346-87F5-B0FB891D083D}" type="datetimeFigureOut">
              <a:rPr lang="en-US"/>
              <a:pPr>
                <a:defRPr/>
              </a:pPr>
              <a:t>2/24/2024</a:t>
            </a:fld>
            <a:endParaRPr lang="en-US"/>
          </a:p>
        </p:txBody>
      </p:sp>
      <p:sp>
        <p:nvSpPr>
          <p:cNvPr id="5" name="Footer Placeholder 4">
            <a:extLst>
              <a:ext uri="{FF2B5EF4-FFF2-40B4-BE49-F238E27FC236}">
                <a16:creationId xmlns:a16="http://schemas.microsoft.com/office/drawing/2014/main" id="{1C305B4A-3D6D-8DDB-F606-E9FC8BE92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BDA10B-F5B6-A0D2-1617-FCB22B1113E8}"/>
              </a:ext>
            </a:extLst>
          </p:cNvPr>
          <p:cNvSpPr>
            <a:spLocks noGrp="1"/>
          </p:cNvSpPr>
          <p:nvPr>
            <p:ph type="sldNum" sz="quarter" idx="12"/>
          </p:nvPr>
        </p:nvSpPr>
        <p:spPr/>
        <p:txBody>
          <a:bodyPr/>
          <a:lstStyle>
            <a:lvl1pPr>
              <a:defRPr/>
            </a:lvl1pPr>
          </a:lstStyle>
          <a:p>
            <a:pPr>
              <a:defRPr/>
            </a:pPr>
            <a:fld id="{D8B7C330-9903-4528-A0BF-6FAFDE1A71C6}" type="slidenum">
              <a:rPr lang="en-US"/>
              <a:pPr>
                <a:defRPr/>
              </a:pPr>
              <a:t>‹#›</a:t>
            </a:fld>
            <a:endParaRPr lang="en-US"/>
          </a:p>
        </p:txBody>
      </p:sp>
    </p:spTree>
    <p:extLst>
      <p:ext uri="{BB962C8B-B14F-4D97-AF65-F5344CB8AC3E}">
        <p14:creationId xmlns:p14="http://schemas.microsoft.com/office/powerpoint/2010/main" val="1872990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6EEB07F6-7142-2792-940A-EF094A09264F}"/>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5" name="TextBox 14">
            <a:extLst>
              <a:ext uri="{FF2B5EF4-FFF2-40B4-BE49-F238E27FC236}">
                <a16:creationId xmlns:a16="http://schemas.microsoft.com/office/drawing/2014/main" id="{C567C324-1888-F832-5562-89A23075A36C}"/>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446213" y="609601"/>
            <a:ext cx="9296398" cy="2743199"/>
          </a:xfrm>
        </p:spPr>
        <p:txBody>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1141411" y="4775200"/>
            <a:ext cx="9906000" cy="10160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6" name="Date Placeholder 3">
            <a:extLst>
              <a:ext uri="{FF2B5EF4-FFF2-40B4-BE49-F238E27FC236}">
                <a16:creationId xmlns:a16="http://schemas.microsoft.com/office/drawing/2014/main" id="{863495CD-13DE-88CA-FABF-957EAC3F8DED}"/>
              </a:ext>
            </a:extLst>
          </p:cNvPr>
          <p:cNvSpPr>
            <a:spLocks noGrp="1"/>
          </p:cNvSpPr>
          <p:nvPr>
            <p:ph type="dt" sz="half" idx="14"/>
          </p:nvPr>
        </p:nvSpPr>
        <p:spPr/>
        <p:txBody>
          <a:bodyPr/>
          <a:lstStyle>
            <a:lvl1pPr>
              <a:defRPr/>
            </a:lvl1pPr>
          </a:lstStyle>
          <a:p>
            <a:pPr>
              <a:defRPr/>
            </a:pPr>
            <a:fld id="{0D193925-2893-4399-BF6F-459768FE0494}" type="datetimeFigureOut">
              <a:rPr lang="en-US"/>
              <a:pPr>
                <a:defRPr/>
              </a:pPr>
              <a:t>2/24/2024</a:t>
            </a:fld>
            <a:endParaRPr lang="en-US"/>
          </a:p>
        </p:txBody>
      </p:sp>
      <p:sp>
        <p:nvSpPr>
          <p:cNvPr id="7" name="Footer Placeholder 4">
            <a:extLst>
              <a:ext uri="{FF2B5EF4-FFF2-40B4-BE49-F238E27FC236}">
                <a16:creationId xmlns:a16="http://schemas.microsoft.com/office/drawing/2014/main" id="{523FBD8F-D09C-45D6-6702-6D7CD32437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7D905AC-07CC-992F-4A8E-D41CBD24B887}"/>
              </a:ext>
            </a:extLst>
          </p:cNvPr>
          <p:cNvSpPr>
            <a:spLocks noGrp="1"/>
          </p:cNvSpPr>
          <p:nvPr>
            <p:ph type="sldNum" sz="quarter" idx="16"/>
          </p:nvPr>
        </p:nvSpPr>
        <p:spPr/>
        <p:txBody>
          <a:bodyPr/>
          <a:lstStyle>
            <a:lvl1pPr>
              <a:defRPr/>
            </a:lvl1pPr>
          </a:lstStyle>
          <a:p>
            <a:pPr>
              <a:defRPr/>
            </a:pPr>
            <a:fld id="{E8A28BAA-66EE-40FD-B884-35FBCCB8186D}" type="slidenum">
              <a:rPr lang="en-US"/>
              <a:pPr>
                <a:defRPr/>
              </a:pPr>
              <a:t>‹#›</a:t>
            </a:fld>
            <a:endParaRPr lang="en-US"/>
          </a:p>
        </p:txBody>
      </p:sp>
    </p:spTree>
    <p:extLst>
      <p:ext uri="{BB962C8B-B14F-4D97-AF65-F5344CB8AC3E}">
        <p14:creationId xmlns:p14="http://schemas.microsoft.com/office/powerpoint/2010/main" val="741098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a:lstStyle>
            <a:lvl1pPr>
              <a:defRPr lang="en-US" b="0" dirty="0"/>
            </a:lvl1pPr>
          </a:lstStyle>
          <a:p>
            <a:pPr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anchor="b"/>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AB2076AD-0070-0407-E33E-76C45AA46ED9}"/>
              </a:ext>
            </a:extLst>
          </p:cNvPr>
          <p:cNvSpPr>
            <a:spLocks noGrp="1"/>
          </p:cNvSpPr>
          <p:nvPr>
            <p:ph type="dt" sz="half" idx="14"/>
          </p:nvPr>
        </p:nvSpPr>
        <p:spPr/>
        <p:txBody>
          <a:bodyPr/>
          <a:lstStyle>
            <a:lvl1pPr>
              <a:defRPr/>
            </a:lvl1pPr>
          </a:lstStyle>
          <a:p>
            <a:pPr>
              <a:defRPr/>
            </a:pPr>
            <a:fld id="{A4209915-304E-4456-8F6C-FBBBDF09E0E4}" type="datetimeFigureOut">
              <a:rPr lang="en-US"/>
              <a:pPr>
                <a:defRPr/>
              </a:pPr>
              <a:t>2/24/2024</a:t>
            </a:fld>
            <a:endParaRPr lang="en-US"/>
          </a:p>
        </p:txBody>
      </p:sp>
      <p:sp>
        <p:nvSpPr>
          <p:cNvPr id="5" name="Footer Placeholder 4">
            <a:extLst>
              <a:ext uri="{FF2B5EF4-FFF2-40B4-BE49-F238E27FC236}">
                <a16:creationId xmlns:a16="http://schemas.microsoft.com/office/drawing/2014/main" id="{ED34FF07-5D89-0180-E2FA-E48C7176437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518142-5796-A573-8E69-961C012DB7E3}"/>
              </a:ext>
            </a:extLst>
          </p:cNvPr>
          <p:cNvSpPr>
            <a:spLocks noGrp="1"/>
          </p:cNvSpPr>
          <p:nvPr>
            <p:ph type="sldNum" sz="quarter" idx="16"/>
          </p:nvPr>
        </p:nvSpPr>
        <p:spPr/>
        <p:txBody>
          <a:bodyPr/>
          <a:lstStyle>
            <a:lvl1pPr>
              <a:defRPr/>
            </a:lvl1pPr>
          </a:lstStyle>
          <a:p>
            <a:pPr>
              <a:defRPr/>
            </a:pPr>
            <a:fld id="{AC1608A9-0093-4E10-B5E5-848B3DD2460C}" type="slidenum">
              <a:rPr lang="en-US"/>
              <a:pPr>
                <a:defRPr/>
              </a:pPr>
              <a:t>‹#›</a:t>
            </a:fld>
            <a:endParaRPr lang="en-US"/>
          </a:p>
        </p:txBody>
      </p:sp>
    </p:spTree>
    <p:extLst>
      <p:ext uri="{BB962C8B-B14F-4D97-AF65-F5344CB8AC3E}">
        <p14:creationId xmlns:p14="http://schemas.microsoft.com/office/powerpoint/2010/main" val="2763692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Date Placeholder 3">
            <a:extLst>
              <a:ext uri="{FF2B5EF4-FFF2-40B4-BE49-F238E27FC236}">
                <a16:creationId xmlns:a16="http://schemas.microsoft.com/office/drawing/2014/main" id="{08BADF03-0876-4616-4222-52DC08A672C8}"/>
              </a:ext>
            </a:extLst>
          </p:cNvPr>
          <p:cNvSpPr>
            <a:spLocks noGrp="1"/>
          </p:cNvSpPr>
          <p:nvPr>
            <p:ph type="dt" sz="half" idx="10"/>
          </p:nvPr>
        </p:nvSpPr>
        <p:spPr/>
        <p:txBody>
          <a:bodyPr/>
          <a:lstStyle>
            <a:lvl1pPr>
              <a:defRPr/>
            </a:lvl1pPr>
          </a:lstStyle>
          <a:p>
            <a:pPr>
              <a:defRPr/>
            </a:pPr>
            <a:fld id="{B5B8AE32-7494-4A82-8C58-DECBA67A4254}" type="datetimeFigureOut">
              <a:rPr lang="en-US"/>
              <a:pPr>
                <a:defRPr/>
              </a:pPr>
              <a:t>2/24/2024</a:t>
            </a:fld>
            <a:endParaRPr lang="en-US"/>
          </a:p>
        </p:txBody>
      </p:sp>
      <p:sp>
        <p:nvSpPr>
          <p:cNvPr id="4" name="Footer Placeholder 4">
            <a:extLst>
              <a:ext uri="{FF2B5EF4-FFF2-40B4-BE49-F238E27FC236}">
                <a16:creationId xmlns:a16="http://schemas.microsoft.com/office/drawing/2014/main" id="{E85AA6D5-551B-DCD7-19CA-E9A01DF83B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7A509B-8395-5E25-56F4-0182453EC502}"/>
              </a:ext>
            </a:extLst>
          </p:cNvPr>
          <p:cNvSpPr>
            <a:spLocks noGrp="1"/>
          </p:cNvSpPr>
          <p:nvPr>
            <p:ph type="sldNum" sz="quarter" idx="12"/>
          </p:nvPr>
        </p:nvSpPr>
        <p:spPr/>
        <p:txBody>
          <a:bodyPr/>
          <a:lstStyle>
            <a:lvl1pPr>
              <a:defRPr/>
            </a:lvl1pPr>
          </a:lstStyle>
          <a:p>
            <a:pPr>
              <a:defRPr/>
            </a:pPr>
            <a:fld id="{BC15B519-4677-4B13-8789-021EB77A4B2F}" type="slidenum">
              <a:rPr lang="en-US"/>
              <a:pPr>
                <a:defRPr/>
              </a:pPr>
              <a:t>‹#›</a:t>
            </a:fld>
            <a:endParaRPr lang="en-US"/>
          </a:p>
        </p:txBody>
      </p:sp>
    </p:spTree>
    <p:extLst>
      <p:ext uri="{BB962C8B-B14F-4D97-AF65-F5344CB8AC3E}">
        <p14:creationId xmlns:p14="http://schemas.microsoft.com/office/powerpoint/2010/main" val="197644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9F81AB54-8538-DA38-9838-3CF29E35A3AE}"/>
              </a:ext>
            </a:extLst>
          </p:cNvPr>
          <p:cNvSpPr>
            <a:spLocks noGrp="1"/>
          </p:cNvSpPr>
          <p:nvPr>
            <p:ph type="dt" sz="half" idx="10"/>
          </p:nvPr>
        </p:nvSpPr>
        <p:spPr/>
        <p:txBody>
          <a:bodyPr/>
          <a:lstStyle>
            <a:lvl1pPr>
              <a:defRPr/>
            </a:lvl1pPr>
          </a:lstStyle>
          <a:p>
            <a:pPr>
              <a:defRPr/>
            </a:pPr>
            <a:fld id="{BDEC6105-9BC5-4FCA-AA0D-45FDF6AC5350}" type="datetimeFigureOut">
              <a:rPr lang="en-US"/>
              <a:pPr>
                <a:defRPr/>
              </a:pPr>
              <a:t>2/24/2024</a:t>
            </a:fld>
            <a:endParaRPr lang="en-US"/>
          </a:p>
        </p:txBody>
      </p:sp>
      <p:sp>
        <p:nvSpPr>
          <p:cNvPr id="5" name="Footer Placeholder 4">
            <a:extLst>
              <a:ext uri="{FF2B5EF4-FFF2-40B4-BE49-F238E27FC236}">
                <a16:creationId xmlns:a16="http://schemas.microsoft.com/office/drawing/2014/main" id="{D9D13613-D584-8A35-C9B3-E3C8AB984F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2B6350-6822-6C48-B125-AE4E4E2653C1}"/>
              </a:ext>
            </a:extLst>
          </p:cNvPr>
          <p:cNvSpPr>
            <a:spLocks noGrp="1"/>
          </p:cNvSpPr>
          <p:nvPr>
            <p:ph type="sldNum" sz="quarter" idx="12"/>
          </p:nvPr>
        </p:nvSpPr>
        <p:spPr/>
        <p:txBody>
          <a:bodyPr/>
          <a:lstStyle>
            <a:lvl1pPr>
              <a:defRPr/>
            </a:lvl1pPr>
          </a:lstStyle>
          <a:p>
            <a:pPr>
              <a:defRPr/>
            </a:pPr>
            <a:fld id="{D1BFBBEB-CE6A-4ED2-9D45-2FA52654EAAE}" type="slidenum">
              <a:rPr lang="en-US"/>
              <a:pPr>
                <a:defRPr/>
              </a:pPr>
              <a:t>‹#›</a:t>
            </a:fld>
            <a:endParaRPr lang="en-US"/>
          </a:p>
        </p:txBody>
      </p:sp>
    </p:spTree>
    <p:extLst>
      <p:ext uri="{BB962C8B-B14F-4D97-AF65-F5344CB8AC3E}">
        <p14:creationId xmlns:p14="http://schemas.microsoft.com/office/powerpoint/2010/main" val="3772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F2AAF-3F17-0D30-13B6-25A5BF8DEB9B}"/>
              </a:ext>
            </a:extLst>
          </p:cNvPr>
          <p:cNvSpPr>
            <a:spLocks noGrp="1"/>
          </p:cNvSpPr>
          <p:nvPr>
            <p:ph type="title"/>
          </p:nvPr>
        </p:nvSpPr>
        <p:spPr>
          <a:xfrm>
            <a:off x="1141413" y="609600"/>
            <a:ext cx="9906000"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a:extLst>
              <a:ext uri="{FF2B5EF4-FFF2-40B4-BE49-F238E27FC236}">
                <a16:creationId xmlns:a16="http://schemas.microsoft.com/office/drawing/2014/main" id="{0DA12011-0B78-0D66-8EE7-2BD5308E23F4}"/>
              </a:ext>
            </a:extLst>
          </p:cNvPr>
          <p:cNvSpPr>
            <a:spLocks noGrp="1"/>
          </p:cNvSpPr>
          <p:nvPr>
            <p:ph type="body" idx="1"/>
          </p:nvPr>
        </p:nvSpPr>
        <p:spPr>
          <a:xfrm>
            <a:off x="1141413" y="2667000"/>
            <a:ext cx="9906000" cy="3124200"/>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480802D0-8D7E-4B02-5281-F5F875F0B1AB}"/>
              </a:ext>
            </a:extLst>
          </p:cNvPr>
          <p:cNvSpPr>
            <a:spLocks noGrp="1"/>
          </p:cNvSpPr>
          <p:nvPr>
            <p:ph type="dt" sz="half" idx="2"/>
          </p:nvPr>
        </p:nvSpPr>
        <p:spPr>
          <a:xfrm>
            <a:off x="8837613" y="5883275"/>
            <a:ext cx="1600200" cy="365125"/>
          </a:xfrm>
          <a:prstGeom prst="rect">
            <a:avLst/>
          </a:prstGeom>
        </p:spPr>
        <p:txBody>
          <a:bodyPr vert="horz" lIns="91440" tIns="45720" rIns="91440" bIns="45720" rtlCol="0" anchor="ctr"/>
          <a:lstStyle>
            <a:lvl1pPr algn="r" eaLnBrk="1" fontAlgn="auto" hangingPunct="1">
              <a:spcBef>
                <a:spcPts val="0"/>
              </a:spcBef>
              <a:spcAft>
                <a:spcPts val="0"/>
              </a:spcAft>
              <a:defRPr sz="900" b="1" i="0" dirty="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FDA39091-FE3D-441C-8C13-2A568A833002}" type="datetimeFigureOut">
              <a:rPr lang="en-US"/>
              <a:pPr>
                <a:defRPr/>
              </a:pPr>
              <a:t>2/24/2024</a:t>
            </a:fld>
            <a:endParaRPr lang="en-US"/>
          </a:p>
        </p:txBody>
      </p:sp>
      <p:sp>
        <p:nvSpPr>
          <p:cNvPr id="5" name="Footer Placeholder 4">
            <a:extLst>
              <a:ext uri="{FF2B5EF4-FFF2-40B4-BE49-F238E27FC236}">
                <a16:creationId xmlns:a16="http://schemas.microsoft.com/office/drawing/2014/main" id="{DB784C11-6C26-1DB2-9FE9-DCE4CDBB5453}"/>
              </a:ext>
            </a:extLst>
          </p:cNvPr>
          <p:cNvSpPr>
            <a:spLocks noGrp="1"/>
          </p:cNvSpPr>
          <p:nvPr>
            <p:ph type="ftr" sz="quarter" idx="3"/>
          </p:nvPr>
        </p:nvSpPr>
        <p:spPr>
          <a:xfrm>
            <a:off x="1141413" y="5883275"/>
            <a:ext cx="7543800" cy="365125"/>
          </a:xfrm>
          <a:prstGeom prst="rect">
            <a:avLst/>
          </a:prstGeom>
        </p:spPr>
        <p:txBody>
          <a:bodyPr vert="horz" lIns="91440" tIns="45720" rIns="91440" bIns="45720" rtlCol="0" anchor="ctr"/>
          <a:lstStyle>
            <a:lvl1pPr algn="l" eaLnBrk="1" fontAlgn="auto" hangingPunct="1">
              <a:spcBef>
                <a:spcPts val="0"/>
              </a:spcBef>
              <a:spcAft>
                <a:spcPts val="0"/>
              </a:spcAft>
              <a:defRPr sz="900" b="1" i="0" dirty="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D39BEDE4-171B-24BE-BB80-D3D4F5876660}"/>
              </a:ext>
            </a:extLst>
          </p:cNvPr>
          <p:cNvSpPr>
            <a:spLocks noGrp="1"/>
          </p:cNvSpPr>
          <p:nvPr>
            <p:ph type="sldNum" sz="quarter" idx="4"/>
          </p:nvPr>
        </p:nvSpPr>
        <p:spPr>
          <a:xfrm>
            <a:off x="10514013" y="5883275"/>
            <a:ext cx="550862" cy="365125"/>
          </a:xfrm>
          <a:prstGeom prst="rect">
            <a:avLst/>
          </a:prstGeom>
        </p:spPr>
        <p:txBody>
          <a:bodyPr vert="horz" lIns="91440" tIns="45720" rIns="91440" bIns="45720" rtlCol="0" anchor="ctr"/>
          <a:lstStyle>
            <a:lvl1pPr algn="r" eaLnBrk="1" fontAlgn="auto" hangingPunct="1">
              <a:spcBef>
                <a:spcPts val="0"/>
              </a:spcBef>
              <a:spcAft>
                <a:spcPts val="0"/>
              </a:spcAft>
              <a:defRPr sz="900" b="1" i="0" dirty="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3C779477-B39A-4729-84A6-FA891F411574}" type="slidenum">
              <a:rPr lang="en-US"/>
              <a:pPr>
                <a:defRPr/>
              </a:pPr>
              <a:t>‹#›</a:t>
            </a:fld>
            <a:endParaRPr lang="en-US"/>
          </a:p>
        </p:txBody>
      </p:sp>
    </p:spTree>
    <p:extLst>
      <p:ext uri="{BB962C8B-B14F-4D97-AF65-F5344CB8AC3E}">
        <p14:creationId xmlns:p14="http://schemas.microsoft.com/office/powerpoint/2010/main" val="297197211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fontAlgn="base">
        <a:spcBef>
          <a:spcPct val="0"/>
        </a:spcBef>
        <a:spcAft>
          <a:spcPct val="0"/>
        </a:spcAft>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fontAlgn="base">
        <a:spcBef>
          <a:spcPct val="0"/>
        </a:spcBef>
        <a:spcAft>
          <a:spcPct val="0"/>
        </a:spcAft>
        <a:defRPr sz="3200">
          <a:solidFill>
            <a:schemeClr val="tx1"/>
          </a:solidFill>
          <a:latin typeface="Century Gothic" panose="020B0502020202020204" pitchFamily="34" charset="0"/>
        </a:defRPr>
      </a:lvl2pPr>
      <a:lvl3pPr algn="l" defTabSz="457200" rtl="0" fontAlgn="base">
        <a:spcBef>
          <a:spcPct val="0"/>
        </a:spcBef>
        <a:spcAft>
          <a:spcPct val="0"/>
        </a:spcAft>
        <a:defRPr sz="3200">
          <a:solidFill>
            <a:schemeClr val="tx1"/>
          </a:solidFill>
          <a:latin typeface="Century Gothic" panose="020B0502020202020204" pitchFamily="34" charset="0"/>
        </a:defRPr>
      </a:lvl3pPr>
      <a:lvl4pPr algn="l" defTabSz="457200" rtl="0" fontAlgn="base">
        <a:spcBef>
          <a:spcPct val="0"/>
        </a:spcBef>
        <a:spcAft>
          <a:spcPct val="0"/>
        </a:spcAft>
        <a:defRPr sz="3200">
          <a:solidFill>
            <a:schemeClr val="tx1"/>
          </a:solidFill>
          <a:latin typeface="Century Gothic" panose="020B0502020202020204" pitchFamily="34" charset="0"/>
        </a:defRPr>
      </a:lvl4pPr>
      <a:lvl5pPr algn="l" defTabSz="457200" rtl="0" fontAlgn="base">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100000"/>
        <a:buFont typeface="Arial" panose="020B0604020202020204" pitchFamily="34" charset="0"/>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fontAlgn="base">
        <a:spcBef>
          <a:spcPct val="20000"/>
        </a:spcBef>
        <a:spcAft>
          <a:spcPts val="600"/>
        </a:spcAft>
        <a:buClr>
          <a:schemeClr val="tx1"/>
        </a:buClr>
        <a:buSzPct val="100000"/>
        <a:buFont typeface="Arial" panose="020B0604020202020204" pitchFamily="34"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fontAlgn="base">
        <a:spcBef>
          <a:spcPct val="20000"/>
        </a:spcBef>
        <a:spcAft>
          <a:spcPts val="600"/>
        </a:spcAft>
        <a:buClr>
          <a:schemeClr val="tx1"/>
        </a:buClr>
        <a:buSzPct val="100000"/>
        <a:buFont typeface="Arial" panose="020B0604020202020204" pitchFamily="34" charset="0"/>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fontAlgn="base">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fontAlgn="base">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261406856?embedded=true&amp;source=vimeo_logo&amp;owner=67208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15247310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vimeo.com/114116906?embedded=true&amp;source=vimeo_logo&amp;owner=724078"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IvUU8joBb1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rshallmcluhanspeaks.com/soundbites/human-environment-as-art-form" TargetMode="External"/><Relationship Id="rId2" Type="http://schemas.openxmlformats.org/officeDocument/2006/relationships/hyperlink" Target="https://marshallmcluhanspeaks.com/prophecies/1967-human-environment-as-art-form/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Marshall McLuhan, Media Theorist, Is Celebrated - The New York Times">
            <a:extLst>
              <a:ext uri="{FF2B5EF4-FFF2-40B4-BE49-F238E27FC236}">
                <a16:creationId xmlns:a16="http://schemas.microsoft.com/office/drawing/2014/main" id="{D2BEE053-6897-3105-C3EE-648424C5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0"/>
            <a:ext cx="494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12D1A8FE-ACE9-405D-840C-08B88EFDAC0A}"/>
              </a:ext>
            </a:extLst>
          </p:cNvPr>
          <p:cNvSpPr>
            <a:spLocks noGrp="1"/>
          </p:cNvSpPr>
          <p:nvPr>
            <p:ph type="ctrTitle"/>
          </p:nvPr>
        </p:nvSpPr>
        <p:spPr>
          <a:xfrm>
            <a:off x="1831041" y="646177"/>
            <a:ext cx="8676222" cy="3200400"/>
          </a:xfrm>
        </p:spPr>
        <p:txBody>
          <a:bodyPr/>
          <a:lstStyle/>
          <a:p>
            <a:r>
              <a:rPr lang="cs-CZ" dirty="0" err="1">
                <a:solidFill>
                  <a:schemeClr val="accent4">
                    <a:lumMod val="75000"/>
                  </a:schemeClr>
                </a:solidFill>
              </a:rPr>
              <a:t>Marshall</a:t>
            </a:r>
            <a:r>
              <a:rPr lang="cs-CZ" dirty="0">
                <a:solidFill>
                  <a:schemeClr val="accent4">
                    <a:lumMod val="75000"/>
                  </a:schemeClr>
                </a:solidFill>
              </a:rPr>
              <a:t> </a:t>
            </a:r>
            <a:br>
              <a:rPr lang="cs-CZ" dirty="0">
                <a:solidFill>
                  <a:schemeClr val="accent4">
                    <a:lumMod val="75000"/>
                  </a:schemeClr>
                </a:solidFill>
              </a:rPr>
            </a:br>
            <a:r>
              <a:rPr lang="cs-CZ" dirty="0" err="1">
                <a:solidFill>
                  <a:schemeClr val="accent4">
                    <a:lumMod val="75000"/>
                  </a:schemeClr>
                </a:solidFill>
              </a:rPr>
              <a:t>McLuhan</a:t>
            </a:r>
            <a:endParaRPr lang="cs-CZ" dirty="0">
              <a:solidFill>
                <a:schemeClr val="accent4">
                  <a:lumMod val="75000"/>
                </a:schemeClr>
              </a:solidFill>
            </a:endParaRPr>
          </a:p>
        </p:txBody>
      </p:sp>
    </p:spTree>
    <p:extLst>
      <p:ext uri="{BB962C8B-B14F-4D97-AF65-F5344CB8AC3E}">
        <p14:creationId xmlns:p14="http://schemas.microsoft.com/office/powerpoint/2010/main" val="127288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3AC335-9830-4136-8067-93F287A9D6A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84CDD76-6B6E-40D0-A15A-B63751E57DC8}"/>
              </a:ext>
            </a:extLst>
          </p:cNvPr>
          <p:cNvSpPr>
            <a:spLocks noGrp="1"/>
          </p:cNvSpPr>
          <p:nvPr>
            <p:ph idx="1"/>
          </p:nvPr>
        </p:nvSpPr>
        <p:spPr>
          <a:xfrm>
            <a:off x="1141413" y="2666999"/>
            <a:ext cx="9905998" cy="3766458"/>
          </a:xfrm>
        </p:spPr>
        <p:txBody>
          <a:bodyPr/>
          <a:lstStyle/>
          <a:p>
            <a:r>
              <a:rPr lang="cs-CZ" dirty="0"/>
              <a:t>Mluvené slovo: květ zla? – sdílený akustický prostor, všichni jsou si rovni, participace všech</a:t>
            </a:r>
          </a:p>
          <a:p>
            <a:r>
              <a:rPr lang="pl-PL" dirty="0"/>
              <a:t>Psané slovo: oko za ucho – osamělost čtenáře, individualismus, industrialismus, rozdělení procesu výroby, sledování světa z odstupu</a:t>
            </a:r>
          </a:p>
          <a:p>
            <a:r>
              <a:rPr lang="cs-CZ" dirty="0"/>
              <a:t>Oblečení a obydlí – nástroje pro uchování tělesné teploty, zároveň sociální funkce</a:t>
            </a:r>
          </a:p>
          <a:p>
            <a:r>
              <a:rPr lang="cs-CZ" dirty="0"/>
              <a:t>Peníze: úvěrová karta chudých - překládají jeden druh práce do jiného – určitý druh jazyka</a:t>
            </a:r>
          </a:p>
          <a:p>
            <a:pPr marL="0" indent="0">
              <a:buNone/>
            </a:pPr>
            <a:endParaRPr lang="cs-CZ" dirty="0"/>
          </a:p>
        </p:txBody>
      </p:sp>
    </p:spTree>
    <p:extLst>
      <p:ext uri="{BB962C8B-B14F-4D97-AF65-F5344CB8AC3E}">
        <p14:creationId xmlns:p14="http://schemas.microsoft.com/office/powerpoint/2010/main" val="97390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3BD9F-0B12-4090-AC20-4D1772A394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5D7FAC-1BE5-4976-B998-B0E548F3EF61}"/>
              </a:ext>
            </a:extLst>
          </p:cNvPr>
          <p:cNvSpPr>
            <a:spLocks noGrp="1"/>
          </p:cNvSpPr>
          <p:nvPr>
            <p:ph idx="1"/>
          </p:nvPr>
        </p:nvSpPr>
        <p:spPr>
          <a:xfrm>
            <a:off x="1141413" y="2666999"/>
            <a:ext cx="9905998" cy="4035880"/>
          </a:xfrm>
        </p:spPr>
        <p:txBody>
          <a:bodyPr>
            <a:normAutofit/>
          </a:bodyPr>
          <a:lstStyle/>
          <a:p>
            <a:r>
              <a:rPr lang="cs-CZ" dirty="0"/>
              <a:t>Rozhlas: kmenový buben - nervová informační soustava, rozhlas také urychluje pohyb informací, svět se smršťuje</a:t>
            </a:r>
          </a:p>
          <a:p>
            <a:r>
              <a:rPr lang="cs-CZ" dirty="0"/>
              <a:t>Televize: nesmělý obr – nízké rozlišení, vyžaduje participaci, neustále se proměňující mozaikový obraz </a:t>
            </a:r>
            <a:r>
              <a:rPr lang="cs-CZ" dirty="0" err="1"/>
              <a:t>tv</a:t>
            </a:r>
            <a:r>
              <a:rPr lang="cs-CZ" dirty="0"/>
              <a:t>, </a:t>
            </a:r>
            <a:r>
              <a:rPr lang="cs-CZ" dirty="0" err="1"/>
              <a:t>vtaženost</a:t>
            </a:r>
            <a:r>
              <a:rPr lang="cs-CZ" dirty="0"/>
              <a:t> diváka, vyžaduje vnímání všemi smysly (hmatový </a:t>
            </a:r>
          </a:p>
          <a:p>
            <a:r>
              <a:rPr lang="cs-CZ" dirty="0"/>
              <a:t>Elektronický věk - elektrická síť nahrazuje fyzický prostor města, překračujeme hranice našeho žitého prostoru, vstupujeme do </a:t>
            </a:r>
            <a:r>
              <a:rPr lang="cs-CZ" dirty="0" err="1"/>
              <a:t>inf</a:t>
            </a:r>
            <a:r>
              <a:rPr lang="cs-CZ" dirty="0"/>
              <a:t>. sítě, lidé jsou kočovnými sběrači poznatků (digitální </a:t>
            </a:r>
            <a:r>
              <a:rPr lang="cs-CZ" dirty="0" err="1"/>
              <a:t>nomádství</a:t>
            </a:r>
            <a:r>
              <a:rPr lang="cs-CZ" dirty="0"/>
              <a:t>)</a:t>
            </a:r>
          </a:p>
        </p:txBody>
      </p:sp>
    </p:spTree>
    <p:extLst>
      <p:ext uri="{BB962C8B-B14F-4D97-AF65-F5344CB8AC3E}">
        <p14:creationId xmlns:p14="http://schemas.microsoft.com/office/powerpoint/2010/main" val="289364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4F8B6B-866D-614E-4B7A-2B049C7D95CB}"/>
              </a:ext>
            </a:extLst>
          </p:cNvPr>
          <p:cNvSpPr>
            <a:spLocks noGrp="1"/>
          </p:cNvSpPr>
          <p:nvPr>
            <p:ph type="title"/>
          </p:nvPr>
        </p:nvSpPr>
        <p:spPr>
          <a:xfrm>
            <a:off x="643192" y="609600"/>
            <a:ext cx="3643674" cy="1905000"/>
          </a:xfrm>
        </p:spPr>
        <p:txBody>
          <a:bodyPr/>
          <a:lstStyle/>
          <a:p>
            <a:pPr fontAlgn="auto">
              <a:spcAft>
                <a:spcPts val="0"/>
              </a:spcAft>
              <a:defRPr/>
            </a:pPr>
            <a:r>
              <a:rPr lang="cs-CZ" sz="2800"/>
              <a:t>David Cronenberg – Videodrome (1983)</a:t>
            </a:r>
          </a:p>
        </p:txBody>
      </p:sp>
      <p:sp>
        <p:nvSpPr>
          <p:cNvPr id="3" name="Zástupný obsah 2">
            <a:extLst>
              <a:ext uri="{FF2B5EF4-FFF2-40B4-BE49-F238E27FC236}">
                <a16:creationId xmlns:a16="http://schemas.microsoft.com/office/drawing/2014/main" id="{9B14E906-932E-6D0A-9A6D-97B0A5E5A86F}"/>
              </a:ext>
            </a:extLst>
          </p:cNvPr>
          <p:cNvSpPr>
            <a:spLocks noGrp="1"/>
          </p:cNvSpPr>
          <p:nvPr>
            <p:ph idx="1"/>
          </p:nvPr>
        </p:nvSpPr>
        <p:spPr>
          <a:xfrm>
            <a:off x="643192" y="2666999"/>
            <a:ext cx="3643674" cy="3216276"/>
          </a:xfrm>
        </p:spPr>
        <p:txBody>
          <a:bodyPr>
            <a:normAutofit/>
          </a:bodyPr>
          <a:lstStyle/>
          <a:p>
            <a:pPr fontAlgn="auto">
              <a:lnSpc>
                <a:spcPct val="90000"/>
              </a:lnSpc>
              <a:buFont typeface="Arial"/>
              <a:buChar char="•"/>
              <a:defRPr/>
            </a:pPr>
            <a:r>
              <a:rPr lang="cs-CZ" sz="1800" dirty="0"/>
              <a:t>film rozvíjí motiv společnosti, v níž se všudypřítomná televize stala hlavní doménou lidské zkušenosti, dominuje našemu vědomí</a:t>
            </a:r>
          </a:p>
          <a:p>
            <a:pPr fontAlgn="auto">
              <a:lnSpc>
                <a:spcPct val="90000"/>
              </a:lnSpc>
              <a:buFont typeface="Arial"/>
              <a:buChar char="•"/>
              <a:defRPr/>
            </a:pPr>
            <a:r>
              <a:rPr lang="cs-CZ" sz="1800" dirty="0"/>
              <a:t>37:00</a:t>
            </a:r>
          </a:p>
        </p:txBody>
      </p:sp>
      <p:pic>
        <p:nvPicPr>
          <p:cNvPr id="4" name="Obrázek 3">
            <a:extLst>
              <a:ext uri="{FF2B5EF4-FFF2-40B4-BE49-F238E27FC236}">
                <a16:creationId xmlns:a16="http://schemas.microsoft.com/office/drawing/2014/main" id="{599B6494-FC97-D6FE-A76B-FEF7D5A681CC}"/>
              </a:ext>
            </a:extLst>
          </p:cNvPr>
          <p:cNvPicPr>
            <a:picLocks noChangeAspect="1"/>
          </p:cNvPicPr>
          <p:nvPr/>
        </p:nvPicPr>
        <p:blipFill rotWithShape="1">
          <a:blip r:embed="rId3"/>
          <a:srcRect l="1149" r="-3" b="-3"/>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E6D6E6-F7C8-D042-52F0-7F7245B7E96D}"/>
              </a:ext>
            </a:extLst>
          </p:cNvPr>
          <p:cNvSpPr>
            <a:spLocks noGrp="1"/>
          </p:cNvSpPr>
          <p:nvPr>
            <p:ph type="title"/>
          </p:nvPr>
        </p:nvSpPr>
        <p:spPr>
          <a:xfrm>
            <a:off x="642938" y="609600"/>
            <a:ext cx="3643312" cy="1905000"/>
          </a:xfrm>
        </p:spPr>
        <p:txBody>
          <a:bodyPr/>
          <a:lstStyle/>
          <a:p>
            <a:pPr fontAlgn="auto">
              <a:spcAft>
                <a:spcPts val="0"/>
              </a:spcAft>
              <a:defRPr/>
            </a:pPr>
            <a:endParaRPr lang="cs-CZ" sz="2800"/>
          </a:p>
        </p:txBody>
      </p:sp>
      <p:sp>
        <p:nvSpPr>
          <p:cNvPr id="3" name="Zástupný obsah 2">
            <a:extLst>
              <a:ext uri="{FF2B5EF4-FFF2-40B4-BE49-F238E27FC236}">
                <a16:creationId xmlns:a16="http://schemas.microsoft.com/office/drawing/2014/main" id="{5EE4BADD-E603-3E38-1298-502FDEB02CE8}"/>
              </a:ext>
            </a:extLst>
          </p:cNvPr>
          <p:cNvSpPr>
            <a:spLocks noGrp="1"/>
          </p:cNvSpPr>
          <p:nvPr>
            <p:ph idx="1"/>
          </p:nvPr>
        </p:nvSpPr>
        <p:spPr>
          <a:xfrm>
            <a:off x="643192" y="2666999"/>
            <a:ext cx="3643674" cy="3216276"/>
          </a:xfrm>
        </p:spPr>
        <p:txBody>
          <a:bodyPr/>
          <a:lstStyle/>
          <a:p>
            <a:pPr fontAlgn="auto">
              <a:buFont typeface="Arial"/>
              <a:buChar char="•"/>
              <a:defRPr/>
            </a:pPr>
            <a:r>
              <a:rPr lang="cs-CZ" sz="1800" dirty="0"/>
              <a:t>Médium (signál </a:t>
            </a:r>
            <a:r>
              <a:rPr lang="cs-CZ" sz="1800" dirty="0" err="1"/>
              <a:t>videodromu</a:t>
            </a:r>
            <a:r>
              <a:rPr lang="cs-CZ" sz="1800" dirty="0"/>
              <a:t>) je poselstvím</a:t>
            </a:r>
          </a:p>
          <a:p>
            <a:pPr fontAlgn="auto">
              <a:buFont typeface="Arial"/>
              <a:buChar char="•"/>
              <a:defRPr/>
            </a:pPr>
            <a:r>
              <a:rPr lang="cs-CZ" sz="1800" dirty="0"/>
              <a:t>11:00</a:t>
            </a:r>
          </a:p>
        </p:txBody>
      </p:sp>
      <p:pic>
        <p:nvPicPr>
          <p:cNvPr id="4" name="Obrázek 3" descr="Obsah obrázku text, osoba, muž, nošení&#10;&#10;Popis byl vytvořen automaticky">
            <a:extLst>
              <a:ext uri="{FF2B5EF4-FFF2-40B4-BE49-F238E27FC236}">
                <a16:creationId xmlns:a16="http://schemas.microsoft.com/office/drawing/2014/main" id="{77F7D591-E6F8-E9EB-AE0C-1E8164CAFE54}"/>
              </a:ext>
            </a:extLst>
          </p:cNvPr>
          <p:cNvPicPr>
            <a:picLocks noChangeAspect="1"/>
          </p:cNvPicPr>
          <p:nvPr/>
        </p:nvPicPr>
        <p:blipFill rotWithShape="1">
          <a:blip r:embed="rId3"/>
          <a:srcRect l="14309" r="15307" b="-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5B566-ABC3-7EA5-B47C-665FFC4289D3}"/>
              </a:ext>
            </a:extLst>
          </p:cNvPr>
          <p:cNvSpPr>
            <a:spLocks noGrp="1"/>
          </p:cNvSpPr>
          <p:nvPr>
            <p:ph type="title"/>
          </p:nvPr>
        </p:nvSpPr>
        <p:spPr>
          <a:xfrm>
            <a:off x="642938" y="609600"/>
            <a:ext cx="3643312" cy="1905000"/>
          </a:xfrm>
        </p:spPr>
        <p:txBody>
          <a:bodyPr/>
          <a:lstStyle/>
          <a:p>
            <a:pPr fontAlgn="auto">
              <a:spcAft>
                <a:spcPts val="0"/>
              </a:spcAft>
              <a:defRPr/>
            </a:pPr>
            <a:endParaRPr lang="cs-CZ" sz="2800"/>
          </a:p>
        </p:txBody>
      </p:sp>
      <p:sp>
        <p:nvSpPr>
          <p:cNvPr id="3" name="Zástupný obsah 2">
            <a:extLst>
              <a:ext uri="{FF2B5EF4-FFF2-40B4-BE49-F238E27FC236}">
                <a16:creationId xmlns:a16="http://schemas.microsoft.com/office/drawing/2014/main" id="{4520C0F4-97D9-B0C5-9FD5-E61FB946E17B}"/>
              </a:ext>
            </a:extLst>
          </p:cNvPr>
          <p:cNvSpPr>
            <a:spLocks noGrp="1"/>
          </p:cNvSpPr>
          <p:nvPr>
            <p:ph idx="1"/>
          </p:nvPr>
        </p:nvSpPr>
        <p:spPr>
          <a:xfrm>
            <a:off x="643192" y="2666999"/>
            <a:ext cx="4102544" cy="3216276"/>
          </a:xfrm>
        </p:spPr>
        <p:txBody>
          <a:bodyPr/>
          <a:lstStyle/>
          <a:p>
            <a:pPr fontAlgn="auto">
              <a:buFont typeface="Arial"/>
              <a:buChar char="•"/>
              <a:defRPr/>
            </a:pPr>
            <a:r>
              <a:rPr lang="cs-CZ" sz="1800" dirty="0"/>
              <a:t>hl. postava je programována psychicky i fyzicky prostřednictvím </a:t>
            </a:r>
            <a:r>
              <a:rPr lang="cs-CZ" sz="1800" dirty="0" err="1"/>
              <a:t>tv</a:t>
            </a:r>
            <a:r>
              <a:rPr lang="cs-CZ" sz="1800" dirty="0"/>
              <a:t> vysílání</a:t>
            </a:r>
          </a:p>
          <a:p>
            <a:pPr fontAlgn="auto">
              <a:buFont typeface="Arial"/>
              <a:buChar char="•"/>
              <a:defRPr/>
            </a:pPr>
            <a:r>
              <a:rPr lang="cs-CZ" sz="1800" dirty="0"/>
              <a:t>1:08:30</a:t>
            </a:r>
          </a:p>
        </p:txBody>
      </p:sp>
      <p:pic>
        <p:nvPicPr>
          <p:cNvPr id="4" name="Obrázek 3">
            <a:extLst>
              <a:ext uri="{FF2B5EF4-FFF2-40B4-BE49-F238E27FC236}">
                <a16:creationId xmlns:a16="http://schemas.microsoft.com/office/drawing/2014/main" id="{A0E291E7-36D8-AC21-B269-8379EBA3D83D}"/>
              </a:ext>
            </a:extLst>
          </p:cNvPr>
          <p:cNvPicPr>
            <a:picLocks noChangeAspect="1"/>
          </p:cNvPicPr>
          <p:nvPr/>
        </p:nvPicPr>
        <p:blipFill rotWithShape="1">
          <a:blip r:embed="rId3"/>
          <a:srcRect l="22137" r="11962" b="1"/>
          <a:stretch/>
        </p:blipFill>
        <p:spPr>
          <a:xfrm>
            <a:off x="5175504" y="645107"/>
            <a:ext cx="6372123" cy="483462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800A5-2A8A-B568-E59C-B914D79EE48B}"/>
              </a:ext>
            </a:extLst>
          </p:cNvPr>
          <p:cNvSpPr>
            <a:spLocks noGrp="1"/>
          </p:cNvSpPr>
          <p:nvPr>
            <p:ph type="title"/>
          </p:nvPr>
        </p:nvSpPr>
        <p:spPr>
          <a:xfrm>
            <a:off x="1141413" y="144780"/>
            <a:ext cx="9905998" cy="1905000"/>
          </a:xfrm>
        </p:spPr>
        <p:txBody>
          <a:bodyPr/>
          <a:lstStyle/>
          <a:p>
            <a:r>
              <a:rPr lang="cs-CZ" u="sng" dirty="0"/>
              <a:t>Umělecký projekt – </a:t>
            </a:r>
            <a:r>
              <a:rPr lang="en-US" u="sng" dirty="0"/>
              <a:t>MIM</a:t>
            </a:r>
            <a:r>
              <a:rPr lang="cs-CZ" u="sng" dirty="0"/>
              <a:t>:</a:t>
            </a:r>
            <a:r>
              <a:rPr lang="en-US" u="sng" dirty="0"/>
              <a:t> THE MEDIUM IS THE MASSAGE</a:t>
            </a:r>
            <a:r>
              <a:rPr lang="cs-CZ" u="sng" dirty="0"/>
              <a:t> - Jacques-André </a:t>
            </a:r>
            <a:r>
              <a:rPr lang="cs-CZ" u="sng" dirty="0" err="1"/>
              <a:t>Dupont</a:t>
            </a:r>
            <a:endParaRPr lang="cs-CZ" u="sng" dirty="0"/>
          </a:p>
        </p:txBody>
      </p:sp>
      <p:sp>
        <p:nvSpPr>
          <p:cNvPr id="3" name="Zástupný obsah 2">
            <a:extLst>
              <a:ext uri="{FF2B5EF4-FFF2-40B4-BE49-F238E27FC236}">
                <a16:creationId xmlns:a16="http://schemas.microsoft.com/office/drawing/2014/main" id="{287CD8A0-3FB9-EEE4-B43B-E8F09042BAE2}"/>
              </a:ext>
            </a:extLst>
          </p:cNvPr>
          <p:cNvSpPr>
            <a:spLocks noGrp="1"/>
          </p:cNvSpPr>
          <p:nvPr>
            <p:ph idx="1"/>
          </p:nvPr>
        </p:nvSpPr>
        <p:spPr>
          <a:xfrm>
            <a:off x="1141413" y="2666999"/>
            <a:ext cx="9905998" cy="3896361"/>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a:p>
            <a:r>
              <a:rPr lang="cs-CZ" dirty="0">
                <a:hlinkClick r:id="rId2"/>
              </a:rPr>
              <a:t>https://vimeo.com/261406856?embedded=true&amp;source=vimeo_logo&amp;owner=672082</a:t>
            </a:r>
            <a:endParaRPr lang="cs-CZ" dirty="0"/>
          </a:p>
          <a:p>
            <a:endParaRPr lang="cs-CZ" dirty="0"/>
          </a:p>
        </p:txBody>
      </p:sp>
      <p:pic>
        <p:nvPicPr>
          <p:cNvPr id="4" name="Obrázek 3">
            <a:extLst>
              <a:ext uri="{FF2B5EF4-FFF2-40B4-BE49-F238E27FC236}">
                <a16:creationId xmlns:a16="http://schemas.microsoft.com/office/drawing/2014/main" id="{9BCAAA07-309E-D570-2BC8-428396D02BF7}"/>
              </a:ext>
            </a:extLst>
          </p:cNvPr>
          <p:cNvPicPr>
            <a:picLocks noChangeAspect="1"/>
          </p:cNvPicPr>
          <p:nvPr/>
        </p:nvPicPr>
        <p:blipFill>
          <a:blip r:embed="rId3"/>
          <a:stretch>
            <a:fillRect/>
          </a:stretch>
        </p:blipFill>
        <p:spPr>
          <a:xfrm>
            <a:off x="413172" y="1818640"/>
            <a:ext cx="6394027" cy="3596640"/>
          </a:xfrm>
          <a:prstGeom prst="rect">
            <a:avLst/>
          </a:prstGeom>
        </p:spPr>
      </p:pic>
      <p:pic>
        <p:nvPicPr>
          <p:cNvPr id="5" name="Obrázek 4">
            <a:extLst>
              <a:ext uri="{FF2B5EF4-FFF2-40B4-BE49-F238E27FC236}">
                <a16:creationId xmlns:a16="http://schemas.microsoft.com/office/drawing/2014/main" id="{ABBAAD31-1B1B-6B64-9CD9-AE638F22B7E3}"/>
              </a:ext>
            </a:extLst>
          </p:cNvPr>
          <p:cNvPicPr>
            <a:picLocks noChangeAspect="1"/>
          </p:cNvPicPr>
          <p:nvPr/>
        </p:nvPicPr>
        <p:blipFill>
          <a:blip r:embed="rId4"/>
          <a:stretch>
            <a:fillRect/>
          </a:stretch>
        </p:blipFill>
        <p:spPr>
          <a:xfrm>
            <a:off x="6949175" y="2049780"/>
            <a:ext cx="5051407" cy="3365500"/>
          </a:xfrm>
          <a:prstGeom prst="rect">
            <a:avLst/>
          </a:prstGeom>
        </p:spPr>
      </p:pic>
    </p:spTree>
    <p:extLst>
      <p:ext uri="{BB962C8B-B14F-4D97-AF65-F5344CB8AC3E}">
        <p14:creationId xmlns:p14="http://schemas.microsoft.com/office/powerpoint/2010/main" val="224661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25904-FD62-B8D7-D42D-65B7E3652C6E}"/>
              </a:ext>
            </a:extLst>
          </p:cNvPr>
          <p:cNvSpPr>
            <a:spLocks noGrp="1"/>
          </p:cNvSpPr>
          <p:nvPr>
            <p:ph type="title"/>
          </p:nvPr>
        </p:nvSpPr>
        <p:spPr>
          <a:xfrm>
            <a:off x="6420465" y="609600"/>
            <a:ext cx="5122606" cy="1905000"/>
          </a:xfrm>
        </p:spPr>
        <p:txBody>
          <a:bodyPr>
            <a:normAutofit/>
          </a:bodyPr>
          <a:lstStyle/>
          <a:p>
            <a:r>
              <a:rPr lang="cs-CZ"/>
              <a:t>McLuhan’s Ear (2009) - David R. Burns</a:t>
            </a:r>
          </a:p>
        </p:txBody>
      </p:sp>
      <p:sp>
        <p:nvSpPr>
          <p:cNvPr id="3" name="Zástupný obsah 2">
            <a:extLst>
              <a:ext uri="{FF2B5EF4-FFF2-40B4-BE49-F238E27FC236}">
                <a16:creationId xmlns:a16="http://schemas.microsoft.com/office/drawing/2014/main" id="{E5E53F42-B870-A2A3-C376-221CA1344C8C}"/>
              </a:ext>
            </a:extLst>
          </p:cNvPr>
          <p:cNvSpPr>
            <a:spLocks noGrp="1"/>
          </p:cNvSpPr>
          <p:nvPr>
            <p:ph idx="1"/>
          </p:nvPr>
        </p:nvSpPr>
        <p:spPr>
          <a:xfrm>
            <a:off x="5547360" y="2666999"/>
            <a:ext cx="5995711" cy="3216276"/>
          </a:xfrm>
        </p:spPr>
        <p:txBody>
          <a:bodyPr anchor="t">
            <a:normAutofit lnSpcReduction="10000"/>
          </a:bodyPr>
          <a:lstStyle/>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r>
              <a:rPr lang="cs-CZ" sz="2800" dirty="0">
                <a:hlinkClick r:id="rId3"/>
              </a:rPr>
              <a:t>https://vimeo.com/152473109</a:t>
            </a:r>
            <a:endParaRPr lang="cs-CZ" sz="2800" dirty="0"/>
          </a:p>
          <a:p>
            <a:pPr>
              <a:lnSpc>
                <a:spcPct val="90000"/>
              </a:lnSpc>
            </a:pPr>
            <a:endParaRPr lang="cs-CZ" sz="2800" dirty="0"/>
          </a:p>
          <a:p>
            <a:pPr>
              <a:lnSpc>
                <a:spcPct val="90000"/>
              </a:lnSpc>
            </a:pPr>
            <a:endParaRPr lang="cs-CZ" sz="1900" dirty="0"/>
          </a:p>
        </p:txBody>
      </p:sp>
      <p:pic>
        <p:nvPicPr>
          <p:cNvPr id="1026" name="Picture 2" descr="McLuhan's Ear (2009, interactive digital media art installation with 3D  printed ear) on Vimeo">
            <a:extLst>
              <a:ext uri="{FF2B5EF4-FFF2-40B4-BE49-F238E27FC236}">
                <a16:creationId xmlns:a16="http://schemas.microsoft.com/office/drawing/2014/main" id="{BCC0C1F2-9698-C08E-C041-7135224F77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62" r="-2" b="-2"/>
          <a:stretch/>
        </p:blipFill>
        <p:spPr bwMode="auto">
          <a:xfrm>
            <a:off x="1651093" y="645106"/>
            <a:ext cx="3435825"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9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D31F0-8569-FD35-FFEE-1CE3653EE731}"/>
              </a:ext>
            </a:extLst>
          </p:cNvPr>
          <p:cNvSpPr>
            <a:spLocks noGrp="1"/>
          </p:cNvSpPr>
          <p:nvPr>
            <p:ph type="title"/>
          </p:nvPr>
        </p:nvSpPr>
        <p:spPr>
          <a:xfrm>
            <a:off x="1141413" y="-121920"/>
            <a:ext cx="9905998" cy="1905000"/>
          </a:xfrm>
        </p:spPr>
        <p:txBody>
          <a:bodyPr>
            <a:normAutofit/>
          </a:bodyPr>
          <a:lstStyle/>
          <a:p>
            <a:r>
              <a:rPr lang="cs-CZ" dirty="0" err="1"/>
              <a:t>Bodymetries</a:t>
            </a:r>
            <a:r>
              <a:rPr lang="cs-CZ" dirty="0"/>
              <a:t> (2013-2015) - Theresa Schubert</a:t>
            </a:r>
          </a:p>
        </p:txBody>
      </p:sp>
      <p:sp>
        <p:nvSpPr>
          <p:cNvPr id="3" name="Zástupný obsah 2">
            <a:extLst>
              <a:ext uri="{FF2B5EF4-FFF2-40B4-BE49-F238E27FC236}">
                <a16:creationId xmlns:a16="http://schemas.microsoft.com/office/drawing/2014/main" id="{FF63D489-E80E-E8EB-EFC6-B1CAB726AD3B}"/>
              </a:ext>
            </a:extLst>
          </p:cNvPr>
          <p:cNvSpPr>
            <a:spLocks noGrp="1"/>
          </p:cNvSpPr>
          <p:nvPr>
            <p:ph idx="1"/>
          </p:nvPr>
        </p:nvSpPr>
        <p:spPr>
          <a:xfrm>
            <a:off x="1612601" y="4080510"/>
            <a:ext cx="9664999" cy="2117090"/>
          </a:xfrm>
        </p:spPr>
        <p:txBody>
          <a:bodyPr>
            <a:normAutofit fontScale="250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2800" dirty="0">
              <a:hlinkClick r:id="rId2"/>
            </a:endParaRPr>
          </a:p>
          <a:p>
            <a:endParaRPr lang="cs-CZ" sz="9600" dirty="0">
              <a:hlinkClick r:id="rId2"/>
            </a:endParaRPr>
          </a:p>
          <a:p>
            <a:r>
              <a:rPr lang="cs-CZ" sz="9600" dirty="0">
                <a:hlinkClick r:id="rId2"/>
              </a:rPr>
              <a:t>https://vimeo.com/114116906?embedded=true&amp;source=vimeo_logo&amp;owner=724078</a:t>
            </a:r>
            <a:endParaRPr lang="cs-CZ" sz="9600" dirty="0"/>
          </a:p>
          <a:p>
            <a:endParaRPr lang="cs-CZ" dirty="0"/>
          </a:p>
          <a:p>
            <a:endParaRPr lang="cs-CZ" dirty="0"/>
          </a:p>
          <a:p>
            <a:endParaRPr lang="cs-CZ" dirty="0"/>
          </a:p>
        </p:txBody>
      </p:sp>
      <p:pic>
        <p:nvPicPr>
          <p:cNvPr id="2054" name="Picture 6">
            <a:extLst>
              <a:ext uri="{FF2B5EF4-FFF2-40B4-BE49-F238E27FC236}">
                <a16:creationId xmlns:a16="http://schemas.microsoft.com/office/drawing/2014/main" id="{218879C0-D225-B6CB-6D13-1D20DA0BB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8" y="1731168"/>
            <a:ext cx="5235115" cy="3490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ternativní popis obrázku chybí">
            <a:extLst>
              <a:ext uri="{FF2B5EF4-FFF2-40B4-BE49-F238E27FC236}">
                <a16:creationId xmlns:a16="http://schemas.microsoft.com/office/drawing/2014/main" id="{C9BF5915-32F1-D6E7-5C30-EB309C502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115" y="1743392"/>
            <a:ext cx="4524376"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0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8402D-BE56-416B-8A71-F471D5B845EC}"/>
              </a:ext>
            </a:extLst>
          </p:cNvPr>
          <p:cNvSpPr>
            <a:spLocks noGrp="1"/>
          </p:cNvSpPr>
          <p:nvPr>
            <p:ph type="title"/>
          </p:nvPr>
        </p:nvSpPr>
        <p:spPr/>
        <p:txBody>
          <a:bodyPr/>
          <a:lstStyle/>
          <a:p>
            <a:r>
              <a:rPr lang="cs-CZ" dirty="0"/>
              <a:t>model tetrády </a:t>
            </a:r>
          </a:p>
        </p:txBody>
      </p:sp>
      <p:sp>
        <p:nvSpPr>
          <p:cNvPr id="3" name="Zástupný obsah 2">
            <a:extLst>
              <a:ext uri="{FF2B5EF4-FFF2-40B4-BE49-F238E27FC236}">
                <a16:creationId xmlns:a16="http://schemas.microsoft.com/office/drawing/2014/main" id="{9699788D-380A-4301-84DC-E4C5DC0412BE}"/>
              </a:ext>
            </a:extLst>
          </p:cNvPr>
          <p:cNvSpPr>
            <a:spLocks noGrp="1"/>
          </p:cNvSpPr>
          <p:nvPr>
            <p:ph idx="1"/>
          </p:nvPr>
        </p:nvSpPr>
        <p:spPr/>
        <p:txBody>
          <a:bodyPr/>
          <a:lstStyle/>
          <a:p>
            <a:r>
              <a:rPr lang="cs-CZ" dirty="0"/>
              <a:t>1. Amplifikace -  Jaké aspekty skutečnosti médium posiluje, zvětšuje, urychluje nebo umožňuje?</a:t>
            </a:r>
          </a:p>
          <a:p>
            <a:r>
              <a:rPr lang="cs-CZ" dirty="0"/>
              <a:t>2. Zastarávání - Jaké aspekty médií, které převažovaly před příchodem daného média, budou potlačeny, marginalizovány nebo se stanou zastaralými?</a:t>
            </a:r>
          </a:p>
          <a:p>
            <a:r>
              <a:rPr lang="cs-CZ" dirty="0"/>
              <a:t>3. Náprava - čemu z minulé zastaralosti vrací médium důležitost? Návrat anachronického.</a:t>
            </a:r>
          </a:p>
          <a:p>
            <a:r>
              <a:rPr lang="cs-CZ" dirty="0"/>
              <a:t>Zvrat - V co se médium promění nebo k čemu se navrátí nazpět poté, když se naplno etablovalo nebo rozvinulo svůj plný potenciál? V co se zvrhne?</a:t>
            </a:r>
          </a:p>
        </p:txBody>
      </p:sp>
    </p:spTree>
    <p:extLst>
      <p:ext uri="{BB962C8B-B14F-4D97-AF65-F5344CB8AC3E}">
        <p14:creationId xmlns:p14="http://schemas.microsoft.com/office/powerpoint/2010/main" val="311266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D92AC-990C-F919-245E-E0A0DDD69CB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AF69CC9-7BEA-AB93-C6D0-5C1BD7E4B991}"/>
              </a:ext>
            </a:extLst>
          </p:cNvPr>
          <p:cNvSpPr>
            <a:spLocks noGrp="1"/>
          </p:cNvSpPr>
          <p:nvPr>
            <p:ph idx="1"/>
          </p:nvPr>
        </p:nvSpPr>
        <p:spPr/>
        <p:txBody>
          <a:bodyPr/>
          <a:lstStyle/>
          <a:p>
            <a:endParaRPr lang="cs-CZ" dirty="0"/>
          </a:p>
        </p:txBody>
      </p:sp>
      <p:pic>
        <p:nvPicPr>
          <p:cNvPr id="1026" name="Picture 2">
            <a:extLst>
              <a:ext uri="{FF2B5EF4-FFF2-40B4-BE49-F238E27FC236}">
                <a16:creationId xmlns:a16="http://schemas.microsoft.com/office/drawing/2014/main" id="{469ECA62-E38D-30D6-51AA-C79C37A10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12" y="808051"/>
            <a:ext cx="7479411" cy="561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73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5497E-84E3-4816-A832-F82C68CA1CF9}"/>
              </a:ext>
            </a:extLst>
          </p:cNvPr>
          <p:cNvSpPr>
            <a:spLocks noGrp="1"/>
          </p:cNvSpPr>
          <p:nvPr>
            <p:ph type="title"/>
          </p:nvPr>
        </p:nvSpPr>
        <p:spPr/>
        <p:txBody>
          <a:bodyPr/>
          <a:lstStyle/>
          <a:p>
            <a:r>
              <a:rPr lang="cs-CZ" dirty="0"/>
              <a:t>Hlavní slogan jeho filozofického myšlení</a:t>
            </a:r>
          </a:p>
        </p:txBody>
      </p:sp>
      <p:pic>
        <p:nvPicPr>
          <p:cNvPr id="4" name="Zástupný obsah 3">
            <a:extLst>
              <a:ext uri="{FF2B5EF4-FFF2-40B4-BE49-F238E27FC236}">
                <a16:creationId xmlns:a16="http://schemas.microsoft.com/office/drawing/2014/main" id="{7664D0D2-8041-4323-A77C-951BAC227C9C}"/>
              </a:ext>
            </a:extLst>
          </p:cNvPr>
          <p:cNvPicPr>
            <a:picLocks noGrp="1" noChangeAspect="1"/>
          </p:cNvPicPr>
          <p:nvPr>
            <p:ph idx="1"/>
          </p:nvPr>
        </p:nvPicPr>
        <p:blipFill>
          <a:blip r:embed="rId2"/>
          <a:stretch>
            <a:fillRect/>
          </a:stretch>
        </p:blipFill>
        <p:spPr>
          <a:xfrm>
            <a:off x="7262813" y="2362200"/>
            <a:ext cx="4165600" cy="3124200"/>
          </a:xfrm>
          <a:prstGeom prst="rect">
            <a:avLst/>
          </a:prstGeom>
        </p:spPr>
      </p:pic>
      <p:pic>
        <p:nvPicPr>
          <p:cNvPr id="5" name="Obrázek 4">
            <a:extLst>
              <a:ext uri="{FF2B5EF4-FFF2-40B4-BE49-F238E27FC236}">
                <a16:creationId xmlns:a16="http://schemas.microsoft.com/office/drawing/2014/main" id="{E2DE52FE-583B-444E-8F54-57C2D4D8CD48}"/>
              </a:ext>
            </a:extLst>
          </p:cNvPr>
          <p:cNvPicPr>
            <a:picLocks noChangeAspect="1"/>
          </p:cNvPicPr>
          <p:nvPr/>
        </p:nvPicPr>
        <p:blipFill>
          <a:blip r:embed="rId3"/>
          <a:stretch>
            <a:fillRect/>
          </a:stretch>
        </p:blipFill>
        <p:spPr>
          <a:xfrm>
            <a:off x="894080" y="2370654"/>
            <a:ext cx="5539104" cy="3115746"/>
          </a:xfrm>
          <a:prstGeom prst="rect">
            <a:avLst/>
          </a:prstGeom>
        </p:spPr>
      </p:pic>
    </p:spTree>
    <p:extLst>
      <p:ext uri="{BB962C8B-B14F-4D97-AF65-F5344CB8AC3E}">
        <p14:creationId xmlns:p14="http://schemas.microsoft.com/office/powerpoint/2010/main" val="344783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A7890-0835-9755-BE58-CFD50F6A24C3}"/>
              </a:ext>
            </a:extLst>
          </p:cNvPr>
          <p:cNvSpPr>
            <a:spLocks noGrp="1"/>
          </p:cNvSpPr>
          <p:nvPr>
            <p:ph type="title"/>
          </p:nvPr>
        </p:nvSpPr>
        <p:spPr/>
        <p:txBody>
          <a:bodyPr/>
          <a:lstStyle/>
          <a:p>
            <a:r>
              <a:rPr lang="cs-CZ" dirty="0"/>
              <a:t>Chat GPT - tetráda</a:t>
            </a:r>
          </a:p>
        </p:txBody>
      </p:sp>
      <p:pic>
        <p:nvPicPr>
          <p:cNvPr id="1028" name="Picture 4" descr="ChatGPT - Wikipedia">
            <a:extLst>
              <a:ext uri="{FF2B5EF4-FFF2-40B4-BE49-F238E27FC236}">
                <a16:creationId xmlns:a16="http://schemas.microsoft.com/office/drawing/2014/main" id="{D96D684D-E6AA-2E0E-115E-0F6DA6BB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120" y="2346960"/>
            <a:ext cx="4135120" cy="413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7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802FA4-CFAF-4D70-B3C3-B49720056791}"/>
              </a:ext>
            </a:extLst>
          </p:cNvPr>
          <p:cNvSpPr>
            <a:spLocks noGrp="1"/>
          </p:cNvSpPr>
          <p:nvPr>
            <p:ph type="title"/>
          </p:nvPr>
        </p:nvSpPr>
        <p:spPr/>
        <p:txBody>
          <a:bodyPr/>
          <a:lstStyle/>
          <a:p>
            <a:r>
              <a:rPr lang="cs-CZ" dirty="0"/>
              <a:t>Rozdělení vývoje společnosti dle médií, které používá</a:t>
            </a:r>
          </a:p>
        </p:txBody>
      </p:sp>
      <p:sp>
        <p:nvSpPr>
          <p:cNvPr id="3" name="Zástupný obsah 2">
            <a:extLst>
              <a:ext uri="{FF2B5EF4-FFF2-40B4-BE49-F238E27FC236}">
                <a16:creationId xmlns:a16="http://schemas.microsoft.com/office/drawing/2014/main" id="{BCEB730B-2A55-42A5-8089-EBC55394D85C}"/>
              </a:ext>
            </a:extLst>
          </p:cNvPr>
          <p:cNvSpPr>
            <a:spLocks noGrp="1"/>
          </p:cNvSpPr>
          <p:nvPr>
            <p:ph idx="1"/>
          </p:nvPr>
        </p:nvSpPr>
        <p:spPr/>
        <p:txBody>
          <a:bodyPr/>
          <a:lstStyle/>
          <a:p>
            <a:r>
              <a:rPr lang="cs-CZ" dirty="0"/>
              <a:t>Technologické vynálezy mění rovnováhu našich smyslů a tato změna zpětně proměňuje společnost, která tuto technologii vytvořila</a:t>
            </a:r>
          </a:p>
          <a:p>
            <a:r>
              <a:rPr lang="cs-CZ" dirty="0"/>
              <a:t>1. Kmenový člověk – harmonická rovnováha smyslů, </a:t>
            </a:r>
            <a:r>
              <a:rPr lang="cs-CZ" dirty="0" err="1"/>
              <a:t>vtaženost</a:t>
            </a:r>
            <a:r>
              <a:rPr lang="cs-CZ" dirty="0"/>
              <a:t>, splývání se světem, hlavní médium řeč </a:t>
            </a:r>
          </a:p>
          <a:p>
            <a:r>
              <a:rPr lang="cs-CZ" dirty="0"/>
              <a:t>2. Typografický člověk – vynález abecedy, dominance zraku, </a:t>
            </a:r>
            <a:r>
              <a:rPr lang="cs-CZ" dirty="0" err="1"/>
              <a:t>fragmentarizace</a:t>
            </a:r>
            <a:r>
              <a:rPr lang="cs-CZ" dirty="0"/>
              <a:t>, hierarchizace, jednání bez </a:t>
            </a:r>
            <a:r>
              <a:rPr lang="cs-CZ" dirty="0" err="1"/>
              <a:t>vtaženosti</a:t>
            </a:r>
            <a:endParaRPr lang="cs-CZ" dirty="0"/>
          </a:p>
          <a:p>
            <a:r>
              <a:rPr lang="cs-CZ" dirty="0"/>
              <a:t>3. Elektronický člověk – návrat ke kmenovosti, smyslové rovnováze</a:t>
            </a:r>
          </a:p>
        </p:txBody>
      </p:sp>
    </p:spTree>
    <p:extLst>
      <p:ext uri="{BB962C8B-B14F-4D97-AF65-F5344CB8AC3E}">
        <p14:creationId xmlns:p14="http://schemas.microsoft.com/office/powerpoint/2010/main" val="16193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977B4-26C9-4BEF-B966-4AFC957DB01F}"/>
              </a:ext>
            </a:extLst>
          </p:cNvPr>
          <p:cNvSpPr>
            <a:spLocks noGrp="1"/>
          </p:cNvSpPr>
          <p:nvPr>
            <p:ph type="title"/>
          </p:nvPr>
        </p:nvSpPr>
        <p:spPr>
          <a:xfrm>
            <a:off x="6420465" y="609600"/>
            <a:ext cx="5122606" cy="1905000"/>
          </a:xfrm>
        </p:spPr>
        <p:txBody>
          <a:bodyPr>
            <a:normAutofit/>
          </a:bodyPr>
          <a:lstStyle/>
          <a:p>
            <a:endParaRPr lang="cs-CZ"/>
          </a:p>
        </p:txBody>
      </p:sp>
      <p:sp>
        <p:nvSpPr>
          <p:cNvPr id="3" name="Zástupný obsah 2">
            <a:extLst>
              <a:ext uri="{FF2B5EF4-FFF2-40B4-BE49-F238E27FC236}">
                <a16:creationId xmlns:a16="http://schemas.microsoft.com/office/drawing/2014/main" id="{56547CD9-47F3-4D9D-9990-EFBB15C71A19}"/>
              </a:ext>
            </a:extLst>
          </p:cNvPr>
          <p:cNvSpPr>
            <a:spLocks noGrp="1"/>
          </p:cNvSpPr>
          <p:nvPr>
            <p:ph idx="1"/>
          </p:nvPr>
        </p:nvSpPr>
        <p:spPr>
          <a:xfrm>
            <a:off x="6420465" y="2666998"/>
            <a:ext cx="5122606" cy="4191001"/>
          </a:xfrm>
        </p:spPr>
        <p:txBody>
          <a:bodyPr anchor="t">
            <a:normAutofit/>
          </a:bodyPr>
          <a:lstStyle/>
          <a:p>
            <a:pPr>
              <a:lnSpc>
                <a:spcPct val="90000"/>
              </a:lnSpc>
            </a:pPr>
            <a:r>
              <a:rPr lang="cs-CZ" dirty="0"/>
              <a:t>Všechna média jsou extenzemi člověka</a:t>
            </a:r>
          </a:p>
          <a:p>
            <a:pPr>
              <a:lnSpc>
                <a:spcPct val="90000"/>
              </a:lnSpc>
            </a:pPr>
            <a:r>
              <a:rPr lang="cs-CZ" dirty="0"/>
              <a:t>Definice média - každá existující technologie, která rozšiřuje lidské tělo a smysly (od odívání k počítači)</a:t>
            </a:r>
          </a:p>
          <a:p>
            <a:pPr>
              <a:lnSpc>
                <a:spcPct val="90000"/>
              </a:lnSpc>
            </a:pPr>
            <a:r>
              <a:rPr lang="cs-CZ" dirty="0"/>
              <a:t>Efekt zpětného zrcátka – nové technologie vnímáme na základě předchozích technologií, když čelíme nové situaci máme tendenci se upínat k předmětům z nedávné minulosti</a:t>
            </a:r>
          </a:p>
          <a:p>
            <a:pPr>
              <a:lnSpc>
                <a:spcPct val="90000"/>
              </a:lnSpc>
            </a:pPr>
            <a:endParaRPr lang="cs-CZ" dirty="0"/>
          </a:p>
        </p:txBody>
      </p:sp>
      <p:pic>
        <p:nvPicPr>
          <p:cNvPr id="4" name="Obrázek 3">
            <a:extLst>
              <a:ext uri="{FF2B5EF4-FFF2-40B4-BE49-F238E27FC236}">
                <a16:creationId xmlns:a16="http://schemas.microsoft.com/office/drawing/2014/main" id="{434FF4E3-D737-4573-9EC0-4B77F57C40D8}"/>
              </a:ext>
            </a:extLst>
          </p:cNvPr>
          <p:cNvPicPr>
            <a:picLocks noChangeAspect="1"/>
          </p:cNvPicPr>
          <p:nvPr/>
        </p:nvPicPr>
        <p:blipFill>
          <a:blip r:embed="rId3"/>
          <a:stretch>
            <a:fillRect/>
          </a:stretch>
        </p:blipFill>
        <p:spPr>
          <a:xfrm>
            <a:off x="643192" y="1494259"/>
            <a:ext cx="5451627" cy="354944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505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A72705BC-CE1C-2A65-2FAC-8202E1DAA92B}"/>
              </a:ext>
            </a:extLst>
          </p:cNvPr>
          <p:cNvSpPr>
            <a:spLocks noGrp="1"/>
          </p:cNvSpPr>
          <p:nvPr>
            <p:ph type="title"/>
          </p:nvPr>
        </p:nvSpPr>
        <p:spPr/>
        <p:txBody>
          <a:bodyPr/>
          <a:lstStyle/>
          <a:p>
            <a:r>
              <a:rPr lang="cs-CZ" dirty="0"/>
              <a:t>Efekt zpětného zrcátka</a:t>
            </a:r>
          </a:p>
        </p:txBody>
      </p:sp>
      <p:sp>
        <p:nvSpPr>
          <p:cNvPr id="7" name="Zástupný obsah 6">
            <a:extLst>
              <a:ext uri="{FF2B5EF4-FFF2-40B4-BE49-F238E27FC236}">
                <a16:creationId xmlns:a16="http://schemas.microsoft.com/office/drawing/2014/main" id="{644E2AD1-0C37-9570-6C82-99299CC16948}"/>
              </a:ext>
            </a:extLst>
          </p:cNvPr>
          <p:cNvSpPr>
            <a:spLocks noGrp="1"/>
          </p:cNvSpPr>
          <p:nvPr>
            <p:ph idx="1"/>
          </p:nvPr>
        </p:nvSpPr>
        <p:spPr>
          <a:xfrm>
            <a:off x="1141413" y="2020824"/>
            <a:ext cx="9905998" cy="4507992"/>
          </a:xfrm>
        </p:spPr>
        <p:txBody>
          <a:bodyPr>
            <a:normAutofit fontScale="85000" lnSpcReduction="20000"/>
          </a:bodyPr>
          <a:lstStyle/>
          <a:p>
            <a:pPr marL="0" indent="0">
              <a:buNone/>
            </a:pPr>
            <a:r>
              <a:rPr lang="en-US" dirty="0" err="1"/>
              <a:t>Wintergatan</a:t>
            </a:r>
            <a:r>
              <a:rPr lang="en-US" dirty="0"/>
              <a:t> - Marble Machine (music instrument using 2000 marbles)</a:t>
            </a:r>
            <a:r>
              <a:rPr lang="cs-CZ" dirty="0"/>
              <a:t> </a:t>
            </a:r>
          </a:p>
          <a:p>
            <a:pPr marL="0" indent="0">
              <a:buNone/>
            </a:pPr>
            <a:r>
              <a:rPr lang="cs-CZ" dirty="0"/>
              <a:t> </a:t>
            </a:r>
            <a:r>
              <a:rPr lang="cs-CZ" dirty="0">
                <a:hlinkClick r:id="rId2"/>
              </a:rPr>
              <a:t>https://www.youtube.com/watch?v=IvUU8joBb1Q</a:t>
            </a:r>
            <a:endParaRPr lang="cs-CZ" dirty="0"/>
          </a:p>
          <a:p>
            <a:pPr marL="0" indent="0">
              <a:buNone/>
            </a:pPr>
            <a:endParaRPr lang="cs-CZ" dirty="0"/>
          </a:p>
          <a:p>
            <a:pPr marL="0" indent="0">
              <a:buNone/>
            </a:pPr>
            <a:r>
              <a:rPr lang="cs-CZ" dirty="0"/>
              <a:t>„</a:t>
            </a:r>
            <a:r>
              <a:rPr lang="en-US" dirty="0"/>
              <a:t>How my grandma sees my computer</a:t>
            </a:r>
            <a:r>
              <a:rPr lang="cs-CZ" dirty="0"/>
              <a:t>“ - @nuken5530</a:t>
            </a:r>
          </a:p>
          <a:p>
            <a:pPr marL="0" indent="0">
              <a:buNone/>
            </a:pPr>
            <a:endParaRPr lang="cs-CZ" dirty="0"/>
          </a:p>
          <a:p>
            <a:pPr marL="0" indent="0">
              <a:buNone/>
            </a:pPr>
            <a:r>
              <a:rPr lang="cs-CZ" dirty="0"/>
              <a:t>„</a:t>
            </a:r>
            <a:r>
              <a:rPr lang="en-US" dirty="0"/>
              <a:t>technically it is if you think of electrons as marbles but far more complex than this machine</a:t>
            </a:r>
            <a:r>
              <a:rPr lang="cs-CZ" dirty="0"/>
              <a:t>“ - @SuperRockstar99999</a:t>
            </a:r>
          </a:p>
          <a:p>
            <a:pPr marL="0" indent="0">
              <a:buNone/>
            </a:pPr>
            <a:endParaRPr lang="cs-CZ" dirty="0"/>
          </a:p>
          <a:p>
            <a:pPr marL="0" indent="0">
              <a:buNone/>
            </a:pPr>
            <a:r>
              <a:rPr lang="cs-CZ" dirty="0"/>
              <a:t>„</a:t>
            </a:r>
            <a:r>
              <a:rPr lang="en-US" dirty="0"/>
              <a:t>omg could you imagine a completely mechanical machine that replicates everything a computer can do using marbles as a fuel </a:t>
            </a:r>
            <a:r>
              <a:rPr lang="en-US" dirty="0" err="1"/>
              <a:t>spurce</a:t>
            </a:r>
            <a:r>
              <a:rPr lang="en-US" dirty="0"/>
              <a:t> instead of electrons!? That would be amazingly and horrifically giant.</a:t>
            </a:r>
            <a:r>
              <a:rPr lang="cs-CZ" dirty="0"/>
              <a:t>“ -  @dawserdoosgrahamcracker1819</a:t>
            </a:r>
          </a:p>
          <a:p>
            <a:pPr marL="0" indent="0">
              <a:buNone/>
            </a:pPr>
            <a:endParaRPr lang="cs-CZ" dirty="0"/>
          </a:p>
          <a:p>
            <a:pPr marL="0" indent="0">
              <a:buNone/>
            </a:pPr>
            <a:r>
              <a:rPr lang="cs-CZ" dirty="0"/>
              <a:t>„</a:t>
            </a:r>
            <a:r>
              <a:rPr lang="en-US" dirty="0"/>
              <a:t>Well, technically your computer still is a million times more complex so if she sees it this way she's just like the rest of us because I be damned if I knew what exactly goes on in my computer</a:t>
            </a:r>
            <a:r>
              <a:rPr lang="cs-CZ" dirty="0"/>
              <a:t>“ - @black990ops</a:t>
            </a:r>
          </a:p>
        </p:txBody>
      </p:sp>
    </p:spTree>
    <p:extLst>
      <p:ext uri="{BB962C8B-B14F-4D97-AF65-F5344CB8AC3E}">
        <p14:creationId xmlns:p14="http://schemas.microsoft.com/office/powerpoint/2010/main" val="143809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E97EF6-1FD2-F679-EC38-A6FB2418B1D9}"/>
              </a:ext>
            </a:extLst>
          </p:cNvPr>
          <p:cNvSpPr>
            <a:spLocks noGrp="1"/>
          </p:cNvSpPr>
          <p:nvPr>
            <p:ph type="title"/>
          </p:nvPr>
        </p:nvSpPr>
        <p:spPr>
          <a:xfrm>
            <a:off x="832247" y="607060"/>
            <a:ext cx="9905998" cy="1905000"/>
          </a:xfrm>
        </p:spPr>
        <p:txBody>
          <a:bodyPr>
            <a:normAutofit/>
          </a:bodyPr>
          <a:lstStyle/>
          <a:p>
            <a:r>
              <a:rPr lang="cs-CZ" sz="2000" dirty="0"/>
              <a:t>Umění jako metoda kritického výzkumu efektů nových médií</a:t>
            </a:r>
          </a:p>
        </p:txBody>
      </p:sp>
      <p:sp>
        <p:nvSpPr>
          <p:cNvPr id="3" name="Zástupný obsah 2">
            <a:extLst>
              <a:ext uri="{FF2B5EF4-FFF2-40B4-BE49-F238E27FC236}">
                <a16:creationId xmlns:a16="http://schemas.microsoft.com/office/drawing/2014/main" id="{7E1B1351-5EBD-9713-CF8A-00721928CDEE}"/>
              </a:ext>
            </a:extLst>
          </p:cNvPr>
          <p:cNvSpPr>
            <a:spLocks noGrp="1"/>
          </p:cNvSpPr>
          <p:nvPr>
            <p:ph idx="1"/>
          </p:nvPr>
        </p:nvSpPr>
        <p:spPr>
          <a:xfrm>
            <a:off x="521494" y="1315719"/>
            <a:ext cx="11670506" cy="3982721"/>
          </a:xfrm>
        </p:spPr>
        <p:txBody>
          <a:bodyPr>
            <a:normAutofit fontScale="47500" lnSpcReduction="20000"/>
          </a:bodyPr>
          <a:lstStyle/>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4400" dirty="0">
              <a:solidFill>
                <a:srgbClr val="F28943"/>
              </a:solidFill>
              <a:hlinkClick r:id="rId2">
                <a:extLst>
                  <a:ext uri="{A12FA001-AC4F-418D-AE19-62706E023703}">
                    <ahyp:hlinkClr xmlns:ahyp="http://schemas.microsoft.com/office/drawing/2018/hyperlinkcolor" val="tx"/>
                  </a:ext>
                </a:extLst>
              </a:hlinkClick>
            </a:endParaRPr>
          </a:p>
          <a:p>
            <a:r>
              <a:rPr lang="en-US" sz="4400" dirty="0">
                <a:solidFill>
                  <a:schemeClr val="tx2">
                    <a:lumMod val="75000"/>
                  </a:schemeClr>
                </a:solidFill>
                <a:hlinkClick r:id="rId2">
                  <a:extLst>
                    <a:ext uri="{A12FA001-AC4F-418D-AE19-62706E023703}">
                      <ahyp:hlinkClr xmlns:ahyp="http://schemas.microsoft.com/office/drawing/2018/hyperlinkcolor" val="tx"/>
                    </a:ext>
                  </a:extLst>
                </a:hlinkClick>
              </a:rPr>
              <a:t>Marshall McLuhan noted the ability of art to “anticipate future social and technological developments.” Art is “an early alarm system,” pointing us to new developments in times ahead and allowing us “to prepare to cope with them ... Art as a radar environment takes on the function of indispensable perceptual training.”</a:t>
            </a:r>
            <a:endParaRPr lang="cs-CZ" sz="4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Hans Ulrich </a:t>
            </a:r>
            <a:r>
              <a:rPr lang="cs-CZ" sz="3400" dirty="0" err="1">
                <a:solidFill>
                  <a:schemeClr val="tx2">
                    <a:lumMod val="75000"/>
                  </a:schemeClr>
                </a:solidFill>
                <a:hlinkClick r:id="rId2">
                  <a:extLst>
                    <a:ext uri="{A12FA001-AC4F-418D-AE19-62706E023703}">
                      <ahyp:hlinkClr xmlns:ahyp="http://schemas.microsoft.com/office/drawing/2018/hyperlinkcolor" val="tx"/>
                    </a:ext>
                  </a:extLst>
                </a:hlinkClick>
              </a:rPr>
              <a:t>Obrist</a:t>
            </a:r>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 - </a:t>
            </a:r>
            <a:r>
              <a:rPr lang="en-US" sz="3400" dirty="0">
                <a:solidFill>
                  <a:schemeClr val="tx2">
                    <a:lumMod val="75000"/>
                  </a:schemeClr>
                </a:solidFill>
                <a:hlinkClick r:id="rId2">
                  <a:extLst>
                    <a:ext uri="{A12FA001-AC4F-418D-AE19-62706E023703}">
                      <ahyp:hlinkClr xmlns:ahyp="http://schemas.microsoft.com/office/drawing/2018/hyperlinkcolor" val="tx"/>
                    </a:ext>
                  </a:extLst>
                </a:hlinkClick>
              </a:rPr>
              <a:t>Making the invisible visible: Art meets AI</a:t>
            </a:r>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3600" dirty="0">
              <a:solidFill>
                <a:srgbClr val="F28943"/>
              </a:solidFill>
              <a:hlinkClick r:id="rId2">
                <a:extLst>
                  <a:ext uri="{A12FA001-AC4F-418D-AE19-62706E023703}">
                    <ahyp:hlinkClr xmlns:ahyp="http://schemas.microsoft.com/office/drawing/2018/hyperlinkcolor" val="tx"/>
                  </a:ext>
                </a:extLst>
              </a:hlinkClick>
            </a:endParaRPr>
          </a:p>
          <a:p>
            <a:r>
              <a:rPr lang="cs-CZ" sz="4400" dirty="0">
                <a:hlinkClick r:id="rId3"/>
              </a:rPr>
              <a:t>https://marshallmcluhanspeaks.com/soundbites/human-environment-as-art-form</a:t>
            </a:r>
            <a:endParaRPr lang="cs-CZ" sz="4400" dirty="0"/>
          </a:p>
          <a:p>
            <a:endParaRPr lang="cs-CZ" dirty="0"/>
          </a:p>
        </p:txBody>
      </p:sp>
    </p:spTree>
    <p:extLst>
      <p:ext uri="{BB962C8B-B14F-4D97-AF65-F5344CB8AC3E}">
        <p14:creationId xmlns:p14="http://schemas.microsoft.com/office/powerpoint/2010/main" val="72223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F9634D-56F4-4E15-AD30-A87522A9D3B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7B2288-09AC-4A23-949A-392631A55DE5}"/>
              </a:ext>
            </a:extLst>
          </p:cNvPr>
          <p:cNvSpPr>
            <a:spLocks noGrp="1"/>
          </p:cNvSpPr>
          <p:nvPr>
            <p:ph idx="1"/>
          </p:nvPr>
        </p:nvSpPr>
        <p:spPr/>
        <p:txBody>
          <a:bodyPr/>
          <a:lstStyle/>
          <a:p>
            <a:r>
              <a:rPr lang="cs-CZ" dirty="0"/>
              <a:t>Horká média – nízká participace, </a:t>
            </a:r>
            <a:r>
              <a:rPr lang="cs-CZ" dirty="0" err="1"/>
              <a:t>vysokodefiniční</a:t>
            </a:r>
            <a:r>
              <a:rPr lang="cs-CZ" dirty="0"/>
              <a:t>, rozšiřuje jediný smysl, odlučují (tištěná kniha, rozhlas, přednáška)</a:t>
            </a:r>
          </a:p>
          <a:p>
            <a:r>
              <a:rPr lang="cs-CZ" dirty="0"/>
              <a:t>Chladná média – </a:t>
            </a:r>
            <a:r>
              <a:rPr lang="cs-CZ" dirty="0" err="1"/>
              <a:t>nízkodefiniční</a:t>
            </a:r>
            <a:r>
              <a:rPr lang="cs-CZ" dirty="0"/>
              <a:t>, vyžadují aktivní participaci, hloubková </a:t>
            </a:r>
            <a:r>
              <a:rPr lang="cs-CZ" dirty="0" err="1"/>
              <a:t>vtaženost</a:t>
            </a:r>
            <a:r>
              <a:rPr lang="cs-CZ" dirty="0"/>
              <a:t>, (telefon, </a:t>
            </a:r>
            <a:r>
              <a:rPr lang="cs-CZ" dirty="0" err="1"/>
              <a:t>tv</a:t>
            </a:r>
            <a:r>
              <a:rPr lang="cs-CZ" dirty="0"/>
              <a:t>, rozhovor)</a:t>
            </a:r>
          </a:p>
          <a:p>
            <a:r>
              <a:rPr lang="cs-CZ" dirty="0"/>
              <a:t>Elektrická média jako rozšíření našeho vědomí</a:t>
            </a:r>
          </a:p>
          <a:p>
            <a:r>
              <a:rPr lang="cs-CZ" dirty="0"/>
              <a:t>Globální vesnice - směřujeme k totálně propojenému světu, díky masovým médiím vstupujeme do globálního divadla, kde se celý svět stává happeningem, prostorové vzdálenosti jsou stlačeny, svět se spojil do jediné globální vesnice</a:t>
            </a:r>
          </a:p>
        </p:txBody>
      </p:sp>
    </p:spTree>
    <p:extLst>
      <p:ext uri="{BB962C8B-B14F-4D97-AF65-F5344CB8AC3E}">
        <p14:creationId xmlns:p14="http://schemas.microsoft.com/office/powerpoint/2010/main" val="59322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9088E-C9AD-44CD-B7D9-14F13E110522}"/>
              </a:ext>
            </a:extLst>
          </p:cNvPr>
          <p:cNvSpPr>
            <a:spLocks noGrp="1"/>
          </p:cNvSpPr>
          <p:nvPr>
            <p:ph type="title"/>
          </p:nvPr>
        </p:nvSpPr>
        <p:spPr/>
        <p:txBody>
          <a:bodyPr/>
          <a:lstStyle/>
          <a:p>
            <a:r>
              <a:rPr lang="cs-CZ" dirty="0"/>
              <a:t>Jak rozumět médiím – kniha (1964)</a:t>
            </a:r>
          </a:p>
        </p:txBody>
      </p:sp>
      <p:sp>
        <p:nvSpPr>
          <p:cNvPr id="3" name="Zástupný obsah 2">
            <a:extLst>
              <a:ext uri="{FF2B5EF4-FFF2-40B4-BE49-F238E27FC236}">
                <a16:creationId xmlns:a16="http://schemas.microsoft.com/office/drawing/2014/main" id="{3E3C0A81-C573-4273-A277-3C04CA510C19}"/>
              </a:ext>
            </a:extLst>
          </p:cNvPr>
          <p:cNvSpPr>
            <a:spLocks noGrp="1"/>
          </p:cNvSpPr>
          <p:nvPr>
            <p:ph idx="1"/>
          </p:nvPr>
        </p:nvSpPr>
        <p:spPr/>
        <p:txBody>
          <a:bodyPr/>
          <a:lstStyle/>
          <a:p>
            <a:r>
              <a:rPr lang="cs-CZ" dirty="0"/>
              <a:t>„Duchovní a kulturní výhrady, které mohou mít orientální národy k naší technologii, jim nebudou k ničemu. Technologie nepůsobí na úrovni názorů či pojmů, nýbrž stále a bez jakéhokoliv odporu mění vzájemný poměr jednotlivých smyslů a modely vnímání. Vážný umělec je jedinou osobností, která se s technologií dokáže střetnout, právě protože si je jako odborník vědom změn, k nimž ve smyslovém vnímání dochází.“ (cit. z knihy Jak rozumět médiím)</a:t>
            </a:r>
          </a:p>
        </p:txBody>
      </p:sp>
    </p:spTree>
    <p:extLst>
      <p:ext uri="{BB962C8B-B14F-4D97-AF65-F5344CB8AC3E}">
        <p14:creationId xmlns:p14="http://schemas.microsoft.com/office/powerpoint/2010/main" val="19945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66C7F-C710-4A02-8C28-11252C7CCE9A}"/>
              </a:ext>
            </a:extLst>
          </p:cNvPr>
          <p:cNvSpPr>
            <a:spLocks noGrp="1"/>
          </p:cNvSpPr>
          <p:nvPr>
            <p:ph type="title"/>
          </p:nvPr>
        </p:nvSpPr>
        <p:spPr/>
        <p:txBody>
          <a:bodyPr/>
          <a:lstStyle/>
          <a:p>
            <a:r>
              <a:rPr lang="cs-CZ" dirty="0"/>
              <a:t>Milovník tretek: narcis jako narkóza</a:t>
            </a:r>
            <a:br>
              <a:rPr lang="cs-CZ" dirty="0"/>
            </a:br>
            <a:r>
              <a:rPr lang="cs-CZ" dirty="0"/>
              <a:t>(Extenze našeho těla)</a:t>
            </a:r>
            <a:br>
              <a:rPr lang="cs-CZ" dirty="0"/>
            </a:br>
            <a:endParaRPr lang="cs-CZ" dirty="0"/>
          </a:p>
        </p:txBody>
      </p:sp>
      <p:sp>
        <p:nvSpPr>
          <p:cNvPr id="3" name="Zástupný obsah 2">
            <a:extLst>
              <a:ext uri="{FF2B5EF4-FFF2-40B4-BE49-F238E27FC236}">
                <a16:creationId xmlns:a16="http://schemas.microsoft.com/office/drawing/2014/main" id="{EC21EB35-C932-4B8C-93AC-78832F9708EE}"/>
              </a:ext>
            </a:extLst>
          </p:cNvPr>
          <p:cNvSpPr>
            <a:spLocks noGrp="1"/>
          </p:cNvSpPr>
          <p:nvPr>
            <p:ph idx="1"/>
          </p:nvPr>
        </p:nvSpPr>
        <p:spPr/>
        <p:txBody>
          <a:bodyPr/>
          <a:lstStyle/>
          <a:p>
            <a:r>
              <a:rPr lang="cs-CZ" dirty="0"/>
              <a:t>Každá technologie rozšiřuje nějaký náš smysl, ale zároveň i znecitlivuje</a:t>
            </a:r>
          </a:p>
          <a:p>
            <a:r>
              <a:rPr lang="cs-CZ" dirty="0"/>
              <a:t>otupění je obranou centrální nervové soustavy proti přetížení smyslů, extenze vyžadují přizpůsobení ostatních orgánů</a:t>
            </a:r>
          </a:p>
          <a:p>
            <a:r>
              <a:rPr lang="cs-CZ" dirty="0"/>
              <a:t>riziko, že vůči těmto extenzím (médiím) otupíme a postupně se staneme jejich servomechanismy</a:t>
            </a:r>
          </a:p>
        </p:txBody>
      </p:sp>
    </p:spTree>
    <p:extLst>
      <p:ext uri="{BB962C8B-B14F-4D97-AF65-F5344CB8AC3E}">
        <p14:creationId xmlns:p14="http://schemas.microsoft.com/office/powerpoint/2010/main" val="3184911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1_Sí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TM03457485[[fn=Síť]]</Template>
  <TotalTime>191</TotalTime>
  <Words>947</Words>
  <Application>Microsoft Office PowerPoint</Application>
  <PresentationFormat>Širokoúhlá obrazovka</PresentationFormat>
  <Paragraphs>93</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20</vt:i4>
      </vt:variant>
    </vt:vector>
  </HeadingPairs>
  <TitlesOfParts>
    <vt:vector size="25" baseType="lpstr">
      <vt:lpstr>Arial</vt:lpstr>
      <vt:lpstr>Calibri</vt:lpstr>
      <vt:lpstr>Century Gothic</vt:lpstr>
      <vt:lpstr>Síť</vt:lpstr>
      <vt:lpstr>1_Síť</vt:lpstr>
      <vt:lpstr>Marshall  McLuhan</vt:lpstr>
      <vt:lpstr>Hlavní slogan jeho filozofického myšlení</vt:lpstr>
      <vt:lpstr>Rozdělení vývoje společnosti dle médií, které používá</vt:lpstr>
      <vt:lpstr>Prezentace aplikace PowerPoint</vt:lpstr>
      <vt:lpstr>Efekt zpětného zrcátka</vt:lpstr>
      <vt:lpstr>Umění jako metoda kritického výzkumu efektů nových médií</vt:lpstr>
      <vt:lpstr>Prezentace aplikace PowerPoint</vt:lpstr>
      <vt:lpstr>Jak rozumět médiím – kniha (1964)</vt:lpstr>
      <vt:lpstr>Milovník tretek: narcis jako narkóza (Extenze našeho těla) </vt:lpstr>
      <vt:lpstr>Prezentace aplikace PowerPoint</vt:lpstr>
      <vt:lpstr>Prezentace aplikace PowerPoint</vt:lpstr>
      <vt:lpstr>David Cronenberg – Videodrome (1983)</vt:lpstr>
      <vt:lpstr>Prezentace aplikace PowerPoint</vt:lpstr>
      <vt:lpstr>Prezentace aplikace PowerPoint</vt:lpstr>
      <vt:lpstr>Umělecký projekt – MIM: THE MEDIUM IS THE MASSAGE - Jacques-André Dupont</vt:lpstr>
      <vt:lpstr>McLuhan’s Ear (2009) - David R. Burns</vt:lpstr>
      <vt:lpstr>Bodymetries (2013-2015) - Theresa Schubert</vt:lpstr>
      <vt:lpstr>model tetrády </vt:lpstr>
      <vt:lpstr>Prezentace aplikace PowerPoint</vt:lpstr>
      <vt:lpstr>Chat GPT - tetráda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Marshall McLuhan</dc:title>
  <dc:creator>Adam Franc</dc:creator>
  <cp:lastModifiedBy>Adam Franc</cp:lastModifiedBy>
  <cp:revision>25</cp:revision>
  <dcterms:created xsi:type="dcterms:W3CDTF">2022-02-22T10:46:10Z</dcterms:created>
  <dcterms:modified xsi:type="dcterms:W3CDTF">2024-02-24T14:43:09Z</dcterms:modified>
</cp:coreProperties>
</file>