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168BE1-CF59-3DC6-0EFA-47057250B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529C17-2468-1A2C-484B-12C276554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1E0ECF-1966-51C2-7060-85D46AAD8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E38618-0471-0B1B-CCF8-603343CD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019E75-CBF3-5E3F-2167-20C42E6F8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13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5841D-F4AE-22D3-A7A6-8B87A2FB5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484E2F-1C13-16C3-DE17-C1A8DB65D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1D19E8-E0A6-DB8E-22E2-C5CDF2801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AA7549-9E3A-3528-35DE-5CABE6212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C059A4-8B66-CEA7-1651-619F82B25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83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0B36F4E-1648-CF2B-735B-411D654D48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B31A10-FEFC-1BEC-8D3E-A89C023CC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452342-7557-9388-6706-EB0849A2F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DAF191-D151-4981-591C-0FF16706E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D2A918-DCCE-7D95-764B-D1602EA14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31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DC293-C065-DCC5-AE39-E4DAD3483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43A11B-3EBA-C4EA-B186-3874D629C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6A9E4E-AE91-F658-0967-406D44A88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6E0AC9-EDED-B178-D78B-B6791288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FFFFA7-DE7A-373D-21CC-8A9D874C2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16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7B213-3427-436F-D08C-14BA94843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9B6A63-9D60-305C-E95B-D9BF82043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3F6E6A-1874-1D3C-B3DE-7EF877B3E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7AFFD4-0079-7B39-B340-233B40D8F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1F885B-C2D5-E592-BB4F-165F36D70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1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260BC-BFD4-7F50-B4DD-336FDED85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143502-5E4A-843A-1C59-0D10EF266C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EBE28C-CAA9-CF21-88ED-F08FFF898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63DA23-05F9-9685-23DC-46B6E505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A4D24B-8AC7-DDCA-2ADE-7E286096A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ACFCA2-A3E5-728B-07DE-E0AC98819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21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3221B-3EE5-C516-2A52-6D12DE3AB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15DCB3-B239-2840-97C5-F197640C0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67F8984-D1CD-377B-A7CC-BA6810F072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A291CD-7B98-7913-A79E-9907A2B53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8622E5-F7A4-64E6-7D67-637E845EF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0637AAA-CA10-383A-F8A5-E75E4D102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B51D45A-0586-76DB-43EC-CAAA4D7CE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381F30-F972-71B7-D381-00FDC4AAF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3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7699A-16D1-02F0-2515-4CE2FE332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0CC7BF9-CB2D-744A-E641-9E10879EB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65E8C4-9388-7147-2F3E-7714BD7F9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E582C1-0B59-7323-ED52-81E07D41F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2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2CB7AA-0B7A-C8BC-E067-082FF1F3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32729C-FEFB-7568-361C-97E924A19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132A9F7-0134-1CF3-963F-0CCAD857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13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DD6CC-F298-17DA-3EC9-D712EBB2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D4A6CC-F388-36BB-EA45-C22C0E08A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5B3992-067A-52C4-125F-D6E974E06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B359A1-871E-5C48-30DC-E7022C0E3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69EC35-EBC7-7BD0-D335-F3FFB3A8D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4C46E3-0D64-996B-865C-F99E5625A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81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DB1AF-CA6C-AC32-49F8-8E619015A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06045CC-5445-3102-2604-5F42DEB46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A3F01EF-2FD4-5DE1-8AD6-A424BEF62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D1EDE3-F52E-815C-CCB6-569F58A71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B6BEC6-8DBD-12D9-EA75-BBD6EA808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27E8F8-F26D-20C8-508E-D11258CD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18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16112C-8847-D27E-C336-E7F85F380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FF17E88-227C-3650-CEE0-8A35FA5F9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819E6-892F-A3E4-6064-D0E161025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5A0DE0-3F42-411F-8A97-6E29EB8493EB}" type="datetimeFigureOut">
              <a:rPr lang="cs-CZ" smtClean="0"/>
              <a:t>23.05.2024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CC6242-56C6-756F-6198-72B2B40C1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AAD387-EC5F-5516-900B-DBD7B0847B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4C0FCD-E54C-4096-A1F4-4B6E2B898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92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7F65B-5DFD-ADD6-BB56-C0F0263E2D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b="1" dirty="0">
                <a:highlight>
                  <a:srgbClr val="FFFF00"/>
                </a:highlight>
              </a:rPr>
              <a:t>Seminář k magisterské diplomové práci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DFF844-7CD3-6360-54A7-9C55632354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/>
              <a:t>Základní informace k SZZ TIM</a:t>
            </a:r>
          </a:p>
        </p:txBody>
      </p:sp>
    </p:spTree>
    <p:extLst>
      <p:ext uri="{BB962C8B-B14F-4D97-AF65-F5344CB8AC3E}">
        <p14:creationId xmlns:p14="http://schemas.microsoft.com/office/powerpoint/2010/main" val="255128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EDEAF3-5429-28C1-DB07-CB9A2518E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highlight>
                  <a:srgbClr val="FFFF00"/>
                </a:highlight>
              </a:rPr>
              <a:t>Důležité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2C24D7-74D5-B5CE-8BA4-0F2CC24B2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Ukončení studia</a:t>
            </a:r>
            <a:r>
              <a:rPr lang="cs-CZ" b="1" dirty="0"/>
              <a:t>: </a:t>
            </a:r>
            <a:r>
              <a:rPr lang="cs-CZ" dirty="0"/>
              <a:t>https://music.phil.muni.cz/studium/pokyny-k-uzavirani-studia</a:t>
            </a:r>
          </a:p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Harmonogram (závazné termíny): </a:t>
            </a:r>
            <a:r>
              <a:rPr lang="cs-CZ" dirty="0"/>
              <a:t>https://music.phil.muni.cz/studium/zavazne-terminy</a:t>
            </a:r>
          </a:p>
          <a:p>
            <a:pPr marL="0" indent="0">
              <a:buNone/>
            </a:pPr>
            <a:r>
              <a:rPr lang="cs-CZ" b="1" dirty="0">
                <a:highlight>
                  <a:srgbClr val="00FF00"/>
                </a:highlight>
              </a:rPr>
              <a:t>Okruhy otázek SZZ: </a:t>
            </a:r>
          </a:p>
          <a:p>
            <a:pPr marL="0" indent="0">
              <a:buNone/>
            </a:pPr>
            <a:r>
              <a:rPr lang="cs-CZ" dirty="0"/>
              <a:t>https://music.phil.muni.cz/studijni-obory/teorie-interaktivnich-medii/statni-zaverecna-zkouska-magisterska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Průběh SZZ</a:t>
            </a:r>
          </a:p>
          <a:p>
            <a:pPr marL="0" indent="0">
              <a:buNone/>
            </a:pPr>
            <a:r>
              <a:rPr lang="cs-CZ" b="1" dirty="0">
                <a:highlight>
                  <a:srgbClr val="00FFFF"/>
                </a:highlight>
              </a:rPr>
              <a:t>Kontrolní šablony</a:t>
            </a:r>
          </a:p>
        </p:txBody>
      </p:sp>
    </p:spTree>
    <p:extLst>
      <p:ext uri="{BB962C8B-B14F-4D97-AF65-F5344CB8AC3E}">
        <p14:creationId xmlns:p14="http://schemas.microsoft.com/office/powerpoint/2010/main" val="1223458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Širokoúhlá obrazovka</PresentationFormat>
  <Paragraphs>10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Motiv Office</vt:lpstr>
      <vt:lpstr>Seminář k magisterské diplomové práci II</vt:lpstr>
      <vt:lpstr>Důležité informace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k magisterské diplomové práci II</dc:title>
  <dc:creator>Jana Horáková</dc:creator>
  <cp:lastModifiedBy>Jana Horáková</cp:lastModifiedBy>
  <cp:revision>2</cp:revision>
  <dcterms:created xsi:type="dcterms:W3CDTF">2024-05-23T11:49:00Z</dcterms:created>
  <dcterms:modified xsi:type="dcterms:W3CDTF">2024-05-23T13:57:02Z</dcterms:modified>
</cp:coreProperties>
</file>