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65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5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6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53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67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7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81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8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78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22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3FEF3-55BB-41B0-B14D-49F1884731C0}" type="datetimeFigureOut">
              <a:rPr lang="cs-CZ" smtClean="0"/>
              <a:t>12.02.2022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C8F25-03D7-4E9C-8F84-8FAB397DDC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25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witter.com/PetrHonzej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 v publicistice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Subjektivní složka textu</a:t>
            </a:r>
          </a:p>
          <a:p>
            <a:r>
              <a:rPr lang="cs-CZ" dirty="0" smtClean="0"/>
              <a:t>Doplnění informace o hodnocení, soudy, postoje, analýzu</a:t>
            </a:r>
          </a:p>
          <a:p>
            <a:r>
              <a:rPr lang="cs-CZ" dirty="0" smtClean="0"/>
              <a:t>Emotivní prvky, literární postupy</a:t>
            </a:r>
          </a:p>
          <a:p>
            <a:r>
              <a:rPr lang="cs-CZ" dirty="0" smtClean="0"/>
              <a:t>Pomezí žurnalistického a jiného jazyka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35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Něco si o něčem myslet nestačí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Názorová publicistika vyžaduje: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Přehled o popisované situaci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Vyprofilované mínění (názor)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Vyjadřovací schopnosti, styl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Platformu pro oslovení publika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6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 si myslím … Mně se to nelíbí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Osobité prostředky, cit pro jazyk, metafory, srovnání, hyperbola … ne klišé, komplikovanost</a:t>
            </a:r>
          </a:p>
          <a:p>
            <a:pPr marL="0" indent="0">
              <a:buNone/>
            </a:pPr>
            <a:endParaRPr lang="cs-CZ" sz="1900" dirty="0" smtClean="0"/>
          </a:p>
          <a:p>
            <a:pPr marL="0" indent="0">
              <a:buNone/>
            </a:pPr>
            <a:r>
              <a:rPr lang="cs-CZ" sz="1900" dirty="0" smtClean="0"/>
              <a:t>„Pakliže si nechcete Miloše Zemana představovat při sexu, vězte, že on chce, abyste si to představovali. Jinak by těžko mluvil o evolučně výhodném znásilňování, přeřezávání žen, o tom, kdy, kde a s kým přišel o panictví a jak by chtěl být mýdlem ve sprše Claudie Schifferové či s ní kopulovat v pekle – což byly nejfrekventovanější vtipy, jež veřejně vykládal v době volební kampaně. </a:t>
            </a:r>
            <a:r>
              <a:rPr lang="cs-CZ" sz="1900" u="sng" dirty="0" smtClean="0"/>
              <a:t>Kombinace reálné moci, verbální agrese a zlého humoru mu zajišťuje pozici onoho „vůdčího samce“. Vulgární rétorika mu pomáhá zastřít fyzickou nemohoucnost</a:t>
            </a:r>
            <a:r>
              <a:rPr lang="cs-CZ" sz="1900" dirty="0" smtClean="0"/>
              <a:t>.“</a:t>
            </a:r>
          </a:p>
          <a:p>
            <a:pPr marL="0" indent="0"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2000" dirty="0" smtClean="0"/>
              <a:t>„</a:t>
            </a:r>
            <a:r>
              <a:rPr lang="cs-CZ" sz="2000" u="sng" dirty="0" smtClean="0"/>
              <a:t>Netvrdím samozřejmě</a:t>
            </a:r>
            <a:r>
              <a:rPr lang="cs-CZ" sz="2000" dirty="0" smtClean="0"/>
              <a:t>, že Radim Uzel má na sobě naloženou srovnatelnou vinu jako nacistický zločinec, který coby poslušný úředník „jen plnil rozkazy“ a poslal do koncentrační táborů statisíce Židů. </a:t>
            </a:r>
            <a:r>
              <a:rPr lang="cs-CZ" sz="2000" u="sng" dirty="0" smtClean="0"/>
              <a:t>Jenom si myslím</a:t>
            </a:r>
            <a:r>
              <a:rPr lang="cs-CZ" sz="2000" dirty="0" smtClean="0"/>
              <a:t>, že společnou mají onu absenci myšlení, banálnost a povrchnost, s jakou přistupují ke svému životnímu poslání.</a:t>
            </a:r>
            <a:r>
              <a:rPr lang="cs-CZ" sz="1900" dirty="0" smtClean="0"/>
              <a:t>“  (Kamil Fila: </a:t>
            </a:r>
            <a:r>
              <a:rPr lang="cs-CZ" sz="2000" dirty="0" smtClean="0"/>
              <a:t>Uzel zahradníkem 1. Když sexuolog škodí)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256349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 – jen tak na okraj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500" dirty="0" smtClean="0">
                <a:hlinkClick r:id="rId2"/>
              </a:rPr>
              <a:t>@</a:t>
            </a:r>
            <a:r>
              <a:rPr lang="cs-CZ" sz="1500" dirty="0" err="1">
                <a:hlinkClick r:id="rId2"/>
              </a:rPr>
              <a:t>PetrHonzejk</a:t>
            </a:r>
            <a:endParaRPr lang="cs-CZ" sz="1500" dirty="0">
              <a:hlinkClick r:id="rId2"/>
            </a:endParaRPr>
          </a:p>
          <a:p>
            <a:pPr marL="0" indent="0">
              <a:buNone/>
            </a:pPr>
            <a:r>
              <a:rPr lang="cs-CZ" sz="1500" dirty="0" smtClean="0"/>
              <a:t>·Tohle </a:t>
            </a:r>
            <a:r>
              <a:rPr lang="cs-CZ" sz="1500" dirty="0"/>
              <a:t>je vlastně super model pro novou dobu. Nikoho na místo oficiálně nejmenovat, jen pověřit zastupováním, aby nebyl </a:t>
            </a:r>
            <a:r>
              <a:rPr lang="cs-CZ" sz="1500" dirty="0" err="1"/>
              <a:t>opruz</a:t>
            </a:r>
            <a:r>
              <a:rPr lang="cs-CZ" sz="1500" dirty="0"/>
              <a:t> až dotyčného bude potřeba za čtrnáct dní odvolat.</a:t>
            </a:r>
          </a:p>
          <a:p>
            <a:pPr marL="0" indent="0">
              <a:buNone/>
            </a:pPr>
            <a:r>
              <a:rPr lang="cs-CZ" sz="1500" b="1" dirty="0" smtClean="0"/>
              <a:t>Úřad </a:t>
            </a:r>
            <a:r>
              <a:rPr lang="cs-CZ" sz="1500" b="1" dirty="0"/>
              <a:t>vlády ČR</a:t>
            </a:r>
          </a:p>
          <a:p>
            <a:pPr marL="0" indent="0">
              <a:buNone/>
            </a:pPr>
            <a:r>
              <a:rPr lang="cs-CZ" sz="1500" dirty="0"/>
              <a:t>@</a:t>
            </a:r>
            <a:r>
              <a:rPr lang="cs-CZ" sz="1500" dirty="0" err="1"/>
              <a:t>strakovka</a:t>
            </a:r>
            <a:endParaRPr lang="cs-CZ" sz="1500" dirty="0"/>
          </a:p>
          <a:p>
            <a:pPr marL="0" indent="0">
              <a:buNone/>
            </a:pPr>
            <a:r>
              <a:rPr lang="cs-CZ" sz="1500" dirty="0" smtClean="0"/>
              <a:t>Od </a:t>
            </a:r>
            <a:r>
              <a:rPr lang="cs-CZ" sz="1500" dirty="0"/>
              <a:t>15. března bude pověřena zastupováním hlavního hygienika MUDr. Pavla </a:t>
            </a:r>
            <a:r>
              <a:rPr lang="cs-CZ" sz="1500" dirty="0" err="1"/>
              <a:t>Svrčinová</a:t>
            </a:r>
            <a:r>
              <a:rPr lang="cs-CZ" sz="1500" dirty="0"/>
              <a:t>, Ph.D., a to do </a:t>
            </a:r>
            <a:r>
              <a:rPr lang="cs-CZ" sz="1500" dirty="0" smtClean="0"/>
              <a:t>doby </a:t>
            </a:r>
            <a:r>
              <a:rPr lang="cs-CZ" sz="1500" dirty="0"/>
              <a:t>jmenování nového </a:t>
            </a:r>
            <a:r>
              <a:rPr lang="cs-CZ" sz="1500" dirty="0" smtClean="0"/>
              <a:t>→</a:t>
            </a:r>
          </a:p>
          <a:p>
            <a:pPr marL="0" indent="0">
              <a:buNone/>
            </a:pPr>
            <a:endParaRPr lang="cs-CZ" sz="1500" dirty="0"/>
          </a:p>
          <a:p>
            <a:r>
              <a:rPr lang="cs-CZ" sz="2400" dirty="0" smtClean="0"/>
              <a:t>Krátký formát přímo navazující na zpravodajskou informaci</a:t>
            </a:r>
          </a:p>
          <a:p>
            <a:r>
              <a:rPr lang="cs-CZ" sz="2400" dirty="0" smtClean="0"/>
              <a:t>Originální závěr, pointa</a:t>
            </a:r>
          </a:p>
          <a:p>
            <a:r>
              <a:rPr lang="cs-CZ" sz="2400" dirty="0" smtClean="0"/>
              <a:t>Vhodné krátké věty, jedna linie bez odbočování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86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Zkusíme to taky?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konkrétnímu dění dle vlastního výběru</a:t>
            </a:r>
          </a:p>
          <a:p>
            <a:r>
              <a:rPr lang="cs-CZ" dirty="0" smtClean="0"/>
              <a:t>Nejsme </a:t>
            </a:r>
            <a:r>
              <a:rPr lang="cs-CZ" dirty="0" err="1" smtClean="0"/>
              <a:t>Twitter</a:t>
            </a:r>
            <a:r>
              <a:rPr lang="cs-CZ" dirty="0" smtClean="0"/>
              <a:t>, počet znaků libovolný, doporučený kolem 400</a:t>
            </a:r>
          </a:p>
          <a:p>
            <a:r>
              <a:rPr lang="cs-CZ" dirty="0" err="1" smtClean="0"/>
              <a:t>Odevzdávárna</a:t>
            </a:r>
            <a:r>
              <a:rPr lang="cs-CZ" dirty="0" smtClean="0"/>
              <a:t> v </a:t>
            </a:r>
            <a:r>
              <a:rPr lang="cs-CZ" dirty="0" err="1" smtClean="0"/>
              <a:t>Isu</a:t>
            </a:r>
            <a:r>
              <a:rPr lang="cs-CZ" dirty="0" smtClean="0"/>
              <a:t>, </a:t>
            </a:r>
            <a:r>
              <a:rPr lang="cs-CZ" dirty="0" err="1" smtClean="0"/>
              <a:t>deadline</a:t>
            </a:r>
            <a:r>
              <a:rPr lang="cs-CZ" dirty="0" smtClean="0"/>
              <a:t> v pondělí 15.3.</a:t>
            </a:r>
          </a:p>
          <a:p>
            <a:r>
              <a:rPr lang="cs-CZ" dirty="0" smtClean="0"/>
              <a:t>Na slyšenou za týden, na viděnou za dva!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04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375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Názor v publicistice</vt:lpstr>
      <vt:lpstr>Něco si o něčem myslet nestačí …</vt:lpstr>
      <vt:lpstr>Já si myslím … Mně se to nelíbí …</vt:lpstr>
      <vt:lpstr>Poznámka – jen tak na okraj</vt:lpstr>
      <vt:lpstr>Zkusíme to taky?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Názor v publicistice</dc:title>
  <dc:creator>Filda</dc:creator>
  <cp:lastModifiedBy>Filda</cp:lastModifiedBy>
  <cp:revision>6</cp:revision>
  <dcterms:created xsi:type="dcterms:W3CDTF">2021-03-08T19:29:19Z</dcterms:created>
  <dcterms:modified xsi:type="dcterms:W3CDTF">2022-02-12T20:07:28Z</dcterms:modified>
</cp:coreProperties>
</file>