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5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7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450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B7DC-9E24-4848-828F-8A67059401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E365A-98C4-441F-8289-C74453A18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3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63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5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5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5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8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7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8B3A-5987-4A27-9A60-8D7692E11C6C}" type="datetimeFigureOut">
              <a:rPr lang="cs-CZ" smtClean="0"/>
              <a:t>21.2.2022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4018" y="1617603"/>
            <a:ext cx="94771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studijní podpora </a:t>
            </a:r>
            <a:r>
              <a:rPr lang="cs-CZ" dirty="0" smtClean="0"/>
              <a:t>předmětu </a:t>
            </a:r>
            <a:endParaRPr lang="cs-CZ" dirty="0"/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ELEKTROFONY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(2)</a:t>
            </a:r>
            <a:r>
              <a:rPr lang="cs-CZ" dirty="0" smtClean="0"/>
              <a:t> 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druhý </a:t>
            </a:r>
            <a:r>
              <a:rPr lang="cs-CZ" dirty="0"/>
              <a:t>tematický </a:t>
            </a:r>
            <a:r>
              <a:rPr lang="cs-CZ" dirty="0" smtClean="0"/>
              <a:t>okruh</a:t>
            </a:r>
          </a:p>
          <a:p>
            <a:pPr algn="ctr"/>
            <a:endParaRPr lang="cs-CZ" dirty="0"/>
          </a:p>
          <a:p>
            <a:pPr algn="ctr"/>
            <a:r>
              <a:rPr lang="cs-CZ" b="1" dirty="0"/>
              <a:t>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ORGANOLOGICKÉ MINIMUM, hudební nástroj a hardware, systematika elektrofonů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dirty="0"/>
          </a:p>
          <a:p>
            <a:pPr algn="ctr"/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771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systematika (elektrofonů) M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Guštara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nástrojové skupiny a princip tvorby zvuku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Guštar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rozděluje „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především podle ´míry elektrifikace´. Nástroje ´klasické´, ´neelektrické´ či ´akustické´ u nichž je zvuk generován, zpracováván a vyzařován jako mechanické kmitání jsou (...) označeny jako ´mechanické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´“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Guštar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2007, 33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systém tvorby systematiky není jednoznačný a základem systematiky není pouze povaha oscilátoru (zdroj kmitu)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zahrnuje i takové nástroje, u kterých je elektrická energie použita jen jako síla způsobující mechanické kmity, elektrická energie se tedy přímo nepodílí na povaze zvuku (oscilátor je mechanický)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nezahrnuje takové nástroje, které je možné je používat bez použití el. energie a kde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„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´elektrifikace´ tedy neovlivňuje původní podstatu, ten si zachová své původní mechanické a zvukové vlastnosti i způsob ovládání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Guštar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2007, 33)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769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systematika elektrofonů 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Guštara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 fontScale="400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elektromechanické nástroje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elektricky poháněné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elektricky ovládané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elektrostaticky snímané nástroje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piezoelektricky snímané nástroje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opticky snímané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elektromechanicky snímané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 s rotačními elektrostatickými generátory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 s rotačními elektrooptickými generátory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 s rotačními elektromagnetickými generátory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 s elektromagnetickými generátory 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magnetofonické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nástroje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optofonické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gramofonické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kombinované nástroje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elektronické nástroje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analogové elektronické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automatické analogové elektronické nástroje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digitálně řízené analogové elektronické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hybridní elektronické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automatické hybridní elektronické nástroje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digitální elektronické nástroje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automatické digitální elektronické nástroje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004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pojmy </a:t>
            </a: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„monofonní“, „multifonní“ 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„polyfonní“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 práci M.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Guštara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se objevuje tradiční členění hudebních nástrojů podle počtu současně znějících hlasů, takové členění slouží i pro orientaci mezi elektrofony, množství hlasů se stává znakem kvality (čím více hlasů tím lépe)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jednohlasé nástroje (monofonní), mající jeden zdroj zvuku pro všechny hrané tóny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(u akustických nástrojů např. rty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hráče na trubku), zdroj se musí přelaďovat v průběhu hry   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mnohohlasé nástroje (polyfonní), mající pro každý tón pevný samostatný zdroj zvuku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(u akustických nástrojů např.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naladěné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struny u piana), umožňují hru v rámci rozsahu nástroje bez omezení počtu současně zaznívajících tónů – zvuků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vícehlasé nástroje (multifonní), mající více zvukových zdrojů, které se přelaďují v průběhu hry (např.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Audion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Piano z r. 1915, které obsahovalo pro každou oktávu jeden generátor, jenž se přelaďoval podle stisknuté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klávesy (v rámci dané </a:t>
            </a: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otkávy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každé oktávě bylo možno hrát pouze jeden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tón (vícehlasá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sazba musela být vždy přes oktávu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9261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latin typeface="+mn-lt"/>
              </a:rPr>
              <a:t>citovaná literatura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MODR, Antonín.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Státní hudební vydavatelství, 1961.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HUTTER, Josef.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František Novák Praha, 1945.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MICHELS, Ulrich.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Encyklopedický atlas hudby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Lidové noviny, 2000.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KURFÜRST, Pavel.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Togga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2002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SYROVÝ, Pavel.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akustika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Akademie múzických umění v Praze, 2013.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GUŠTAR, Milan.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Elektrofony – historie, principy, souvislosti; část 1 – elektromechanické 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Uvnitř, 2007.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GUŠTAR, Milan.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Elektrofony – historie, principy, souvislosti; část 2 – elektronické 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Uvnitř, 2008. 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964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600" b="1" dirty="0">
                <a:latin typeface="+mn-lt"/>
              </a:rPr>
              <a:t>témata </a:t>
            </a:r>
            <a:r>
              <a:rPr lang="cs-CZ" sz="1600" b="1" dirty="0" smtClean="0">
                <a:latin typeface="+mn-lt"/>
              </a:rPr>
              <a:t>druhého </a:t>
            </a:r>
            <a:r>
              <a:rPr lang="cs-CZ" sz="1600" b="1" dirty="0">
                <a:latin typeface="+mn-lt"/>
              </a:rPr>
              <a:t>tematického okruhu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představení disciplíny organologie, organologická systematika a hudební nástroj jako zdroj akustického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signálu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pojem „elektrofon“ v organologické systematice, elektrofon jako hudební nástroj, rozdíl mezi hudebním nástrojem a hudebním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hardware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editace záznamu zvuku jako tvůrčí metoda, záznamová technika a hranice pojmu „hudební nástroj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systematika elektrofonů M.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Guštara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pojmy monofonní a polyfonní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370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>1. organologie a organologická systematika, hudební nástroj jako zdroj akustického signálu</a:t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„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Organologie je věda o hudebních nástrojích, přičemž hudební nástroj je předmět určený k produkování hudebního zvuku – tj. zvuku podílejícího se primárně i sekundárně na hudebním efektu, hudbě produkované i reprodukované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.“  (Kurfürst 2002, 23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organologie třídí a uspořádává hudební nástroje do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organologické systematiky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podle předem určených kritérií, v novodobých (vědecký přístup)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systematikách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jsou nástroje tříděny podle způsobu tvorby hudebního zvuku a jsou tedy nahlíženy jako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zdroje akustického </a:t>
            </a:r>
            <a:r>
              <a:rPr lang="cs-CZ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signálu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dominantní postavení získala systematika Ericha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Hornbostela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Curta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Sachse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publikovaná v roce 1913, jenž dnes již jako celek nevyhovuje, její základní členění je ale používáno, základem jsou skupiny nástrojů: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∙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idiofony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samozvučné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∙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chordofony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(strunné)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∙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membranofony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blanozvučné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∙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aerofony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(dechové)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později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byla přidaná skupina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elektrofony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9530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>1.1</a:t>
            </a:r>
            <a:r>
              <a:rPr lang="cs-CZ" sz="1600" b="1" dirty="0">
                <a:latin typeface="+mn-lt"/>
              </a:rPr>
              <a:t>. hudební nástroj jako zdroj akustického signálu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nahlížet nástroj jako akustický zdroj je základní klasifikační hledisko moderní organologie, ze kterého vyplívá zavedená terminologie pro popis nástroje, výběr ze základních pojmů: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hlavní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oscilátor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(např. struna), 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oscilátor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tj. kmitající pevné pružné těleso,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někdy je ne zcela přesně používán ekvivalent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generátor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 označení toho, co je zdrojem kmitů nebo co kmity nahrazuje,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generátorem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v diskursu elektrofonů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také někdy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označovaná soustava obsahující oscilátor spíše než výlučně samotný oscilátor, jenž může být jiné povahy než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soustava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(např. rotační elektrostatické generátory, generátor je mechanický,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oscilátor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elektronický),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elektronických nástrojů nevytváří kmity mechanické těleso (např. struna) ale el. proud (střídavý proud v síti má f= 50Hz), práce s nimi představuje práci s proměnlivým napětím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VCO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tj.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voltage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controlled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oscillator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CV tj.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voltage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napáječ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hlavního oscilátoru (např. smyčec, jenž strunu tře)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modulátor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(např. ruka hráče na housle, která drží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napáječ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zesilovač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hlavního oscilátoru (např. tělo houslí – obě desky a lub)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vyzařovač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hlavního oscilátoru (např. horní deska houslí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(viz obr. na druhém </a:t>
            </a: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slide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i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vyzařovač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a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zesilovač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oscilátor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a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napáječ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pak spoluutváří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barvu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hraného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zvuku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–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barvu nástroje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(jeden a ten samý tón má jinou barvu, když je hraný např. na housle nebo na trubku), významně se přitom uplatňují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formanty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ve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formantových </a:t>
            </a:r>
            <a:r>
              <a:rPr lang="cs-CZ" sz="1400" i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oblastech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formanty (formantové oblasti),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tj. oblasti výrazných a pro nástroj charakteristických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rezonancí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(cca chvění těla nástroje),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formanty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jsou jedním z hlavních pojmů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teorie barvy zvuku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(viz Syrový 2013, 159)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768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obr., použití </a:t>
            </a:r>
            <a:r>
              <a:rPr lang="cs-CZ" sz="1400" dirty="0"/>
              <a:t>obecného modelu hudebního nástroje na příkladu Jihlavských skřipek, zdroj: Kurfürst 2002, 1057.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272" y="1053084"/>
            <a:ext cx="4791456" cy="475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2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>2</a:t>
            </a:r>
            <a:r>
              <a:rPr lang="cs-CZ" sz="1600" b="1" dirty="0">
                <a:latin typeface="+mn-lt"/>
              </a:rPr>
              <a:t>. pojem „elektrofon“ v organologické systematice, elektrofon jako hudební nástroj, rozdíl mezi hudebním nástrojem </a:t>
            </a:r>
            <a:r>
              <a:rPr lang="cs-CZ" sz="1600" b="1" dirty="0" smtClean="0">
                <a:latin typeface="+mn-lt"/>
              </a:rPr>
              <a:t> </a:t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> </a:t>
            </a:r>
            <a:r>
              <a:rPr lang="cs-CZ" sz="1600" b="1" dirty="0" smtClean="0">
                <a:latin typeface="+mn-lt"/>
              </a:rPr>
              <a:t>  a </a:t>
            </a:r>
            <a:r>
              <a:rPr lang="cs-CZ" sz="1600" b="1" dirty="0">
                <a:latin typeface="+mn-lt"/>
              </a:rPr>
              <a:t>hudebním </a:t>
            </a:r>
            <a:r>
              <a:rPr lang="cs-CZ" sz="1600" b="1" dirty="0" smtClean="0">
                <a:latin typeface="+mn-lt"/>
              </a:rPr>
              <a:t>hardware (již neexistuje)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elektrofon, nejednotné definice, problém rychle postupujícího technologického vývoje, příklady dnes používaných definic: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„elektrofony neboli elektrické nástroje tvoří dvě skupiny, 1. elektroakustické nástroje, u nichž kmity mechanického oscilátoru jsou zesilovány pouze elektroakustickou cestou. 2. elektronické nástroje, u nichž už povaha samotného oscilátoru je ryze elektronická“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Michels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2000, 61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„elektrofony se dělí na 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elektrofonické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elektronické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nástroje. 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Elektrofonické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nástroje jsou nástroje, u nichž produkty jejich mechanických oscilátorů jsou snímány a elektronickou cestou dále upravovány a reprodukovány. </a:t>
            </a:r>
            <a:r>
              <a:rPr lang="cs-CZ" sz="1400" b="1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Elektronické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hudební nástroje jsou nástroje, jejichž oscilátory jsou buď čistě elektronické, nebo jsou nahrazeny v pamětech uloženými produkty mechanických oscilátorů, kterou jsou elektronickou cestou dále upravovány, měněny a reprodukovány“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(Kurfürst 2002, 29)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891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>2.1</a:t>
            </a:r>
            <a:r>
              <a:rPr lang="cs-CZ" sz="1600" b="1" dirty="0">
                <a:latin typeface="+mn-lt"/>
              </a:rPr>
              <a:t>. elektrofon jako hudební nástroj, rozdíl mezi hudebním nástrojem a hudebním hardware</a:t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elektrofony jsou chápány jako hudební nástroje, hudební nástroj je předmět, jehož definování je podobně problematické jako definování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elektrofonu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problém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spočívá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 postupujících technologiích (nové způsoby tvorby zvuku)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proměně obsahu pojmu hudba a potažmo hudební efekt a hudební zvuk (co bylo chápáno za nehudební jevy – hluky, ruchy atd., je dnes již běžným materiálem hudby) 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různé problémové (staré) definice 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„hudební nástroj je uměle vyrobený zvukový předmět, který vydává tóny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(...)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podle určité tónové soustavy uspořádané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Ostatní zvukové předměty patří tudíž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(...)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skupiny nástrojů zvukových“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Hutter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1941, 19, dle Kurfürst 2002, 27 ), definici vyhovují pouze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nástroje produkující tóny, definice odpovídá myšlení 19. stol.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„hudební nástroje jsou předměty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(...)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nichž lze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(...)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dosáhnout rozkmitu pružné hmoty anebo jí ohraničené vzduchové prostory“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1961, 9, dle Kurfürst 2002, 28), definice se omezuje jen na mechanické – akustické nástroje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552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>2.1.1</a:t>
            </a:r>
            <a:r>
              <a:rPr lang="cs-CZ" sz="1600" b="1" dirty="0">
                <a:latin typeface="+mn-lt"/>
              </a:rPr>
              <a:t>. otevřené definice hudebního nástroje </a:t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současné definice hudebního nástroje a hudebního zvuku jsou otevřené, např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.: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„hudební nástroje jsou všechny předměty, které jsou schopny vytvořit zvuky sloužící k uskutečňování hudebních myšlenek a struktur“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Michels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2000, 25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nástroj je předmět, který umožňuje produkování hudebního zvuku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(Kurfürst 2002, 28)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navazující bezkonfliktní definice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zvuku a efektu, kterým může být ruch, hluk i šum zní např.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„hudební zvuk je zvuk podílející se na hudebním efektu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(...), </a:t>
            </a:r>
            <a:r>
              <a:rPr lang="cs-CZ" sz="1400" i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efekt = hudba produkovaná i reprodukovaná“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(Kurfürst 2002, 29), definice připouští i re-produkci (např. hru na gramofon s deskou nesoucí záznam cizí hudby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podle současných otevřených definic je možné vnímat jako hudební nástroj cokoliv, co je k hudební tvorbě použito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tedy vč. záznamové a reprodukční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techniky, audio-hardware nebo předmětů denní potřeby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(např. magnetofon, mixážní pult, vysavač, siréna,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židle, skleněná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láhev, gramofon atd.)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803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>2.2</a:t>
            </a:r>
            <a:r>
              <a:rPr lang="cs-CZ" sz="1600" b="1" dirty="0">
                <a:latin typeface="+mn-lt"/>
              </a:rPr>
              <a:t>. editace záznamu zvuku jako tvůrčí metoda, záznamová technika a hranice pojmu „hudební nástroj“</a:t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343"/>
            <a:ext cx="10515600" cy="49686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současné definice hudebního nástroje korespondují s pluralismem v uměleckém, nejen hudebním prostředí, nejpozději od 40. let 20. století je jednou z tvůrčích metod editace zvukového záznamu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hudební nástroj není a priori nástrojem produkce ale i nástrojem re-produkce (cca opětovného použití již existujícího), typicky gramofon nebo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magnetofon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hranice pojmu „hudební nástroj“ jsou určeny (jen) pojetím uměleckého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díla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běžnou uměleckou strategií je tázání se, co je a co „už“ není umění (typicky konceptuální umění v původně výtvarném prostředí od 60. let 20. stol, v hudbě analogické tendence – je stupnice/záznam zvuku tramvaje/pípání telefonu hudba anebo „ještě“ ne a proč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důraz leží na statusu hudebního uměleckého díla: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tím, že je věc označena jako hudební umělecké dílo, stávají se nástroje použité pro jeho vytvoření nástroji hudebními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510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549</Words>
  <Application>Microsoft Office PowerPoint</Application>
  <PresentationFormat>Širokoúhlá obrazovka</PresentationFormat>
  <Paragraphs>115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Motiv Office</vt:lpstr>
      <vt:lpstr>Prezentace aplikace PowerPoint</vt:lpstr>
      <vt:lpstr>témata druhého tematického okruhu </vt:lpstr>
      <vt:lpstr>  1. organologie a organologická systematika, hudební nástroj jako zdroj akustického signálu   </vt:lpstr>
      <vt:lpstr>   1.1. hudební nástroj jako zdroj akustického signálu     </vt:lpstr>
      <vt:lpstr>      </vt:lpstr>
      <vt:lpstr>      2. pojem „elektrofon“ v organologické systematice, elektrofon jako hudební nástroj, rozdíl mezi hudebním nástrojem      a hudebním hardware (již neexistuje)      </vt:lpstr>
      <vt:lpstr>      2.1. elektrofon jako hudební nástroj, rozdíl mezi hudebním nástrojem a hudebním hardware      </vt:lpstr>
      <vt:lpstr>       2.1.1. otevřené definice hudebního nástroje        </vt:lpstr>
      <vt:lpstr>        2.2. editace záznamu zvuku jako tvůrčí metoda, záznamová technika a hranice pojmu „hudební nástroj“        </vt:lpstr>
      <vt:lpstr>         3. systematika (elektrofonů) M. Guštara, nástrojové skupiny a princip tvorby zvuku          </vt:lpstr>
      <vt:lpstr>          3.1. systematika elektrofonů M. Guštara           </vt:lpstr>
      <vt:lpstr>           3.2. pojmy „monofonní“, „multifonní“ a „polyfonní“           </vt:lpstr>
      <vt:lpstr>citovaná 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ph</dc:creator>
  <cp:lastModifiedBy>ph</cp:lastModifiedBy>
  <cp:revision>75</cp:revision>
  <dcterms:created xsi:type="dcterms:W3CDTF">2020-12-04T09:56:31Z</dcterms:created>
  <dcterms:modified xsi:type="dcterms:W3CDTF">2022-02-21T08:50:45Z</dcterms:modified>
</cp:coreProperties>
</file>