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6" r:id="rId2"/>
    <p:sldId id="261" r:id="rId3"/>
    <p:sldId id="257" r:id="rId4"/>
    <p:sldId id="260" r:id="rId5"/>
    <p:sldId id="258" r:id="rId6"/>
    <p:sldId id="259" r:id="rId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694EBD-5840-4DEC-9450-2C5F5971633F}" type="datetimeFigureOut">
              <a:rPr lang="cs-CZ" smtClean="0"/>
              <a:pPr/>
              <a:t>8.12.2008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199CC3-AB42-4CFA-9CC6-47515CD355FA}"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D3199CC3-AB42-4CFA-9CC6-47515CD355FA}" type="slidenum">
              <a:rPr lang="cs-CZ" smtClean="0"/>
              <a:pPr/>
              <a:t>1</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D3199CC3-AB42-4CFA-9CC6-47515CD355FA}" type="slidenum">
              <a:rPr lang="cs-CZ" smtClean="0"/>
              <a:pPr/>
              <a:t>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D3199CC3-AB42-4CFA-9CC6-47515CD355FA}" type="slidenum">
              <a:rPr lang="cs-CZ" smtClean="0"/>
              <a:pPr/>
              <a:t>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D3199CC3-AB42-4CFA-9CC6-47515CD355FA}" type="slidenum">
              <a:rPr lang="cs-CZ" smtClean="0"/>
              <a:pPr/>
              <a:t>4</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D3199CC3-AB42-4CFA-9CC6-47515CD355FA}" type="slidenum">
              <a:rPr lang="cs-CZ" smtClean="0"/>
              <a:pPr/>
              <a:t>5</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D3199CC3-AB42-4CFA-9CC6-47515CD355FA}" type="slidenum">
              <a:rPr lang="cs-CZ" smtClean="0"/>
              <a:pPr/>
              <a:t>6</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905D9FF2-8702-4EA2-9197-255E2EEE9565}" type="datetimeFigureOut">
              <a:rPr lang="cs-CZ" smtClean="0"/>
              <a:pPr/>
              <a:t>8.12.2008</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30E0397-AA9D-4439-A6EA-5B09DB58DB8C}"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05D9FF2-8702-4EA2-9197-255E2EEE9565}" type="datetimeFigureOut">
              <a:rPr lang="cs-CZ" smtClean="0"/>
              <a:pPr/>
              <a:t>8.12.2008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30E0397-AA9D-4439-A6EA-5B09DB58DB8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05D9FF2-8702-4EA2-9197-255E2EEE9565}" type="datetimeFigureOut">
              <a:rPr lang="cs-CZ" smtClean="0"/>
              <a:pPr/>
              <a:t>8.12.2008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30E0397-AA9D-4439-A6EA-5B09DB58DB8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905D9FF2-8702-4EA2-9197-255E2EEE9565}" type="datetimeFigureOut">
              <a:rPr lang="cs-CZ" smtClean="0"/>
              <a:pPr/>
              <a:t>8.12.2008</a:t>
            </a:fld>
            <a:endParaRPr lang="cs-CZ"/>
          </a:p>
        </p:txBody>
      </p:sp>
      <p:sp>
        <p:nvSpPr>
          <p:cNvPr id="9" name="Zástupný symbol pro číslo snímku 8"/>
          <p:cNvSpPr>
            <a:spLocks noGrp="1"/>
          </p:cNvSpPr>
          <p:nvPr>
            <p:ph type="sldNum" sz="quarter" idx="15"/>
          </p:nvPr>
        </p:nvSpPr>
        <p:spPr/>
        <p:txBody>
          <a:bodyPr rtlCol="0"/>
          <a:lstStyle/>
          <a:p>
            <a:fld id="{C30E0397-AA9D-4439-A6EA-5B09DB58DB8C}"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905D9FF2-8702-4EA2-9197-255E2EEE9565}" type="datetimeFigureOut">
              <a:rPr lang="cs-CZ" smtClean="0"/>
              <a:pPr/>
              <a:t>8.12.2008</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30E0397-AA9D-4439-A6EA-5B09DB58DB8C}"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905D9FF2-8702-4EA2-9197-255E2EEE9565}" type="datetimeFigureOut">
              <a:rPr lang="cs-CZ" smtClean="0"/>
              <a:pPr/>
              <a:t>8.12.2008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30E0397-AA9D-4439-A6EA-5B09DB58DB8C}"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905D9FF2-8702-4EA2-9197-255E2EEE9565}" type="datetimeFigureOut">
              <a:rPr lang="cs-CZ" smtClean="0"/>
              <a:pPr/>
              <a:t>8.12.2008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30E0397-AA9D-4439-A6EA-5B09DB58DB8C}"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905D9FF2-8702-4EA2-9197-255E2EEE9565}" type="datetimeFigureOut">
              <a:rPr lang="cs-CZ" smtClean="0"/>
              <a:pPr/>
              <a:t>8.12.2008</a:t>
            </a:fld>
            <a:endParaRPr lang="cs-CZ"/>
          </a:p>
        </p:txBody>
      </p:sp>
      <p:sp>
        <p:nvSpPr>
          <p:cNvPr id="7" name="Zástupný symbol pro číslo snímku 6"/>
          <p:cNvSpPr>
            <a:spLocks noGrp="1"/>
          </p:cNvSpPr>
          <p:nvPr>
            <p:ph type="sldNum" sz="quarter" idx="11"/>
          </p:nvPr>
        </p:nvSpPr>
        <p:spPr/>
        <p:txBody>
          <a:bodyPr rtlCol="0"/>
          <a:lstStyle/>
          <a:p>
            <a:fld id="{C30E0397-AA9D-4439-A6EA-5B09DB58DB8C}"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05D9FF2-8702-4EA2-9197-255E2EEE9565}" type="datetimeFigureOut">
              <a:rPr lang="cs-CZ" smtClean="0"/>
              <a:pPr/>
              <a:t>8.12.2008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30E0397-AA9D-4439-A6EA-5B09DB58DB8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905D9FF2-8702-4EA2-9197-255E2EEE9565}" type="datetimeFigureOut">
              <a:rPr lang="cs-CZ" smtClean="0"/>
              <a:pPr/>
              <a:t>8.12.2008</a:t>
            </a:fld>
            <a:endParaRPr lang="cs-CZ"/>
          </a:p>
        </p:txBody>
      </p:sp>
      <p:sp>
        <p:nvSpPr>
          <p:cNvPr id="22" name="Zástupný symbol pro číslo snímku 21"/>
          <p:cNvSpPr>
            <a:spLocks noGrp="1"/>
          </p:cNvSpPr>
          <p:nvPr>
            <p:ph type="sldNum" sz="quarter" idx="15"/>
          </p:nvPr>
        </p:nvSpPr>
        <p:spPr/>
        <p:txBody>
          <a:bodyPr rtlCol="0"/>
          <a:lstStyle/>
          <a:p>
            <a:fld id="{C30E0397-AA9D-4439-A6EA-5B09DB58DB8C}"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905D9FF2-8702-4EA2-9197-255E2EEE9565}" type="datetimeFigureOut">
              <a:rPr lang="cs-CZ" smtClean="0"/>
              <a:pPr/>
              <a:t>8.12.2008</a:t>
            </a:fld>
            <a:endParaRPr lang="cs-CZ"/>
          </a:p>
        </p:txBody>
      </p:sp>
      <p:sp>
        <p:nvSpPr>
          <p:cNvPr id="18" name="Zástupný symbol pro číslo snímku 17"/>
          <p:cNvSpPr>
            <a:spLocks noGrp="1"/>
          </p:cNvSpPr>
          <p:nvPr>
            <p:ph type="sldNum" sz="quarter" idx="11"/>
          </p:nvPr>
        </p:nvSpPr>
        <p:spPr/>
        <p:txBody>
          <a:bodyPr rtlCol="0"/>
          <a:lstStyle/>
          <a:p>
            <a:fld id="{C30E0397-AA9D-4439-A6EA-5B09DB58DB8C}"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05D9FF2-8702-4EA2-9197-255E2EEE9565}" type="datetimeFigureOut">
              <a:rPr lang="cs-CZ" smtClean="0"/>
              <a:pPr/>
              <a:t>8.12.2008</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30E0397-AA9D-4439-A6EA-5B09DB58DB8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fr-CH" dirty="0" smtClean="0"/>
              <a:t>Écriture féminine</a:t>
            </a:r>
            <a:endParaRPr lang="cs-CZ" dirty="0"/>
          </a:p>
        </p:txBody>
      </p:sp>
      <p:sp>
        <p:nvSpPr>
          <p:cNvPr id="3" name="Podnadpis 2"/>
          <p:cNvSpPr>
            <a:spLocks noGrp="1"/>
          </p:cNvSpPr>
          <p:nvPr>
            <p:ph type="subTitle" idx="1"/>
          </p:nvPr>
        </p:nvSpPr>
        <p:spPr/>
        <p:txBody>
          <a:bodyPr/>
          <a:lstStyle/>
          <a:p>
            <a:r>
              <a:rPr lang="fr-CH" dirty="0" smtClean="0"/>
              <a:t> </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CH" dirty="0" smtClean="0"/>
              <a:t>Ecriture féminine des années 1980 et après</a:t>
            </a:r>
            <a:endParaRPr lang="cs-CZ" dirty="0"/>
          </a:p>
        </p:txBody>
      </p:sp>
      <p:sp>
        <p:nvSpPr>
          <p:cNvPr id="3" name="Zástupný symbol pro obsah 2"/>
          <p:cNvSpPr>
            <a:spLocks noGrp="1"/>
          </p:cNvSpPr>
          <p:nvPr>
            <p:ph sz="quarter" idx="1"/>
          </p:nvPr>
        </p:nvSpPr>
        <p:spPr/>
        <p:txBody>
          <a:bodyPr/>
          <a:lstStyle/>
          <a:p>
            <a:r>
              <a:rPr lang="cs-CZ" dirty="0" smtClean="0"/>
              <a:t>L</a:t>
            </a:r>
            <a:r>
              <a:rPr lang="fr-CH" dirty="0" smtClean="0"/>
              <a:t>’écriture féminine </a:t>
            </a:r>
            <a:r>
              <a:rPr lang="fr-CH" dirty="0" smtClean="0"/>
              <a:t>abandonne </a:t>
            </a:r>
            <a:r>
              <a:rPr lang="fr-CH" dirty="0" smtClean="0"/>
              <a:t>« les grands thèmes » des années 1970, elle cesse d’être aussi dominante</a:t>
            </a:r>
          </a:p>
          <a:p>
            <a:r>
              <a:rPr lang="fr-CH" dirty="0" smtClean="0"/>
              <a:t>Le ton se radoucit au profit d’une recherche complexe de l’identité féminine à plusieurs niveaux</a:t>
            </a:r>
          </a:p>
          <a:p>
            <a:r>
              <a:rPr lang="fr-CH" dirty="0" smtClean="0"/>
              <a:t>Souvent, les romans se referment sur l’intimité, d’extrovertie, cette écriture se transforme en introvertie</a:t>
            </a:r>
          </a:p>
          <a:p>
            <a:r>
              <a:rPr lang="fr-CH" dirty="0" smtClean="0"/>
              <a:t>Les relations homme-femme dominent toujours, mais l’homme devient « l’Autre », et le regard sur lui est également plus complexe</a:t>
            </a:r>
          </a:p>
          <a:p>
            <a:endParaRPr lang="fr-CH" dirty="0" smtClean="0"/>
          </a:p>
          <a:p>
            <a:pPr>
              <a:buNone/>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CH" dirty="0" smtClean="0"/>
              <a:t>Autofiction</a:t>
            </a:r>
            <a:endParaRPr lang="cs-CZ" dirty="0"/>
          </a:p>
        </p:txBody>
      </p:sp>
      <p:sp>
        <p:nvSpPr>
          <p:cNvPr id="3" name="Zástupný symbol pro obsah 2"/>
          <p:cNvSpPr>
            <a:spLocks noGrp="1"/>
          </p:cNvSpPr>
          <p:nvPr>
            <p:ph sz="quarter" idx="1"/>
          </p:nvPr>
        </p:nvSpPr>
        <p:spPr>
          <a:xfrm>
            <a:off x="457200" y="1484206"/>
            <a:ext cx="7467600" cy="4873752"/>
          </a:xfrm>
        </p:spPr>
        <p:txBody>
          <a:bodyPr>
            <a:normAutofit fontScale="77500" lnSpcReduction="20000"/>
          </a:bodyPr>
          <a:lstStyle/>
          <a:p>
            <a:r>
              <a:rPr lang="fr-CH" dirty="0" smtClean="0"/>
              <a:t>Auto + fiction</a:t>
            </a:r>
          </a:p>
          <a:p>
            <a:r>
              <a:rPr lang="fr-CH" dirty="0" smtClean="0"/>
              <a:t>Serge Doubrovsky (1977)</a:t>
            </a:r>
            <a:endParaRPr lang="cs-CZ" dirty="0" smtClean="0"/>
          </a:p>
          <a:p>
            <a:pPr lvl="1"/>
            <a:r>
              <a:rPr lang="cs-CZ" dirty="0" err="1" smtClean="0"/>
              <a:t>Le</a:t>
            </a:r>
            <a:r>
              <a:rPr lang="cs-CZ" dirty="0" smtClean="0"/>
              <a:t> </a:t>
            </a:r>
            <a:r>
              <a:rPr lang="cs-CZ" dirty="0" err="1" smtClean="0"/>
              <a:t>narrateur</a:t>
            </a:r>
            <a:r>
              <a:rPr lang="cs-CZ" dirty="0" smtClean="0"/>
              <a:t> s</a:t>
            </a:r>
            <a:r>
              <a:rPr lang="fr-CH" dirty="0" smtClean="0"/>
              <a:t>’éprouve comme un être fictif: JE ME MANQUE TOUT DU LONG. Un mec à la manque. DE moi, je ne peux rien apercevoir... Si je songe à moi, un pur rêve. Si j’essaie de me remémorer, je m’invente. Sur pièces, de toutes pièces. JE SUIS UN ÊTRE FICTIF. (</a:t>
            </a:r>
            <a:r>
              <a:rPr lang="fr-CH" i="1" dirty="0" smtClean="0"/>
              <a:t>Le livre brisé, </a:t>
            </a:r>
            <a:r>
              <a:rPr lang="fr-CH" dirty="0" smtClean="0"/>
              <a:t>Paris, Grasset, 1989).</a:t>
            </a:r>
          </a:p>
          <a:p>
            <a:pPr lvl="1"/>
            <a:r>
              <a:rPr lang="fr-CH" dirty="0" smtClean="0"/>
              <a:t>La seule écriture possible sera celle qui, tout en respectant en apparence le pacte autobiographique, empruntera les chemins de la souveraineté de la forme, de la déconstruction syntaxique par endroits, de l’association phonique, la souveraineté du signifiant</a:t>
            </a:r>
          </a:p>
          <a:p>
            <a:r>
              <a:rPr lang="fr-CH" dirty="0" smtClean="0"/>
              <a:t>Pacte oxymoronique qui associe deux narrations opposés</a:t>
            </a:r>
          </a:p>
          <a:p>
            <a:r>
              <a:rPr lang="fr-CH" dirty="0" smtClean="0"/>
              <a:t>Principe des trois identités: auteur = narrateur = personnage principal </a:t>
            </a:r>
          </a:p>
          <a:p>
            <a:r>
              <a:rPr lang="fr-CH" dirty="0" smtClean="0"/>
              <a:t>Création de soi par l’écriture, mise en scène du sujet ne coïncidant jamais avec lui-même.</a:t>
            </a:r>
          </a:p>
          <a:p>
            <a:r>
              <a:rPr lang="fr-CH" dirty="0" smtClean="0"/>
              <a:t>Le narrateur croit dire une vérité sur lui même mais en même temps il comprend qu’il peut s’agir d’un leurre.</a:t>
            </a:r>
          </a:p>
          <a:p>
            <a:endParaRPr lang="fr-CH" dirty="0" smtClean="0"/>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CH" dirty="0" smtClean="0"/>
              <a:t>Exemples de l’autofiction</a:t>
            </a:r>
            <a:endParaRPr lang="cs-CZ" dirty="0"/>
          </a:p>
        </p:txBody>
      </p:sp>
      <p:sp>
        <p:nvSpPr>
          <p:cNvPr id="3" name="Zástupný symbol pro obsah 2"/>
          <p:cNvSpPr>
            <a:spLocks noGrp="1"/>
          </p:cNvSpPr>
          <p:nvPr>
            <p:ph sz="quarter" idx="1"/>
          </p:nvPr>
        </p:nvSpPr>
        <p:spPr/>
        <p:txBody>
          <a:bodyPr/>
          <a:lstStyle/>
          <a:p>
            <a:r>
              <a:rPr lang="fr-CH" dirty="0" smtClean="0"/>
              <a:t>Marie-Sissi Labrèche: </a:t>
            </a:r>
            <a:endParaRPr lang="fr-CH" dirty="0" smtClean="0"/>
          </a:p>
          <a:p>
            <a:pPr lvl="1"/>
            <a:r>
              <a:rPr lang="fr-CH" dirty="0" smtClean="0"/>
              <a:t>Borderline (2000)</a:t>
            </a:r>
          </a:p>
          <a:p>
            <a:pPr lvl="1"/>
            <a:r>
              <a:rPr lang="fr-CH" dirty="0" smtClean="0"/>
              <a:t>La brèche (2002)</a:t>
            </a:r>
            <a:endParaRPr lang="fr-CH" dirty="0" smtClean="0"/>
          </a:p>
          <a:p>
            <a:r>
              <a:rPr lang="fr-CH" dirty="0" smtClean="0"/>
              <a:t>Catherine Mavrikakis: Ça va </a:t>
            </a:r>
            <a:r>
              <a:rPr lang="fr-CH" dirty="0" smtClean="0"/>
              <a:t>aller (2002)</a:t>
            </a:r>
            <a:endParaRPr lang="cs-CZ" dirty="0" smtClean="0"/>
          </a:p>
          <a:p>
            <a:r>
              <a:rPr lang="cs-CZ" dirty="0" err="1" smtClean="0"/>
              <a:t>Nadine</a:t>
            </a:r>
            <a:r>
              <a:rPr lang="cs-CZ" dirty="0" smtClean="0"/>
              <a:t> </a:t>
            </a:r>
            <a:r>
              <a:rPr lang="cs-CZ" dirty="0" err="1" smtClean="0"/>
              <a:t>Bismuth</a:t>
            </a:r>
            <a:r>
              <a:rPr lang="cs-CZ" dirty="0" smtClean="0"/>
              <a:t>: </a:t>
            </a:r>
            <a:r>
              <a:rPr lang="cs-CZ" dirty="0" err="1" smtClean="0"/>
              <a:t>Scrapbook</a:t>
            </a:r>
            <a:r>
              <a:rPr lang="fr-CH" dirty="0" smtClean="0"/>
              <a:t> (2004)</a:t>
            </a:r>
          </a:p>
          <a:p>
            <a:r>
              <a:rPr lang="fr-CH" dirty="0" smtClean="0"/>
              <a:t>France Daigle: Pas pire (2002)</a:t>
            </a:r>
            <a:endParaRPr lang="fr-CH" dirty="0" smtClean="0"/>
          </a:p>
          <a:p>
            <a:endParaRPr lang="cs-CZ" dirty="0" smtClean="0"/>
          </a:p>
          <a:p>
            <a:endParaRPr lang="fr-CH" dirty="0" smtClean="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CH" dirty="0" smtClean="0"/>
              <a:t>Ecriture du corps, de la sensibilité</a:t>
            </a:r>
            <a:endParaRPr lang="cs-CZ" dirty="0"/>
          </a:p>
        </p:txBody>
      </p:sp>
      <p:sp>
        <p:nvSpPr>
          <p:cNvPr id="3" name="Zástupný symbol pro obsah 2"/>
          <p:cNvSpPr>
            <a:spLocks noGrp="1"/>
          </p:cNvSpPr>
          <p:nvPr>
            <p:ph sz="quarter" idx="1"/>
          </p:nvPr>
        </p:nvSpPr>
        <p:spPr/>
        <p:txBody>
          <a:bodyPr>
            <a:normAutofit lnSpcReduction="10000"/>
          </a:bodyPr>
          <a:lstStyle/>
          <a:p>
            <a:r>
              <a:rPr lang="fr-CH" dirty="0" smtClean="0"/>
              <a:t>Inspirée par Hélène Cixous, Luce Irigaray, Annie Lebrun</a:t>
            </a:r>
            <a:endParaRPr lang="fr-CH" dirty="0" smtClean="0"/>
          </a:p>
          <a:p>
            <a:r>
              <a:rPr lang="fr-CH" dirty="0" smtClean="0"/>
              <a:t>Caractérisée </a:t>
            </a:r>
            <a:r>
              <a:rPr lang="fr-CH" dirty="0" smtClean="0"/>
              <a:t>par la profondeur et la douceur de l’écriture</a:t>
            </a:r>
          </a:p>
          <a:p>
            <a:r>
              <a:rPr lang="fr-CH" dirty="0" smtClean="0"/>
              <a:t>Le corps féminin: thème, inspiration, principe de l’écriture: entre la beauté absolue et l’imperfection due au passage du </a:t>
            </a:r>
            <a:r>
              <a:rPr lang="fr-CH" dirty="0" smtClean="0"/>
              <a:t>temps</a:t>
            </a:r>
          </a:p>
          <a:p>
            <a:r>
              <a:rPr lang="fr-CH" dirty="0" smtClean="0"/>
              <a:t>Relation corps/langue/écriture: « Ideas about the body are fundamental to understanding how women conceptualize their situation in society; but there can be no expression of the body which is unmediated by linguistic, social and literary structure. </a:t>
            </a:r>
            <a:r>
              <a:rPr lang="fr-CH" dirty="0" smtClean="0"/>
              <a:t>(Elaine Showalter)</a:t>
            </a:r>
            <a:endParaRPr lang="fr-CH" dirty="0" smtClean="0"/>
          </a:p>
          <a:p>
            <a:endParaRPr lang="fr-CH" dirty="0" smtClean="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CH" dirty="0" smtClean="0"/>
              <a:t>Auteures principales</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fr-CH" dirty="0" smtClean="0"/>
              <a:t>Suzanne </a:t>
            </a:r>
            <a:r>
              <a:rPr lang="fr-CH" dirty="0" smtClean="0"/>
              <a:t>Jacob</a:t>
            </a:r>
          </a:p>
          <a:p>
            <a:r>
              <a:rPr lang="fr-CH" dirty="0" smtClean="0"/>
              <a:t>Hélène Rioux</a:t>
            </a:r>
          </a:p>
          <a:p>
            <a:r>
              <a:rPr lang="fr-CH" dirty="0" smtClean="0"/>
              <a:t>Louise Dupré</a:t>
            </a:r>
          </a:p>
          <a:p>
            <a:r>
              <a:rPr lang="fr-CH" dirty="0" smtClean="0"/>
              <a:t>Louise Desjardins</a:t>
            </a:r>
          </a:p>
          <a:p>
            <a:r>
              <a:rPr lang="fr-CH" dirty="0" smtClean="0"/>
              <a:t>Nicole Brossard</a:t>
            </a:r>
          </a:p>
          <a:p>
            <a:r>
              <a:rPr lang="fr-CH" dirty="0" smtClean="0"/>
              <a:t>Catherine Mavrikakis</a:t>
            </a:r>
          </a:p>
          <a:p>
            <a:r>
              <a:rPr lang="fr-CH" dirty="0" smtClean="0"/>
              <a:t>Nadine Bismuth</a:t>
            </a:r>
          </a:p>
          <a:p>
            <a:r>
              <a:rPr lang="fr-CH" dirty="0" smtClean="0"/>
              <a:t>Madeleine </a:t>
            </a:r>
            <a:r>
              <a:rPr lang="fr-CH" dirty="0" smtClean="0"/>
              <a:t>Gagnon</a:t>
            </a:r>
          </a:p>
          <a:p>
            <a:r>
              <a:rPr lang="fr-CH" dirty="0" smtClean="0"/>
              <a:t>Yolande Villemaire</a:t>
            </a:r>
          </a:p>
          <a:p>
            <a:r>
              <a:rPr lang="fr-CH" dirty="0" smtClean="0"/>
              <a:t>Madeleine Ouellette-Michalska</a:t>
            </a:r>
          </a:p>
          <a:p>
            <a:r>
              <a:rPr lang="fr-CH" dirty="0" smtClean="0"/>
              <a:t>Christiane </a:t>
            </a:r>
            <a:r>
              <a:rPr lang="fr-CH" dirty="0" smtClean="0"/>
              <a:t>Frenette</a:t>
            </a:r>
          </a:p>
          <a:p>
            <a:r>
              <a:rPr lang="fr-CH" dirty="0" smtClean="0"/>
              <a:t>Marie Laberge</a:t>
            </a:r>
          </a:p>
          <a:p>
            <a:r>
              <a:rPr lang="fr-CH" dirty="0" smtClean="0"/>
              <a:t>Nelly Arcan</a:t>
            </a:r>
          </a:p>
          <a:p>
            <a:r>
              <a:rPr lang="fr-CH" dirty="0" smtClean="0"/>
              <a:t>Francie Noël</a:t>
            </a:r>
            <a:endParaRPr lang="fr-CH" dirty="0" smtClean="0"/>
          </a:p>
          <a:p>
            <a:r>
              <a:rPr lang="fr-CH" dirty="0" smtClean="0"/>
              <a:t>Lise Bissonnette</a:t>
            </a:r>
          </a:p>
          <a:p>
            <a:endParaRPr lang="fr-CH" dirty="0" smtClean="0"/>
          </a:p>
          <a:p>
            <a:endParaRPr lang="fr-CH" dirty="0" smtClean="0"/>
          </a:p>
          <a:p>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322</TotalTime>
  <Words>326</Words>
  <Application>Microsoft Office PowerPoint</Application>
  <PresentationFormat>Předvádění na obrazovce (4:3)</PresentationFormat>
  <Paragraphs>52</Paragraphs>
  <Slides>6</Slides>
  <Notes>6</Notes>
  <HiddenSlides>0</HiddenSlides>
  <MMClips>0</MMClips>
  <ScaleCrop>false</ScaleCrop>
  <HeadingPairs>
    <vt:vector size="4" baseType="variant">
      <vt:variant>
        <vt:lpstr>Motiv</vt:lpstr>
      </vt:variant>
      <vt:variant>
        <vt:i4>1</vt:i4>
      </vt:variant>
      <vt:variant>
        <vt:lpstr>Nadpisy snímků</vt:lpstr>
      </vt:variant>
      <vt:variant>
        <vt:i4>6</vt:i4>
      </vt:variant>
    </vt:vector>
  </HeadingPairs>
  <TitlesOfParts>
    <vt:vector size="7" baseType="lpstr">
      <vt:lpstr>Arkýř</vt:lpstr>
      <vt:lpstr>Écriture féminine</vt:lpstr>
      <vt:lpstr>Ecriture féminine des années 1980 et après</vt:lpstr>
      <vt:lpstr>Autofiction</vt:lpstr>
      <vt:lpstr>Exemples de l’autofiction</vt:lpstr>
      <vt:lpstr>Ecriture du corps, de la sensibilité</vt:lpstr>
      <vt:lpstr>Auteures principales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Écriture féminine</dc:title>
  <dc:creator>user</dc:creator>
  <cp:lastModifiedBy>user</cp:lastModifiedBy>
  <cp:revision>25</cp:revision>
  <dcterms:created xsi:type="dcterms:W3CDTF">2008-12-08T05:28:21Z</dcterms:created>
  <dcterms:modified xsi:type="dcterms:W3CDTF">2008-12-08T11:59:09Z</dcterms:modified>
</cp:coreProperties>
</file>