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688DC-827E-4119-BDDB-4AF2C40DFC5F}" type="datetimeFigureOut">
              <a:rPr lang="cs-CZ" smtClean="0"/>
              <a:t>22.12.2009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9AC8-E6F8-49B2-9637-A782EC13089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Alexander </a:t>
            </a:r>
            <a:r>
              <a:rPr lang="cs-CZ" dirty="0" err="1" smtClean="0"/>
              <a:t>Fredro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dirty="0" err="1" smtClean="0">
                <a:latin typeface="Aharoni" pitchFamily="2" charset="-79"/>
                <a:cs typeface="Aharoni" pitchFamily="2" charset="-79"/>
              </a:rPr>
              <a:t>Zemsta</a:t>
            </a:r>
            <a:endParaRPr lang="cs-CZ" sz="48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A. </a:t>
            </a:r>
            <a:r>
              <a:rPr lang="cs-CZ" sz="4000" dirty="0" err="1" smtClean="0"/>
              <a:t>Fredro</a:t>
            </a:r>
            <a:r>
              <a:rPr lang="cs-CZ" sz="4000" dirty="0" smtClean="0"/>
              <a:t> (1793-1876)</a:t>
            </a:r>
            <a:endParaRPr lang="cs-CZ" sz="4000" dirty="0"/>
          </a:p>
        </p:txBody>
      </p:sp>
      <p:pic>
        <p:nvPicPr>
          <p:cNvPr id="6" name="Zástupný symbol pro obsah 5" descr="fredr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8" y="2214554"/>
            <a:ext cx="2493264" cy="2706624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357158" y="1785926"/>
            <a:ext cx="3008313" cy="46910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Vzdělání dostal od soukromého učitele</a:t>
            </a:r>
          </a:p>
          <a:p>
            <a:pPr>
              <a:buFontTx/>
              <a:buChar char="-"/>
            </a:pPr>
            <a:r>
              <a:rPr lang="cs-CZ" sz="2800" dirty="0"/>
              <a:t> </a:t>
            </a:r>
            <a:r>
              <a:rPr lang="cs-CZ" sz="2800" dirty="0" smtClean="0"/>
              <a:t>v roce 1814 byl v Paříži – ovlivnění jeho tvorby</a:t>
            </a:r>
          </a:p>
          <a:p>
            <a:pPr>
              <a:buFontTx/>
              <a:buChar char="-"/>
            </a:pPr>
            <a:r>
              <a:rPr lang="cs-CZ" sz="2800" dirty="0"/>
              <a:t> </a:t>
            </a:r>
            <a:r>
              <a:rPr lang="cs-CZ" sz="2800" dirty="0" smtClean="0"/>
              <a:t>autor sociálních komedií o životě polské šlechty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Zemsta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Komedie o čtyřech aktech</a:t>
            </a:r>
          </a:p>
          <a:p>
            <a:r>
              <a:rPr lang="cs-CZ" dirty="0" smtClean="0"/>
              <a:t>Poprvé hrána roku 1833 v </a:t>
            </a:r>
            <a:r>
              <a:rPr lang="cs-CZ" dirty="0" err="1" smtClean="0"/>
              <a:t>Iwowského</a:t>
            </a:r>
            <a:r>
              <a:rPr lang="cs-CZ" dirty="0" smtClean="0"/>
              <a:t> divadle (teatr </a:t>
            </a:r>
            <a:r>
              <a:rPr lang="cs-CZ" dirty="0" err="1" smtClean="0"/>
              <a:t>Iwowskiego</a:t>
            </a:r>
            <a:r>
              <a:rPr lang="cs-CZ" dirty="0" smtClean="0"/>
              <a:t>)</a:t>
            </a:r>
          </a:p>
          <a:p>
            <a:r>
              <a:rPr lang="cs-CZ" dirty="0" smtClean="0"/>
              <a:t>V tomto divadle odehrány všechny </a:t>
            </a:r>
            <a:r>
              <a:rPr lang="cs-CZ" dirty="0" err="1" smtClean="0"/>
              <a:t>prapremiéry</a:t>
            </a:r>
            <a:r>
              <a:rPr lang="cs-CZ" dirty="0" smtClean="0"/>
              <a:t> </a:t>
            </a:r>
            <a:r>
              <a:rPr lang="cs-CZ" dirty="0" err="1" smtClean="0"/>
              <a:t>Fredrových</a:t>
            </a:r>
            <a:r>
              <a:rPr lang="cs-CZ" dirty="0" smtClean="0"/>
              <a:t> komedií</a:t>
            </a:r>
            <a:endParaRPr lang="cs-CZ" dirty="0"/>
          </a:p>
        </p:txBody>
      </p:sp>
      <p:pic>
        <p:nvPicPr>
          <p:cNvPr id="8" name="Zástupný symbol pro obsah 7" descr="lwow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714488"/>
            <a:ext cx="4038600" cy="2459059"/>
          </a:xfrm>
        </p:spPr>
      </p:pic>
      <p:sp>
        <p:nvSpPr>
          <p:cNvPr id="9" name="TextovéPole 8"/>
          <p:cNvSpPr txBox="1"/>
          <p:nvPr/>
        </p:nvSpPr>
        <p:spPr>
          <a:xfrm>
            <a:off x="4572000" y="4572008"/>
            <a:ext cx="4286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Nie masz nic tak złego, żeby się na dobre</a:t>
            </a:r>
            <a:br>
              <a:rPr lang="pl-PL" i="1" dirty="0" smtClean="0"/>
            </a:br>
            <a:r>
              <a:rPr lang="pl-PL" i="1" dirty="0" smtClean="0"/>
              <a:t>nie przydało. Bywa z węża dryjakiew złe</a:t>
            </a:r>
            <a:br>
              <a:rPr lang="pl-PL" i="1" dirty="0" smtClean="0"/>
            </a:br>
            <a:r>
              <a:rPr lang="pl-PL" i="1" dirty="0" smtClean="0"/>
              <a:t>często dobremu okazją daje.</a:t>
            </a:r>
            <a:endParaRPr lang="pl-PL" dirty="0" smtClean="0"/>
          </a:p>
          <a:p>
            <a:r>
              <a:rPr lang="pl-PL" dirty="0" smtClean="0"/>
              <a:t>                    </a:t>
            </a:r>
          </a:p>
          <a:p>
            <a:r>
              <a:rPr lang="pl-PL" dirty="0"/>
              <a:t>	</a:t>
            </a:r>
            <a:r>
              <a:rPr lang="pl-PL" dirty="0" smtClean="0"/>
              <a:t>	And. Maks. Fredro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Cześnik</a:t>
            </a:r>
            <a:r>
              <a:rPr lang="cs-CZ" b="1" dirty="0" smtClean="0"/>
              <a:t> </a:t>
            </a:r>
            <a:r>
              <a:rPr lang="cs-CZ" b="1" dirty="0" err="1" smtClean="0"/>
              <a:t>Raptusiewicz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Klara</a:t>
            </a:r>
            <a:r>
              <a:rPr lang="cs-CZ" b="1" dirty="0" smtClean="0"/>
              <a:t>, </a:t>
            </a:r>
            <a:r>
              <a:rPr lang="cs-CZ" b="1" dirty="0" err="1" smtClean="0"/>
              <a:t>jego</a:t>
            </a:r>
            <a:r>
              <a:rPr lang="cs-CZ" b="1" dirty="0" smtClean="0"/>
              <a:t> </a:t>
            </a:r>
            <a:r>
              <a:rPr lang="cs-CZ" b="1" dirty="0" err="1" smtClean="0"/>
              <a:t>synowica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Rejent</a:t>
            </a:r>
            <a:r>
              <a:rPr lang="cs-CZ" b="1" dirty="0" smtClean="0"/>
              <a:t> </a:t>
            </a:r>
            <a:r>
              <a:rPr lang="cs-CZ" b="1" dirty="0" err="1" smtClean="0"/>
              <a:t>Milczek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Wacław</a:t>
            </a:r>
            <a:r>
              <a:rPr lang="cs-CZ" b="1" dirty="0" smtClean="0"/>
              <a:t>, syn </a:t>
            </a:r>
            <a:r>
              <a:rPr lang="cs-CZ" b="1" dirty="0" err="1" smtClean="0"/>
              <a:t>Rejenta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Podstolina</a:t>
            </a:r>
            <a:br>
              <a:rPr lang="cs-CZ" b="1" dirty="0" smtClean="0"/>
            </a:br>
            <a:r>
              <a:rPr lang="cs-CZ" b="1" dirty="0" err="1" smtClean="0"/>
              <a:t>Papkin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Dyndalski</a:t>
            </a:r>
            <a:r>
              <a:rPr lang="cs-CZ" b="1" dirty="0" smtClean="0"/>
              <a:t>, </a:t>
            </a:r>
            <a:r>
              <a:rPr lang="cs-CZ" b="1" dirty="0" err="1" smtClean="0"/>
              <a:t>marszałek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Śmigalski</a:t>
            </a:r>
            <a:r>
              <a:rPr lang="cs-CZ" b="1" dirty="0" smtClean="0"/>
              <a:t>, </a:t>
            </a:r>
            <a:r>
              <a:rPr lang="cs-CZ" b="1" dirty="0" err="1" smtClean="0"/>
              <a:t>dworzanin</a:t>
            </a:r>
            <a:r>
              <a:rPr lang="cs-CZ" b="1" dirty="0" smtClean="0"/>
              <a:t> </a:t>
            </a:r>
            <a:r>
              <a:rPr lang="cs-CZ" b="1" dirty="0" err="1" smtClean="0"/>
              <a:t>Cześnika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Perełka</a:t>
            </a:r>
            <a:r>
              <a:rPr lang="cs-CZ" b="1" dirty="0" smtClean="0"/>
              <a:t>, </a:t>
            </a:r>
            <a:r>
              <a:rPr lang="cs-CZ" b="1" dirty="0" err="1" smtClean="0"/>
              <a:t>kuchmistrz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Mularze</a:t>
            </a:r>
            <a:r>
              <a:rPr lang="cs-CZ" b="1" dirty="0" smtClean="0"/>
              <a:t>, </a:t>
            </a:r>
            <a:r>
              <a:rPr lang="cs-CZ" b="1" dirty="0" err="1" smtClean="0"/>
              <a:t>hajduki</a:t>
            </a:r>
            <a:r>
              <a:rPr lang="cs-CZ" b="1" dirty="0" smtClean="0"/>
              <a:t>, </a:t>
            </a:r>
            <a:r>
              <a:rPr lang="cs-CZ" b="1" dirty="0" err="1" smtClean="0"/>
              <a:t>pachołki</a:t>
            </a:r>
            <a:r>
              <a:rPr lang="cs-CZ" b="1" dirty="0" smtClean="0"/>
              <a:t> </a:t>
            </a:r>
            <a:r>
              <a:rPr lang="cs-CZ" b="1" dirty="0" err="1" smtClean="0"/>
              <a:t>etc</a:t>
            </a:r>
            <a:r>
              <a:rPr lang="cs-CZ" b="1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70</Words>
  <Application>Microsoft Office PowerPoint</Application>
  <PresentationFormat>Předvádění na obrazovce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Alexander Fredro </vt:lpstr>
      <vt:lpstr>A. Fredro (1793-1876)</vt:lpstr>
      <vt:lpstr>Zemsta</vt:lpstr>
      <vt:lpstr>Postavy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Alexander Fredro</dc:title>
  <dc:creator>Tomáš</dc:creator>
  <cp:lastModifiedBy>Tomáš</cp:lastModifiedBy>
  <cp:revision>11</cp:revision>
  <dcterms:created xsi:type="dcterms:W3CDTF">2009-12-22T15:43:04Z</dcterms:created>
  <dcterms:modified xsi:type="dcterms:W3CDTF">2009-12-22T17:31:38Z</dcterms:modified>
</cp:coreProperties>
</file>