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40FF36-3D7A-408A-B6D4-CDA015D40341}" type="datetimeFigureOut">
              <a:rPr lang="cs-CZ" smtClean="0"/>
              <a:pPr/>
              <a:t>12.10.2010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87FA98-B835-409F-B68B-D6144D171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8907_1299971262615_1330413070_30711605_13867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0"/>
            <a:ext cx="4564430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5373216"/>
            <a:ext cx="2699792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Aktuality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845107_6b19_625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lentmania_vs_ceskoslovensko_ma_tal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7980415" cy="4112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1560" y="47251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Co se děje?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Kto</a:t>
            </a:r>
            <a:r>
              <a:rPr lang="cs-CZ" sz="2400" dirty="0" smtClean="0"/>
              <a:t> je </a:t>
            </a:r>
            <a:r>
              <a:rPr lang="cs-CZ" sz="2400" dirty="0" err="1" smtClean="0"/>
              <a:t>spokojenej</a:t>
            </a:r>
            <a:r>
              <a:rPr lang="cs-CZ" sz="2400" dirty="0" smtClean="0"/>
              <a:t>? Nova/</a:t>
            </a:r>
            <a:r>
              <a:rPr lang="cs-CZ" sz="2400" dirty="0" err="1" smtClean="0"/>
              <a:t>Markíza</a:t>
            </a:r>
            <a:r>
              <a:rPr lang="cs-CZ" sz="2400" dirty="0" smtClean="0"/>
              <a:t> </a:t>
            </a:r>
            <a:r>
              <a:rPr lang="cs-CZ" sz="2400" dirty="0" err="1" smtClean="0"/>
              <a:t>alebo</a:t>
            </a:r>
            <a:r>
              <a:rPr lang="cs-CZ" sz="2400" dirty="0" smtClean="0"/>
              <a:t> Prima/JOJ?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Co za to může?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ledovanost talentov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" y="0"/>
            <a:ext cx="9133055" cy="558924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alentmania_vs_ceskoslovensko_ma_talent 29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64488" cy="574847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alenty_graf-128500724545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64488" cy="535982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 clanok Markiz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09" y="908720"/>
            <a:ext cx="8912891" cy="479715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6084168" y="2708920"/>
            <a:ext cx="9361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79512" y="2892124"/>
            <a:ext cx="216024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403648" y="3140968"/>
            <a:ext cx="57606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627784" y="3789040"/>
            <a:ext cx="288032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7524328" y="3789040"/>
            <a:ext cx="72008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580112" y="4653136"/>
            <a:ext cx="2952328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251520" y="4869160"/>
            <a:ext cx="1368152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lanok radiotv.s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709187" cy="554910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75856" y="2996952"/>
            <a:ext cx="554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4077072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olo sta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7427"/>
            <a:ext cx="9144000" cy="6460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21</Words>
  <Application>Microsoft Office PowerPoint</Application>
  <PresentationFormat>Předvádění na obrazovce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Shluk</vt:lpstr>
      <vt:lpstr>Snímek 1</vt:lpstr>
      <vt:lpstr>Aktuality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Stanislav Gálik</dc:creator>
  <cp:lastModifiedBy>Stanislav Gálik</cp:lastModifiedBy>
  <cp:revision>8</cp:revision>
  <dcterms:created xsi:type="dcterms:W3CDTF">2010-10-08T14:52:24Z</dcterms:created>
  <dcterms:modified xsi:type="dcterms:W3CDTF">2010-10-12T15:41:03Z</dcterms:modified>
</cp:coreProperties>
</file>