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67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B8899-5F8E-4FF8-8F01-7CE5C13DDDD2}" type="datetimeFigureOut">
              <a:rPr lang="cs-CZ" smtClean="0"/>
              <a:t>5.12.2011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690B9-0EC7-4314-BE3D-CF662AD5667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690B9-0EC7-4314-BE3D-CF662AD5667F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991B-B2CE-4BB4-A9E4-088D6F0F0DA9}" type="datetimeFigureOut">
              <a:rPr lang="cs-CZ" smtClean="0"/>
              <a:pPr/>
              <a:t>5.12.2011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2C0A9-1F1B-43D0-BD18-360E933068E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Předního Východu - 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10. </a:t>
            </a:r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odina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indie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a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čína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84" y="404664"/>
            <a:ext cx="2888556" cy="235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134" y="1412776"/>
            <a:ext cx="2656034" cy="34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2952328" cy="333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829394"/>
            <a:ext cx="2602612" cy="46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ryans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431" y="2924944"/>
            <a:ext cx="6034913" cy="3672408"/>
          </a:xfrm>
          <a:prstGeom prst="rect">
            <a:avLst/>
          </a:prstGeom>
        </p:spPr>
      </p:pic>
      <p:pic>
        <p:nvPicPr>
          <p:cNvPr id="3" name="Obrázek 2" descr="Andronovo_cul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405" y="260648"/>
            <a:ext cx="3147779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402898"/>
            <a:ext cx="277704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Rgvéda</a:t>
            </a:r>
            <a:endParaRPr lang="cs-CZ" sz="3600" b="1" dirty="0" smtClean="0"/>
          </a:p>
          <a:p>
            <a:endParaRPr lang="cs-CZ" sz="3600" b="1" dirty="0" smtClean="0"/>
          </a:p>
          <a:p>
            <a:endParaRPr lang="cs-CZ" sz="3600" b="1" dirty="0" smtClean="0"/>
          </a:p>
          <a:p>
            <a:r>
              <a:rPr lang="cs-CZ" sz="3600" b="1" dirty="0" smtClean="0"/>
              <a:t>Mahábhárata</a:t>
            </a:r>
          </a:p>
          <a:p>
            <a:endParaRPr lang="cs-CZ" sz="3600" b="1" dirty="0" smtClean="0"/>
          </a:p>
          <a:p>
            <a:endParaRPr lang="cs-CZ" sz="3600" b="1" dirty="0" smtClean="0"/>
          </a:p>
          <a:p>
            <a:r>
              <a:rPr lang="cs-CZ" sz="3600" b="1" dirty="0" err="1" smtClean="0"/>
              <a:t>Rámajána</a:t>
            </a:r>
            <a:endParaRPr lang="cs-CZ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40532"/>
            <a:ext cx="58483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732px-Ancient_India_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117" y="385816"/>
            <a:ext cx="7437765" cy="60863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219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21813" y="1478987"/>
            <a:ext cx="4176464" cy="39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702px-China_Northern_Plain_relief_location_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836712"/>
            <a:ext cx="6686550" cy="5715000"/>
          </a:xfrm>
          <a:prstGeom prst="rect">
            <a:avLst/>
          </a:prstGeom>
        </p:spPr>
      </p:pic>
      <p:pic>
        <p:nvPicPr>
          <p:cNvPr id="4" name="Obrázek 3" descr="Čí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536504" cy="310688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718px-Region_of_xia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2525" y="571500"/>
            <a:ext cx="683895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576263"/>
            <a:ext cx="66294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zkfbrf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4147933" cy="3096344"/>
          </a:xfrm>
          <a:prstGeom prst="rect">
            <a:avLst/>
          </a:prstGeom>
        </p:spPr>
      </p:pic>
      <p:pic>
        <p:nvPicPr>
          <p:cNvPr id="3" name="Obrázek 2" descr="0023ae9bcbda0ceb4b1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04664"/>
            <a:ext cx="3391779" cy="51845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9101" y="4633972"/>
            <a:ext cx="403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k</a:t>
            </a:r>
            <a:r>
              <a:rPr lang="cs-CZ" sz="2800" b="1" dirty="0" smtClean="0"/>
              <a:t>rálovská hrobka </a:t>
            </a:r>
            <a:r>
              <a:rPr lang="cs-CZ" sz="2800" b="1" dirty="0" err="1" smtClean="0"/>
              <a:t>Fu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Huao</a:t>
            </a:r>
            <a:endParaRPr lang="cs-CZ" sz="2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acle_b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248472" cy="6192688"/>
          </a:xfrm>
          <a:prstGeom prst="rect">
            <a:avLst/>
          </a:prstGeom>
        </p:spPr>
      </p:pic>
      <p:pic>
        <p:nvPicPr>
          <p:cNvPr id="3" name="Obrázek 2" descr="Shng-o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734931" y="1529765"/>
            <a:ext cx="621064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22px-India_topo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94867"/>
            <a:ext cx="6912768" cy="66682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194" y="1052736"/>
            <a:ext cx="8241262" cy="468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290869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385925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045597" cy="276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016"/>
            <a:ext cx="3883868" cy="29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515px-Frühling-und-Herbs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21498"/>
            <a:ext cx="5472608" cy="6375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12403"/>
            <a:ext cx="3528392" cy="645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5582"/>
            <a:ext cx="6120680" cy="618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428" y="260648"/>
            <a:ext cx="2824708" cy="577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419872" y="609329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Š-</a:t>
            </a:r>
            <a:r>
              <a:rPr lang="cs-CZ" sz="2800" b="1" dirty="0" err="1" smtClean="0"/>
              <a:t>C</a:t>
            </a:r>
            <a:r>
              <a:rPr lang="cs-CZ" sz="2800" b="1" dirty="0" err="1" smtClean="0"/>
              <a:t>huang</a:t>
            </a:r>
            <a:r>
              <a:rPr lang="cs-CZ" sz="2800" b="1" dirty="0" smtClean="0"/>
              <a:t>-Ti</a:t>
            </a:r>
            <a:endParaRPr lang="cs-CZ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pindan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8770" y="0"/>
            <a:ext cx="59664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098032" cy="307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104456" cy="303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3573016"/>
            <a:ext cx="4248473" cy="305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93472" y="1373867"/>
            <a:ext cx="2950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err="1" smtClean="0"/>
              <a:t>Bhimbetka</a:t>
            </a:r>
            <a:endParaRPr lang="cs-CZ" sz="4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657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636912"/>
            <a:ext cx="2381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605546" y="1124744"/>
            <a:ext cx="2710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err="1" smtClean="0"/>
              <a:t>Méhrgarh</a:t>
            </a:r>
            <a:endParaRPr lang="cs-CZ" sz="4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19566" cy="4985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 descr="654px-Harappska_kultura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186008"/>
            <a:ext cx="4824536" cy="4426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85813"/>
            <a:ext cx="7620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923" y="2132856"/>
            <a:ext cx="645954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52224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10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17032"/>
            <a:ext cx="4544963" cy="289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19</Words>
  <Application>Microsoft Office PowerPoint</Application>
  <PresentationFormat>Předvádění na obrazovce (4:3)</PresentationFormat>
  <Paragraphs>14</Paragraphs>
  <Slides>25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Dějiny Předního Východu -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Předního Východu - seminář</dc:title>
  <dc:creator>Silvie</dc:creator>
  <cp:lastModifiedBy>Silvie</cp:lastModifiedBy>
  <cp:revision>28</cp:revision>
  <dcterms:created xsi:type="dcterms:W3CDTF">2011-12-04T10:37:47Z</dcterms:created>
  <dcterms:modified xsi:type="dcterms:W3CDTF">2011-12-05T22:01:41Z</dcterms:modified>
</cp:coreProperties>
</file>