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DB38-B9A0-4528-8D25-6B5EFFBC26F0}" type="datetimeFigureOut">
              <a:rPr lang="cs-CZ" smtClean="0"/>
              <a:t>6.10.2011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7C17-64AB-48DE-AE59-75EDA131D97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DB38-B9A0-4528-8D25-6B5EFFBC26F0}" type="datetimeFigureOut">
              <a:rPr lang="cs-CZ" smtClean="0"/>
              <a:t>6.10.2011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7C17-64AB-48DE-AE59-75EDA131D97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DB38-B9A0-4528-8D25-6B5EFFBC26F0}" type="datetimeFigureOut">
              <a:rPr lang="cs-CZ" smtClean="0"/>
              <a:t>6.10.2011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7C17-64AB-48DE-AE59-75EDA131D97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DB38-B9A0-4528-8D25-6B5EFFBC26F0}" type="datetimeFigureOut">
              <a:rPr lang="cs-CZ" smtClean="0"/>
              <a:t>6.10.2011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7C17-64AB-48DE-AE59-75EDA131D97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DB38-B9A0-4528-8D25-6B5EFFBC26F0}" type="datetimeFigureOut">
              <a:rPr lang="cs-CZ" smtClean="0"/>
              <a:t>6.10.2011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7C17-64AB-48DE-AE59-75EDA131D97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DB38-B9A0-4528-8D25-6B5EFFBC26F0}" type="datetimeFigureOut">
              <a:rPr lang="cs-CZ" smtClean="0"/>
              <a:t>6.10.2011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7C17-64AB-48DE-AE59-75EDA131D97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DB38-B9A0-4528-8D25-6B5EFFBC26F0}" type="datetimeFigureOut">
              <a:rPr lang="cs-CZ" smtClean="0"/>
              <a:t>6.10.2011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7C17-64AB-48DE-AE59-75EDA131D97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DB38-B9A0-4528-8D25-6B5EFFBC26F0}" type="datetimeFigureOut">
              <a:rPr lang="cs-CZ" smtClean="0"/>
              <a:t>6.10.2011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7C17-64AB-48DE-AE59-75EDA131D97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DB38-B9A0-4528-8D25-6B5EFFBC26F0}" type="datetimeFigureOut">
              <a:rPr lang="cs-CZ" smtClean="0"/>
              <a:t>6.10.2011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7C17-64AB-48DE-AE59-75EDA131D97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DB38-B9A0-4528-8D25-6B5EFFBC26F0}" type="datetimeFigureOut">
              <a:rPr lang="cs-CZ" smtClean="0"/>
              <a:t>6.10.2011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7C17-64AB-48DE-AE59-75EDA131D97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DB38-B9A0-4528-8D25-6B5EFFBC26F0}" type="datetimeFigureOut">
              <a:rPr lang="cs-CZ" smtClean="0"/>
              <a:t>6.10.2011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7C17-64AB-48DE-AE59-75EDA131D97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ADB38-B9A0-4528-8D25-6B5EFFBC26F0}" type="datetimeFigureOut">
              <a:rPr lang="cs-CZ" smtClean="0"/>
              <a:t>6.10.2011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E7C17-64AB-48DE-AE59-75EDA131D97D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251520" y="950863"/>
            <a:ext cx="8568952" cy="1470025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cs-CZ" sz="54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ÚVOD</a:t>
            </a:r>
            <a:br>
              <a:rPr lang="cs-CZ" sz="54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cs-CZ" sz="54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DO MEDITERÁNNÍCH STUDIÍ</a:t>
            </a:r>
            <a:endParaRPr lang="cs-CZ" sz="5400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Podnadpis 2"/>
          <p:cNvSpPr>
            <a:spLocks noGrp="1"/>
          </p:cNvSpPr>
          <p:nvPr>
            <p:ph type="subTitle" idx="1"/>
          </p:nvPr>
        </p:nvSpPr>
        <p:spPr>
          <a:xfrm>
            <a:off x="683568" y="3235424"/>
            <a:ext cx="8064896" cy="256984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Clr>
                <a:schemeClr val="accent4">
                  <a:lumMod val="75000"/>
                </a:schemeClr>
              </a:buClr>
            </a:pPr>
            <a:r>
              <a:rPr lang="cs-CZ" sz="4000" b="1" u="sng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II</a:t>
            </a:r>
            <a:r>
              <a:rPr lang="cs-CZ" sz="4000" b="1" u="sng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přednáška</a:t>
            </a:r>
          </a:p>
          <a:p>
            <a:pPr algn="l">
              <a:buFont typeface="Arial" pitchFamily="34" charset="0"/>
              <a:buChar char="•"/>
            </a:pPr>
            <a:r>
              <a:rPr lang="cs-CZ" sz="4000" dirty="0" smtClean="0">
                <a:solidFill>
                  <a:schemeClr val="tx1"/>
                </a:solidFill>
              </a:rPr>
              <a:t> asijské státy východního Středomoří</a:t>
            </a:r>
            <a:endParaRPr lang="cs-CZ" sz="4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u="sng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Libanon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rozloha:</a:t>
            </a:r>
            <a:r>
              <a:rPr lang="cs-CZ" dirty="0"/>
              <a:t> 10 452 km</a:t>
            </a:r>
            <a:r>
              <a:rPr lang="cs-CZ" baseline="30000" dirty="0"/>
              <a:t>2</a:t>
            </a:r>
            <a:endParaRPr lang="cs-CZ" dirty="0"/>
          </a:p>
          <a:p>
            <a:r>
              <a:rPr lang="cs-CZ" b="1" dirty="0" smtClean="0"/>
              <a:t>hlavní </a:t>
            </a:r>
            <a:r>
              <a:rPr lang="cs-CZ" b="1" dirty="0"/>
              <a:t>město:</a:t>
            </a:r>
            <a:r>
              <a:rPr lang="cs-CZ" dirty="0"/>
              <a:t> </a:t>
            </a:r>
            <a:r>
              <a:rPr lang="cs-CZ" dirty="0" smtClean="0"/>
              <a:t>Bejrút</a:t>
            </a:r>
          </a:p>
          <a:p>
            <a:r>
              <a:rPr lang="cs-CZ" b="1" dirty="0" smtClean="0"/>
              <a:t>počet obyvatel: </a:t>
            </a:r>
            <a:r>
              <a:rPr lang="cs-CZ" dirty="0" smtClean="0"/>
              <a:t>3,7 miliónu</a:t>
            </a:r>
            <a:endParaRPr lang="cs-CZ" dirty="0"/>
          </a:p>
          <a:p>
            <a:r>
              <a:rPr lang="cs-CZ" b="1" dirty="0" smtClean="0"/>
              <a:t>úřední </a:t>
            </a:r>
            <a:r>
              <a:rPr lang="cs-CZ" b="1" dirty="0"/>
              <a:t>jazyky: </a:t>
            </a:r>
            <a:r>
              <a:rPr lang="cs-CZ" dirty="0"/>
              <a:t>arabština</a:t>
            </a:r>
          </a:p>
          <a:p>
            <a:r>
              <a:rPr lang="cs-CZ" b="1" dirty="0"/>
              <a:t>zřízení:</a:t>
            </a:r>
            <a:r>
              <a:rPr lang="cs-CZ" dirty="0"/>
              <a:t> republika</a:t>
            </a:r>
          </a:p>
          <a:p>
            <a:r>
              <a:rPr lang="cs-CZ" b="1" dirty="0"/>
              <a:t>prezident:</a:t>
            </a:r>
            <a:r>
              <a:rPr lang="cs-CZ" dirty="0"/>
              <a:t> </a:t>
            </a:r>
            <a:r>
              <a:rPr lang="cs-CZ" dirty="0" err="1" smtClean="0"/>
              <a:t>Michel</a:t>
            </a:r>
            <a:r>
              <a:rPr lang="cs-CZ" dirty="0" smtClean="0"/>
              <a:t> </a:t>
            </a:r>
            <a:r>
              <a:rPr lang="cs-CZ" dirty="0" err="1" smtClean="0"/>
              <a:t>Sulajmán</a:t>
            </a:r>
            <a:r>
              <a:rPr lang="cs-CZ" dirty="0" smtClean="0"/>
              <a:t>, </a:t>
            </a:r>
            <a:r>
              <a:rPr lang="cs-CZ" b="1" dirty="0"/>
              <a:t>premiér</a:t>
            </a:r>
            <a:r>
              <a:rPr lang="cs-CZ" dirty="0"/>
              <a:t>: </a:t>
            </a:r>
            <a:r>
              <a:rPr lang="cs-CZ" dirty="0" err="1" smtClean="0"/>
              <a:t>Nádžíb</a:t>
            </a:r>
            <a:r>
              <a:rPr lang="cs-CZ" dirty="0" smtClean="0"/>
              <a:t> </a:t>
            </a:r>
            <a:r>
              <a:rPr lang="cs-CZ" dirty="0" err="1" smtClean="0"/>
              <a:t>Míkátí</a:t>
            </a:r>
            <a:r>
              <a:rPr lang="cs-CZ" dirty="0" smtClean="0"/>
              <a:t> </a:t>
            </a:r>
            <a:endParaRPr lang="cs-CZ" dirty="0"/>
          </a:p>
          <a:p>
            <a:endParaRPr lang="cs-CZ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27670"/>
            <a:ext cx="3463863" cy="23092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7016"/>
            <a:ext cx="381000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692696"/>
            <a:ext cx="4361820" cy="54871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186" y="239638"/>
            <a:ext cx="5314950" cy="3981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645024"/>
            <a:ext cx="38100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548336"/>
            <a:ext cx="28575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u="sng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Izrael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rozloha:</a:t>
            </a:r>
            <a:r>
              <a:rPr lang="cs-CZ" dirty="0"/>
              <a:t> 20 770 km</a:t>
            </a:r>
            <a:r>
              <a:rPr lang="cs-CZ" baseline="30000" dirty="0"/>
              <a:t>2</a:t>
            </a:r>
            <a:endParaRPr lang="cs-CZ" dirty="0"/>
          </a:p>
          <a:p>
            <a:r>
              <a:rPr lang="cs-CZ" b="1" dirty="0" smtClean="0"/>
              <a:t>hlavní </a:t>
            </a:r>
            <a:r>
              <a:rPr lang="cs-CZ" b="1" dirty="0"/>
              <a:t>město:</a:t>
            </a:r>
            <a:r>
              <a:rPr lang="cs-CZ" dirty="0"/>
              <a:t> </a:t>
            </a:r>
            <a:r>
              <a:rPr lang="cs-CZ" dirty="0" smtClean="0"/>
              <a:t>Jeruzalém</a:t>
            </a:r>
          </a:p>
          <a:p>
            <a:r>
              <a:rPr lang="cs-CZ" b="1" dirty="0" smtClean="0"/>
              <a:t>počet obyvatel</a:t>
            </a:r>
            <a:r>
              <a:rPr lang="cs-CZ" dirty="0" smtClean="0"/>
              <a:t>: 7,3 miliónů</a:t>
            </a:r>
            <a:endParaRPr lang="cs-CZ" dirty="0"/>
          </a:p>
          <a:p>
            <a:r>
              <a:rPr lang="cs-CZ" b="1" dirty="0" smtClean="0"/>
              <a:t>úřední </a:t>
            </a:r>
            <a:r>
              <a:rPr lang="cs-CZ" b="1" dirty="0"/>
              <a:t>jazyky: </a:t>
            </a:r>
            <a:r>
              <a:rPr lang="cs-CZ" dirty="0"/>
              <a:t>hebrejština, arabština</a:t>
            </a:r>
          </a:p>
          <a:p>
            <a:r>
              <a:rPr lang="cs-CZ" b="1" dirty="0"/>
              <a:t>zřízení:</a:t>
            </a:r>
            <a:r>
              <a:rPr lang="cs-CZ" dirty="0"/>
              <a:t> republika</a:t>
            </a:r>
          </a:p>
          <a:p>
            <a:r>
              <a:rPr lang="cs-CZ" b="1" dirty="0"/>
              <a:t>prezident: </a:t>
            </a:r>
            <a:r>
              <a:rPr lang="cs-CZ" dirty="0"/>
              <a:t>Šimon </a:t>
            </a:r>
            <a:r>
              <a:rPr lang="cs-CZ" dirty="0" err="1"/>
              <a:t>Peres</a:t>
            </a:r>
            <a:r>
              <a:rPr lang="cs-CZ" dirty="0"/>
              <a:t>, </a:t>
            </a:r>
            <a:r>
              <a:rPr lang="cs-CZ" b="1" dirty="0" smtClean="0"/>
              <a:t>premiér</a:t>
            </a:r>
            <a:r>
              <a:rPr lang="cs-CZ" dirty="0" smtClean="0"/>
              <a:t>: Benjamin </a:t>
            </a:r>
            <a:r>
              <a:rPr lang="cs-CZ" dirty="0" err="1" smtClean="0"/>
              <a:t>Netanjahu</a:t>
            </a:r>
            <a:endParaRPr lang="cs-CZ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48755"/>
            <a:ext cx="3265714" cy="23750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4418429" cy="5733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04664"/>
            <a:ext cx="3693334" cy="6120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4381500" cy="2886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2500" y="-2786062"/>
            <a:ext cx="186690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769" y="404664"/>
            <a:ext cx="4176719" cy="29249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717032"/>
            <a:ext cx="4457700" cy="2924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cs-CZ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LEVANTA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 descr="ancient_levant_rout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7704856" cy="52148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3224" y="1916832"/>
            <a:ext cx="2026568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3700" b="1" dirty="0"/>
              <a:t>Turecko</a:t>
            </a:r>
          </a:p>
          <a:p>
            <a:pPr>
              <a:lnSpc>
                <a:spcPct val="150000"/>
              </a:lnSpc>
              <a:buNone/>
            </a:pPr>
            <a:r>
              <a:rPr lang="cs-CZ" sz="3700" b="1" dirty="0"/>
              <a:t>Sýrie</a:t>
            </a:r>
          </a:p>
          <a:p>
            <a:pPr>
              <a:lnSpc>
                <a:spcPct val="150000"/>
              </a:lnSpc>
              <a:buNone/>
            </a:pPr>
            <a:r>
              <a:rPr lang="cs-CZ" sz="3700" b="1" dirty="0"/>
              <a:t>Libanon</a:t>
            </a:r>
          </a:p>
          <a:p>
            <a:pPr>
              <a:lnSpc>
                <a:spcPct val="150000"/>
              </a:lnSpc>
              <a:buNone/>
            </a:pPr>
            <a:r>
              <a:rPr lang="cs-CZ" sz="3700" b="1" dirty="0"/>
              <a:t>Izrael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ASIJSKÉ STÁTY VÝCHODNÍHO STŘEDOMOŘÍ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204864"/>
            <a:ext cx="484191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u="sng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Turecko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rozloha:</a:t>
            </a:r>
            <a:r>
              <a:rPr lang="cs-CZ" dirty="0"/>
              <a:t> 780 580 km</a:t>
            </a:r>
            <a:r>
              <a:rPr lang="cs-CZ" baseline="30000" dirty="0"/>
              <a:t>2</a:t>
            </a:r>
            <a:endParaRPr lang="cs-CZ" dirty="0"/>
          </a:p>
          <a:p>
            <a:r>
              <a:rPr lang="cs-CZ" b="1" dirty="0" smtClean="0"/>
              <a:t>hlavní </a:t>
            </a:r>
            <a:r>
              <a:rPr lang="cs-CZ" b="1" dirty="0"/>
              <a:t>město:</a:t>
            </a:r>
            <a:r>
              <a:rPr lang="cs-CZ" dirty="0"/>
              <a:t> </a:t>
            </a:r>
            <a:r>
              <a:rPr lang="cs-CZ" dirty="0" smtClean="0"/>
              <a:t>Ankara</a:t>
            </a:r>
          </a:p>
          <a:p>
            <a:r>
              <a:rPr lang="cs-CZ" b="1" dirty="0" smtClean="0"/>
              <a:t>počet obyvatel: </a:t>
            </a:r>
            <a:r>
              <a:rPr lang="cs-CZ" dirty="0" smtClean="0"/>
              <a:t>68 miliónů</a:t>
            </a:r>
            <a:endParaRPr lang="cs-CZ" dirty="0"/>
          </a:p>
          <a:p>
            <a:r>
              <a:rPr lang="cs-CZ" b="1" dirty="0"/>
              <a:t>úřední jazyky</a:t>
            </a:r>
            <a:r>
              <a:rPr lang="cs-CZ" dirty="0"/>
              <a:t>: turečtina</a:t>
            </a:r>
          </a:p>
          <a:p>
            <a:r>
              <a:rPr lang="cs-CZ" b="1" dirty="0"/>
              <a:t>zřízení:</a:t>
            </a:r>
            <a:r>
              <a:rPr lang="cs-CZ" dirty="0"/>
              <a:t> republika</a:t>
            </a:r>
          </a:p>
          <a:p>
            <a:r>
              <a:rPr lang="cs-CZ" b="1" dirty="0"/>
              <a:t>prezident:</a:t>
            </a:r>
            <a:r>
              <a:rPr lang="cs-CZ" dirty="0"/>
              <a:t> </a:t>
            </a:r>
            <a:r>
              <a:rPr lang="cs-CZ" dirty="0" err="1"/>
              <a:t>Abdullah</a:t>
            </a:r>
            <a:r>
              <a:rPr lang="cs-CZ" dirty="0"/>
              <a:t> </a:t>
            </a:r>
            <a:r>
              <a:rPr lang="cs-CZ" dirty="0" err="1"/>
              <a:t>Gül</a:t>
            </a:r>
            <a:r>
              <a:rPr lang="cs-CZ" dirty="0"/>
              <a:t>, premiér: </a:t>
            </a:r>
            <a:r>
              <a:rPr lang="cs-CZ" dirty="0" err="1"/>
              <a:t>Recep</a:t>
            </a:r>
            <a:r>
              <a:rPr lang="cs-CZ" dirty="0"/>
              <a:t> </a:t>
            </a:r>
            <a:r>
              <a:rPr lang="cs-CZ" dirty="0" err="1"/>
              <a:t>Tayyip</a:t>
            </a:r>
            <a:r>
              <a:rPr lang="cs-CZ" dirty="0"/>
              <a:t> </a:t>
            </a:r>
            <a:r>
              <a:rPr lang="cs-CZ" dirty="0" err="1"/>
              <a:t>Erdoğan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7159" y="332657"/>
            <a:ext cx="3350464" cy="22322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7220" y="2492896"/>
            <a:ext cx="6544611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1"/>
            <a:ext cx="477617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256630"/>
            <a:ext cx="5062067" cy="4340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4511"/>
            <a:ext cx="4762500" cy="2638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308" y="3284984"/>
            <a:ext cx="2455540" cy="32368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8864" y="341784"/>
            <a:ext cx="8229600" cy="1143000"/>
          </a:xfrm>
        </p:spPr>
        <p:txBody>
          <a:bodyPr/>
          <a:lstStyle/>
          <a:p>
            <a:pPr algn="l"/>
            <a:r>
              <a:rPr lang="cs-CZ" b="1" u="sng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Sýrie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256584"/>
          </a:xfrm>
        </p:spPr>
        <p:txBody>
          <a:bodyPr>
            <a:normAutofit/>
          </a:bodyPr>
          <a:lstStyle/>
          <a:p>
            <a:r>
              <a:rPr lang="cs-CZ" b="1" dirty="0"/>
              <a:t>rozloha:</a:t>
            </a:r>
            <a:r>
              <a:rPr lang="cs-CZ" dirty="0"/>
              <a:t> 185 180 </a:t>
            </a:r>
            <a:r>
              <a:rPr lang="cs-CZ" dirty="0" smtClean="0"/>
              <a:t>km</a:t>
            </a:r>
            <a:r>
              <a:rPr lang="cs-CZ" baseline="30000" dirty="0" smtClean="0"/>
              <a:t>2</a:t>
            </a:r>
            <a:endParaRPr lang="cs-CZ" dirty="0"/>
          </a:p>
          <a:p>
            <a:r>
              <a:rPr lang="cs-CZ" b="1" dirty="0"/>
              <a:t>hlavní město:</a:t>
            </a:r>
            <a:r>
              <a:rPr lang="cs-CZ" dirty="0"/>
              <a:t> </a:t>
            </a:r>
            <a:r>
              <a:rPr lang="cs-CZ" dirty="0" smtClean="0"/>
              <a:t>Damašek</a:t>
            </a:r>
          </a:p>
          <a:p>
            <a:r>
              <a:rPr lang="cs-CZ" b="1" dirty="0" smtClean="0"/>
              <a:t>počet obyvatel: </a:t>
            </a:r>
            <a:r>
              <a:rPr lang="cs-CZ" dirty="0" smtClean="0"/>
              <a:t>22, 5 miliónů</a:t>
            </a:r>
            <a:endParaRPr lang="cs-CZ" dirty="0"/>
          </a:p>
          <a:p>
            <a:r>
              <a:rPr lang="cs-CZ" b="1" dirty="0" smtClean="0"/>
              <a:t>úřední </a:t>
            </a:r>
            <a:r>
              <a:rPr lang="cs-CZ" b="1" dirty="0"/>
              <a:t>jazyky: </a:t>
            </a:r>
            <a:r>
              <a:rPr lang="cs-CZ" dirty="0"/>
              <a:t>arabština</a:t>
            </a:r>
          </a:p>
          <a:p>
            <a:r>
              <a:rPr lang="cs-CZ" b="1" dirty="0"/>
              <a:t>zřízení:</a:t>
            </a:r>
            <a:r>
              <a:rPr lang="cs-CZ" dirty="0"/>
              <a:t> Syrská arabská republika, v současné straně pod vládou jediné strany </a:t>
            </a:r>
            <a:r>
              <a:rPr lang="cs-CZ" dirty="0" smtClean="0"/>
              <a:t>Ba‘</a:t>
            </a:r>
            <a:r>
              <a:rPr lang="cs-CZ" dirty="0" err="1" smtClean="0"/>
              <a:t>ath</a:t>
            </a:r>
            <a:endParaRPr lang="cs-CZ" dirty="0"/>
          </a:p>
          <a:p>
            <a:r>
              <a:rPr lang="cs-CZ" b="1" dirty="0" smtClean="0"/>
              <a:t>prezident</a:t>
            </a:r>
            <a:r>
              <a:rPr lang="cs-CZ" b="1" dirty="0"/>
              <a:t>: </a:t>
            </a:r>
            <a:r>
              <a:rPr lang="cs-CZ" dirty="0" err="1"/>
              <a:t>Bašár</a:t>
            </a:r>
            <a:r>
              <a:rPr lang="cs-CZ" dirty="0"/>
              <a:t> </a:t>
            </a:r>
            <a:r>
              <a:rPr lang="cs-CZ" dirty="0" err="1"/>
              <a:t>al</a:t>
            </a:r>
            <a:r>
              <a:rPr lang="cs-CZ" dirty="0"/>
              <a:t>-</a:t>
            </a:r>
            <a:r>
              <a:rPr lang="cs-CZ" dirty="0" err="1"/>
              <a:t>Asad</a:t>
            </a:r>
            <a:r>
              <a:rPr lang="cs-CZ" dirty="0"/>
              <a:t>, </a:t>
            </a:r>
            <a:r>
              <a:rPr lang="cs-CZ" b="1" dirty="0"/>
              <a:t>premiér</a:t>
            </a:r>
            <a:r>
              <a:rPr lang="cs-CZ" dirty="0"/>
              <a:t>: </a:t>
            </a:r>
            <a:r>
              <a:rPr lang="cs-CZ" dirty="0" err="1"/>
              <a:t>Muhammad</a:t>
            </a:r>
            <a:r>
              <a:rPr lang="cs-CZ" dirty="0"/>
              <a:t> </a:t>
            </a:r>
            <a:r>
              <a:rPr lang="cs-CZ" dirty="0" err="1"/>
              <a:t>Nádží</a:t>
            </a:r>
            <a:r>
              <a:rPr lang="cs-CZ" dirty="0"/>
              <a:t> </a:t>
            </a:r>
            <a:r>
              <a:rPr lang="cs-CZ" dirty="0" err="1"/>
              <a:t>al</a:t>
            </a:r>
            <a:r>
              <a:rPr lang="cs-CZ" dirty="0"/>
              <a:t>-</a:t>
            </a:r>
            <a:r>
              <a:rPr lang="cs-CZ" dirty="0" err="1"/>
              <a:t>Utrí</a:t>
            </a:r>
            <a:endParaRPr lang="cs-CZ" dirty="0"/>
          </a:p>
          <a:p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04664"/>
            <a:ext cx="3350466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2804255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081159"/>
            <a:ext cx="5076056" cy="43721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5215"/>
            <a:ext cx="4246709" cy="2815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5846" y="1052736"/>
            <a:ext cx="3854626" cy="44959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01008"/>
            <a:ext cx="4320480" cy="3045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34</Words>
  <Application>Microsoft Office PowerPoint</Application>
  <PresentationFormat>Předvádění na obrazovce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ÚVOD  DO MEDITERÁNNÍCH STUDIÍ</vt:lpstr>
      <vt:lpstr>LEVANTA</vt:lpstr>
      <vt:lpstr>ASIJSKÉ STÁTY VÝCHODNÍHO STŘEDOMOŘÍ</vt:lpstr>
      <vt:lpstr>Turecko</vt:lpstr>
      <vt:lpstr>Snímek 5</vt:lpstr>
      <vt:lpstr>Snímek 6</vt:lpstr>
      <vt:lpstr>Sýrie</vt:lpstr>
      <vt:lpstr>Snímek 8</vt:lpstr>
      <vt:lpstr>Snímek 9</vt:lpstr>
      <vt:lpstr>Libanon</vt:lpstr>
      <vt:lpstr>Snímek 11</vt:lpstr>
      <vt:lpstr>Snímek 12</vt:lpstr>
      <vt:lpstr>Izrael</vt:lpstr>
      <vt:lpstr>Snímek 14</vt:lpstr>
      <vt:lpstr>Snímek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 DO MEDITERÁNNÍCH STUDIÍ</dc:title>
  <dc:creator>Silvie</dc:creator>
  <cp:lastModifiedBy>Silvie</cp:lastModifiedBy>
  <cp:revision>15</cp:revision>
  <dcterms:created xsi:type="dcterms:W3CDTF">2011-10-06T13:57:13Z</dcterms:created>
  <dcterms:modified xsi:type="dcterms:W3CDTF">2011-10-06T15:51:09Z</dcterms:modified>
</cp:coreProperties>
</file>