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2F983-0423-4546-8CD4-010B00325510}" type="datetimeFigureOut">
              <a:rPr lang="cs-CZ" smtClean="0"/>
              <a:t>14.10.2011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64F76-C7A5-4E90-90E1-3D62745904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psát projekt výzkumu?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Osnova k závěrečnému úkolu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83883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Projekt výzkumu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Teoretická část</a:t>
            </a:r>
          </a:p>
          <a:p>
            <a:pPr marL="514350" indent="-514350"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Vymezení cílů, účelu, rozsahu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výzkumu</a:t>
            </a:r>
          </a:p>
          <a:p>
            <a:pPr marL="514350" indent="-514350"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Teoretické ukotvení</a:t>
            </a: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Dosavadní řešení problematiky (přehled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literatury)</a:t>
            </a:r>
            <a:endParaRPr lang="cs-CZ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Identifikace proměnných, definice pojmů</a:t>
            </a:r>
          </a:p>
          <a:p>
            <a:pPr marL="514350" indent="-514350" eaLnBrk="1" hangingPunct="1"/>
            <a:r>
              <a:rPr lang="cs-CZ" sz="2800" dirty="0" smtClean="0">
                <a:latin typeface="Calibri" pitchFamily="34" charset="0"/>
                <a:cs typeface="Calibri" pitchFamily="34" charset="0"/>
              </a:rPr>
              <a:t>Zdůvodnění provedených redukcí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650" y="584200"/>
            <a:ext cx="8388350" cy="1189038"/>
          </a:xfrm>
        </p:spPr>
        <p:txBody>
          <a:bodyPr/>
          <a:lstStyle/>
          <a:p>
            <a:pPr algn="l" eaLnBrk="1" hangingPunct="1">
              <a:defRPr/>
            </a:pPr>
            <a:r>
              <a:rPr lang="cs-CZ" b="1" i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Projekt výzkumu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931150" cy="4427537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cs-CZ" sz="2800" b="1" smtClean="0">
                <a:latin typeface="Calibri" pitchFamily="34" charset="0"/>
                <a:cs typeface="Calibri" pitchFamily="34" charset="0"/>
              </a:rPr>
              <a:t>Metodologická část</a:t>
            </a:r>
          </a:p>
          <a:p>
            <a:pPr marL="514350" indent="-514350" eaLnBrk="1" hangingPunct="1"/>
            <a:r>
              <a:rPr lang="cs-CZ" sz="2800" smtClean="0">
                <a:latin typeface="Calibri" pitchFamily="34" charset="0"/>
                <a:cs typeface="Calibri" pitchFamily="34" charset="0"/>
              </a:rPr>
              <a:t>Co je zkoumaná populace, jak je konstruovaný vzorek?</a:t>
            </a:r>
          </a:p>
          <a:p>
            <a:pPr marL="514350" indent="-514350" eaLnBrk="1" hangingPunct="1"/>
            <a:r>
              <a:rPr lang="cs-CZ" sz="2800" smtClean="0">
                <a:latin typeface="Calibri" pitchFamily="34" charset="0"/>
                <a:cs typeface="Calibri" pitchFamily="34" charset="0"/>
              </a:rPr>
              <a:t>Jaký je design výzkumu / výzkumný nástroj? (např. ukázka dotazníku v příloze)</a:t>
            </a:r>
          </a:p>
          <a:p>
            <a:pPr marL="514350" indent="-514350" eaLnBrk="1" hangingPunct="1"/>
            <a:r>
              <a:rPr lang="cs-CZ" sz="2800" smtClean="0">
                <a:latin typeface="Calibri" pitchFamily="34" charset="0"/>
                <a:cs typeface="Calibri" pitchFamily="34" charset="0"/>
              </a:rPr>
              <a:t>Diskuze zobecnitelnosti</a:t>
            </a:r>
          </a:p>
          <a:p>
            <a:pPr marL="514350" indent="-514350" eaLnBrk="1" hangingPunct="1"/>
            <a:r>
              <a:rPr lang="cs-CZ" sz="2800" smtClean="0">
                <a:latin typeface="Calibri" pitchFamily="34" charset="0"/>
                <a:cs typeface="Calibri" pitchFamily="34" charset="0"/>
              </a:rPr>
              <a:t>Etické aspekty (anonymita)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74</Words>
  <Application>Microsoft Office PowerPoint</Application>
  <PresentationFormat>Předvádění na obrazovce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Jak psát projekt výzkumu?</vt:lpstr>
      <vt:lpstr>Projekt výzkumu</vt:lpstr>
      <vt:lpstr>Projekt výzkumu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psát projekt výzkumu?</dc:title>
  <dc:creator>Honza Zikuška</dc:creator>
  <cp:lastModifiedBy>Honza Zikuška</cp:lastModifiedBy>
  <cp:revision>1</cp:revision>
  <dcterms:created xsi:type="dcterms:W3CDTF">2011-10-14T07:57:06Z</dcterms:created>
  <dcterms:modified xsi:type="dcterms:W3CDTF">2011-10-14T08:05:27Z</dcterms:modified>
</cp:coreProperties>
</file>