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62" r:id="rId8"/>
    <p:sldId id="280" r:id="rId9"/>
    <p:sldId id="268" r:id="rId10"/>
    <p:sldId id="270" r:id="rId11"/>
    <p:sldId id="269" r:id="rId12"/>
    <p:sldId id="271" r:id="rId13"/>
    <p:sldId id="275" r:id="rId14"/>
    <p:sldId id="260" r:id="rId15"/>
    <p:sldId id="264" r:id="rId16"/>
    <p:sldId id="277" r:id="rId17"/>
    <p:sldId id="276" r:id="rId18"/>
    <p:sldId id="278" r:id="rId19"/>
    <p:sldId id="279" r:id="rId20"/>
    <p:sldId id="261" r:id="rId21"/>
    <p:sldId id="281" r:id="rId22"/>
    <p:sldId id="25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139903FD-9A86-4E69-99BF-E34A7818AD82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Untitled-2.wmf"/>
          <p:cNvPicPr>
            <a:picLocks noChangeAspect="1"/>
          </p:cNvPicPr>
          <p:nvPr/>
        </p:nvPicPr>
        <p:blipFill>
          <a:blip r:embed="rId13" cstate="print">
            <a:lum bright="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projekt_DP-bc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VIKBA24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k bakalářské diplomové práci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Podzim 2011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dirty="0" smtClean="0"/>
              <a:t>uvedete KONKRÉTNÍ cíl(e) práce, kterého byste chtěli dosáhnout</a:t>
            </a:r>
          </a:p>
          <a:p>
            <a:pPr algn="just"/>
            <a:r>
              <a:rPr lang="cs-CZ" dirty="0" smtClean="0"/>
              <a:t>musí být zřejmé, co bude výsledkem vaší práce</a:t>
            </a:r>
          </a:p>
          <a:p>
            <a:pPr algn="just"/>
            <a:r>
              <a:rPr lang="cs-CZ" dirty="0" smtClean="0"/>
              <a:t>cílem práce NENÍ:</a:t>
            </a:r>
          </a:p>
          <a:p>
            <a:pPr algn="just">
              <a:buNone/>
            </a:pPr>
            <a:r>
              <a:rPr lang="cs-CZ" dirty="0" smtClean="0"/>
              <a:t>			- sepsání práce</a:t>
            </a:r>
          </a:p>
          <a:p>
            <a:pPr algn="just">
              <a:buNone/>
            </a:pPr>
            <a:r>
              <a:rPr lang="cs-CZ" dirty="0" smtClean="0"/>
              <a:t>			- nastudování textů</a:t>
            </a:r>
          </a:p>
          <a:p>
            <a:pPr algn="just">
              <a:buNone/>
            </a:pPr>
            <a:r>
              <a:rPr lang="cs-CZ" dirty="0" smtClean="0"/>
              <a:t>			- kompilace dostupné literatury</a:t>
            </a:r>
          </a:p>
          <a:p>
            <a:pPr algn="just"/>
            <a:r>
              <a:rPr lang="cs-CZ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  <a:p>
            <a:pPr algn="r">
              <a:buNone/>
            </a:pPr>
            <a:r>
              <a:rPr lang="cs-CZ" sz="2600" dirty="0" smtClean="0"/>
              <a:t>(podrobnější informace ve studijních materiálech v </a:t>
            </a:r>
            <a:r>
              <a:rPr lang="cs-CZ" sz="2600" dirty="0" err="1" smtClean="0"/>
              <a:t>ISu</a:t>
            </a:r>
            <a:r>
              <a:rPr lang="cs-CZ" sz="2600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algn="just"/>
            <a:r>
              <a:rPr lang="cs-CZ" dirty="0" smtClean="0"/>
              <a:t>stačí uvést ve formě bibliografického záznamu citovaného dle platné normy (ČSN ISO 690)</a:t>
            </a:r>
          </a:p>
          <a:p>
            <a:pPr algn="just"/>
            <a:r>
              <a:rPr lang="cs-CZ" dirty="0" smtClean="0"/>
              <a:t>požadovaný počet záznamů je 10-15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Téma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archivem obhájených DP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Výběr tématu dle </a:t>
            </a:r>
            <a:r>
              <a:rPr lang="cs-CZ" sz="3600" b="1" dirty="0" err="1" smtClean="0"/>
              <a:t>Umberta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Eca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Vedoucí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Výběr vedoucího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  <a:r>
              <a:rPr lang="cs-CZ" dirty="0" smtClean="0"/>
              <a:t>– </a:t>
            </a:r>
          </a:p>
          <a:p>
            <a:pPr marL="457200" indent="-457200">
              <a:buNone/>
            </a:pPr>
            <a:r>
              <a:rPr lang="cs-CZ" dirty="0" smtClean="0"/>
              <a:t>je odborný text, který relevantním způsobem rozšiřuje vědecké poznání zvoleného tématu a 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Možnosti výběru tématu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</a:t>
            </a:r>
            <a:r>
              <a:rPr lang="cs-CZ" dirty="0" smtClean="0"/>
              <a:t>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latin typeface="+mn-lt"/>
              </a:rPr>
              <a:t>Cíle předmětu VIKBA24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DP</a:t>
            </a:r>
            <a:endParaRPr lang="cs-CZ" dirty="0" smtClean="0"/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Konkrétní témata a vedoucí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IS – přihlašování k jednotlivým tématům, přístupné od 23.9.2011, 16:00h</a:t>
            </a:r>
          </a:p>
          <a:p>
            <a:pPr algn="just"/>
            <a:r>
              <a:rPr lang="cs-CZ" dirty="0" smtClean="0"/>
              <a:t>ke každému tématu se může přihlásit pouze jeden diplomant</a:t>
            </a:r>
          </a:p>
          <a:p>
            <a:pPr algn="just"/>
            <a:r>
              <a:rPr lang="cs-CZ" dirty="0" smtClean="0"/>
              <a:t>diplomant je po přihlášení povinen sám kontaktovat uvedeného vedoucího práce a potvrdit si u něj výběr </a:t>
            </a:r>
            <a:r>
              <a:rPr lang="cs-CZ" dirty="0" smtClean="0"/>
              <a:t>tématu</a:t>
            </a:r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Externí vedoucí a okruhy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Témata od externistů jsou ve studijních materiálech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Nelze je zapisovat přes IS, je nutné spojit se přímo s vedoucím</a:t>
            </a:r>
          </a:p>
          <a:p>
            <a:r>
              <a:rPr lang="cs-CZ" dirty="0" smtClean="0"/>
              <a:t>Nabídka okruhů je k dispozici také ve studijních materiálech</a:t>
            </a:r>
          </a:p>
          <a:p>
            <a:r>
              <a:rPr lang="cs-CZ" dirty="0" smtClean="0"/>
              <a:t>Okruhy slouží pouze pro inspiraci, je nutné si k nim vyhledat vedoucího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/>
              <a:t>Doporu</a:t>
            </a:r>
            <a:r>
              <a:rPr lang="cs-CZ" sz="3600" b="1" dirty="0" err="1" smtClean="0"/>
              <a:t>čená</a:t>
            </a:r>
            <a:r>
              <a:rPr lang="cs-CZ" sz="3600" b="1" dirty="0" smtClean="0"/>
              <a:t>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Výstup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sz="2800" dirty="0" smtClean="0"/>
              <a:t>:</a:t>
            </a:r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hlinkClick r:id="rId2"/>
              </a:rPr>
              <a:t>http://kisk.phil.muni.cz/sites/default/files/soubory_v_textu/projekt_DP-bc.doc</a:t>
            </a:r>
            <a:endParaRPr lang="cs-CZ" sz="2800" dirty="0" smtClean="0"/>
          </a:p>
          <a:p>
            <a:pPr algn="just"/>
            <a:r>
              <a:rPr lang="cs-CZ" sz="2800" dirty="0" smtClean="0"/>
              <a:t>Projekt je závazný – pokud bude schválený, není možné ho zásadně měnit</a:t>
            </a:r>
          </a:p>
          <a:p>
            <a:pPr algn="just"/>
            <a:r>
              <a:rPr lang="cs-CZ" sz="2800" dirty="0" smtClean="0"/>
              <a:t>Schválený 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Ukončení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9. prosinec 2011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 	</a:t>
            </a:r>
            <a:r>
              <a:rPr lang="cs-CZ" sz="2800" b="1" dirty="0" smtClean="0"/>
              <a:t>13. leden 2012</a:t>
            </a:r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15:00h v uvedený den</a:t>
            </a:r>
          </a:p>
          <a:p>
            <a:pPr algn="just"/>
            <a:r>
              <a:rPr lang="cs-CZ" sz="2800" dirty="0" smtClean="0"/>
              <a:t>Musí být podepsaný vedoucím i diplomantem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Možnosti odevzdání projektu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Projekt a osnova – úvodní strana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Jméno a příjmení – UČO – Imatrikulační ročník – Kontaktní údaje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Popis problému, který bude v práci řešen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Současný stav řešené problematiky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Cíl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Základní odborná literatura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práce zabývat</a:t>
            </a:r>
          </a:p>
          <a:p>
            <a:pPr algn="just"/>
            <a:r>
              <a:rPr lang="cs-CZ" dirty="0" smtClean="0"/>
              <a:t>nastíníte problém, který by zvolené téma mělo pomoci řešit </a:t>
            </a:r>
          </a:p>
          <a:p>
            <a:r>
              <a:rPr lang="cs-CZ" dirty="0" smtClean="0"/>
              <a:t>popíšete důvod, proč jste se rozhodli zpracovat vaše téma (např. že daná problematika není moc známá nebo dostatečně rozpracovaná)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/>
          <a:lstStyle/>
          <a:p>
            <a:r>
              <a:rPr lang="cs-CZ" sz="3600" b="1" dirty="0" smtClean="0"/>
              <a:t>Vymezení výzkumného tématu (problému)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současný stav problematiky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b="1" dirty="0" smtClean="0"/>
              <a:t>Současný stav řešené problematiky</a:t>
            </a:r>
          </a:p>
          <a:p>
            <a:r>
              <a:rPr lang="cs-CZ" dirty="0" smtClean="0"/>
              <a:t>vypracujte rešerši obhájených diplomových a  bakalářských prací v rámci celé MU a ke každé doplňte vlastní stručnou anotaci (čemu se diplomant věnuje, co naopak neřešil)</a:t>
            </a:r>
          </a:p>
          <a:p>
            <a:pPr algn="just"/>
            <a:r>
              <a:rPr lang="cs-CZ" dirty="0" smtClean="0"/>
              <a:t>uveďte i práce, které se shodují s vaším tématem jen částečně</a:t>
            </a:r>
          </a:p>
          <a:p>
            <a:pPr algn="just"/>
            <a:r>
              <a:rPr lang="cs-CZ" dirty="0" smtClean="0"/>
              <a:t>nekopírujte anotace z </a:t>
            </a:r>
            <a:r>
              <a:rPr lang="cs-CZ" dirty="0" err="1" smtClean="0"/>
              <a:t>ISu</a:t>
            </a:r>
            <a:r>
              <a:rPr lang="cs-CZ" dirty="0" smtClean="0"/>
              <a:t>!</a:t>
            </a:r>
          </a:p>
          <a:p>
            <a:r>
              <a:rPr lang="cs-CZ" dirty="0" smtClean="0"/>
              <a:t>všechny DP ocitujte dle platné normy</a:t>
            </a:r>
          </a:p>
          <a:p>
            <a:pPr algn="just"/>
            <a:r>
              <a:rPr lang="cs-CZ" dirty="0" smtClean="0"/>
              <a:t>pokud máte téma, ke kterému se nepodaří nalézt žádné DP, uveďte jiné zdroje, které to řeší</a:t>
            </a:r>
          </a:p>
          <a:p>
            <a:pPr algn="just"/>
            <a:r>
              <a:rPr lang="cs-CZ" dirty="0" smtClean="0"/>
              <a:t>výstupem je analýza současného stavu řešené problematiky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simple-abstract-template</Template>
  <TotalTime>1373</TotalTime>
  <Words>1064</Words>
  <Application>Microsoft Office PowerPoint</Application>
  <PresentationFormat>Předvádění na obrazovce (4:3)</PresentationFormat>
  <Paragraphs>149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VIKBA24</vt:lpstr>
      <vt:lpstr>Cíle předmětu VIKBA24</vt:lpstr>
      <vt:lpstr>Výstup předmětu</vt:lpstr>
      <vt:lpstr>Ukončení předmětu</vt:lpstr>
      <vt:lpstr>Možnosti odevzdání projektu</vt:lpstr>
      <vt:lpstr>Projekt a osnova – úvodní strana</vt:lpstr>
      <vt:lpstr>Osnova – popis problému</vt:lpstr>
      <vt:lpstr>Vymezení výzkumného tématu (problému) </vt:lpstr>
      <vt:lpstr>Osnova – současný stav problematiky</vt:lpstr>
      <vt:lpstr>Osnova – cíl diplomové práce</vt:lpstr>
      <vt:lpstr>Osnova - metody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Externí vedoucí a okruhy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141</cp:revision>
  <dcterms:created xsi:type="dcterms:W3CDTF">2010-02-20T15:14:09Z</dcterms:created>
  <dcterms:modified xsi:type="dcterms:W3CDTF">2011-09-23T07:17:58Z</dcterms:modified>
</cp:coreProperties>
</file>