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7175-9B97-42C3-B776-76B157C85D6E}" type="datetimeFigureOut">
              <a:rPr lang="cs-CZ" smtClean="0"/>
              <a:pPr/>
              <a:t>21.11.2012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8B31-BD6B-47B8-9F3B-80DCD7EA35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7175-9B97-42C3-B776-76B157C85D6E}" type="datetimeFigureOut">
              <a:rPr lang="cs-CZ" smtClean="0"/>
              <a:pPr/>
              <a:t>21.11.2012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8B31-BD6B-47B8-9F3B-80DCD7EA35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7175-9B97-42C3-B776-76B157C85D6E}" type="datetimeFigureOut">
              <a:rPr lang="cs-CZ" smtClean="0"/>
              <a:pPr/>
              <a:t>21.11.2012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8B31-BD6B-47B8-9F3B-80DCD7EA35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7175-9B97-42C3-B776-76B157C85D6E}" type="datetimeFigureOut">
              <a:rPr lang="cs-CZ" smtClean="0"/>
              <a:pPr/>
              <a:t>21.11.2012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8B31-BD6B-47B8-9F3B-80DCD7EA35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7175-9B97-42C3-B776-76B157C85D6E}" type="datetimeFigureOut">
              <a:rPr lang="cs-CZ" smtClean="0"/>
              <a:pPr/>
              <a:t>21.11.2012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8B31-BD6B-47B8-9F3B-80DCD7EA35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7175-9B97-42C3-B776-76B157C85D6E}" type="datetimeFigureOut">
              <a:rPr lang="cs-CZ" smtClean="0"/>
              <a:pPr/>
              <a:t>21.11.2012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8B31-BD6B-47B8-9F3B-80DCD7EA35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7175-9B97-42C3-B776-76B157C85D6E}" type="datetimeFigureOut">
              <a:rPr lang="cs-CZ" smtClean="0"/>
              <a:pPr/>
              <a:t>21.11.2012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8B31-BD6B-47B8-9F3B-80DCD7EA35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7175-9B97-42C3-B776-76B157C85D6E}" type="datetimeFigureOut">
              <a:rPr lang="cs-CZ" smtClean="0"/>
              <a:pPr/>
              <a:t>21.11.2012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8B31-BD6B-47B8-9F3B-80DCD7EA35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7175-9B97-42C3-B776-76B157C85D6E}" type="datetimeFigureOut">
              <a:rPr lang="cs-CZ" smtClean="0"/>
              <a:pPr/>
              <a:t>21.11.2012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8B31-BD6B-47B8-9F3B-80DCD7EA35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7175-9B97-42C3-B776-76B157C85D6E}" type="datetimeFigureOut">
              <a:rPr lang="cs-CZ" smtClean="0"/>
              <a:pPr/>
              <a:t>21.11.2012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8B31-BD6B-47B8-9F3B-80DCD7EA35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7175-9B97-42C3-B776-76B157C85D6E}" type="datetimeFigureOut">
              <a:rPr lang="cs-CZ" smtClean="0"/>
              <a:pPr/>
              <a:t>21.11.2012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8B31-BD6B-47B8-9F3B-80DCD7EA35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47175-9B97-42C3-B776-76B157C85D6E}" type="datetimeFigureOut">
              <a:rPr lang="cs-CZ" smtClean="0"/>
              <a:pPr/>
              <a:t>21.11.2012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58B31-BD6B-47B8-9F3B-80DCD7EA357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B6a4C0Ca00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ilvie\Desktop\Jericho%20Tower%20Riddle%20Resolved.mp4" TargetMode="Externa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1602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Dějiny Předního Východu - seminář</a:t>
            </a:r>
            <a:endParaRPr lang="cs-CZ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 lnSpcReduction="1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9. </a:t>
            </a:r>
            <a:r>
              <a:rPr lang="cs-CZ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odina</a:t>
            </a:r>
            <a:b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Vybrané lokality - </a:t>
            </a:r>
            <a:r>
              <a:rPr lang="cs-CZ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levanta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72008"/>
            <a:ext cx="442744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404314" cy="555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778716" y="6021288"/>
            <a:ext cx="5745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Stéla krále </a:t>
            </a:r>
            <a:r>
              <a:rPr lang="cs-CZ" sz="2800" b="1" dirty="0" err="1" smtClean="0"/>
              <a:t>Kilamuwy</a:t>
            </a:r>
            <a:r>
              <a:rPr lang="cs-CZ" sz="2800" b="1" dirty="0" smtClean="0"/>
              <a:t> (8. století </a:t>
            </a:r>
            <a:r>
              <a:rPr lang="cs-CZ" sz="2800" b="1" dirty="0" err="1" smtClean="0"/>
              <a:t>př.nl</a:t>
            </a:r>
            <a:r>
              <a:rPr lang="cs-CZ" sz="2800" b="1" dirty="0" smtClean="0"/>
              <a:t>.)</a:t>
            </a:r>
            <a:endParaRPr lang="cs-CZ" sz="28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2"/>
          <p:cNvSpPr txBox="1">
            <a:spLocks/>
          </p:cNvSpPr>
          <p:nvPr/>
        </p:nvSpPr>
        <p:spPr>
          <a:xfrm>
            <a:off x="7348264" y="116632"/>
            <a:ext cx="1616224" cy="766936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4000" b="1" i="0" u="none" strike="noStrike" kern="1200" cap="all" spc="0" normalizeH="0" baseline="0" noProof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Týros</a:t>
            </a:r>
            <a:endParaRPr kumimoji="0" lang="cs-CZ" sz="40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11535"/>
            <a:ext cx="8413206" cy="55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6853132705_c100454a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5796310" cy="3744416"/>
          </a:xfrm>
          <a:prstGeom prst="rect">
            <a:avLst/>
          </a:prstGeom>
        </p:spPr>
      </p:pic>
      <p:pic>
        <p:nvPicPr>
          <p:cNvPr id="3" name="Obrázek 2" descr="tyre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3429000"/>
            <a:ext cx="5305425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-s2.0-S0305440307001847-gr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8019" y="2348880"/>
            <a:ext cx="4790485" cy="446680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107531" cy="42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yr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026" y="116632"/>
            <a:ext cx="8668454" cy="66171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32656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7328"/>
          <a:stretch>
            <a:fillRect/>
          </a:stretch>
        </p:blipFill>
        <p:spPr bwMode="auto">
          <a:xfrm>
            <a:off x="4283968" y="3934292"/>
            <a:ext cx="4595664" cy="273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5"/>
            <a:ext cx="3600400" cy="477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276540"/>
            <a:ext cx="3456384" cy="139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48941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73016"/>
            <a:ext cx="252028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23922" r="25679"/>
          <a:stretch>
            <a:fillRect/>
          </a:stretch>
        </p:blipFill>
        <p:spPr bwMode="auto">
          <a:xfrm>
            <a:off x="2987824" y="836712"/>
            <a:ext cx="25922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 l="50795" t="10638"/>
          <a:stretch>
            <a:fillRect/>
          </a:stretch>
        </p:blipFill>
        <p:spPr bwMode="auto">
          <a:xfrm>
            <a:off x="5947518" y="1412776"/>
            <a:ext cx="2944962" cy="367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4242"/>
            <a:ext cx="9144000" cy="60095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98429"/>
            <a:ext cx="9144000" cy="586114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2"/>
          <p:cNvSpPr txBox="1">
            <a:spLocks/>
          </p:cNvSpPr>
          <p:nvPr/>
        </p:nvSpPr>
        <p:spPr>
          <a:xfrm>
            <a:off x="7348264" y="116632"/>
            <a:ext cx="1616224" cy="766936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4000" b="1" i="0" u="none" strike="noStrike" kern="1200" cap="all" spc="0" normalizeH="0" baseline="0" noProof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Sidon</a:t>
            </a:r>
            <a:endParaRPr kumimoji="0" lang="cs-CZ" sz="40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11535"/>
            <a:ext cx="8413206" cy="55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adeiras314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75701"/>
            <a:ext cx="4249291" cy="5905627"/>
          </a:xfrm>
          <a:prstGeom prst="rect">
            <a:avLst/>
          </a:prstGeom>
        </p:spPr>
      </p:pic>
      <p:pic>
        <p:nvPicPr>
          <p:cNvPr id="3" name="Obrázek 2" descr="379px-Estatuillas_votivas_del_templo_de_Hércules_Gadita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58088"/>
            <a:ext cx="3747760" cy="59232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772816"/>
            <a:ext cx="6242676" cy="48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04812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yre_Statue01_full.jpg"/>
          <p:cNvPicPr>
            <a:picLocks noChangeAspect="1"/>
          </p:cNvPicPr>
          <p:nvPr/>
        </p:nvPicPr>
        <p:blipFill>
          <a:blip r:embed="rId2" cstate="print"/>
          <a:srcRect l="24480" r="25121"/>
          <a:stretch>
            <a:fillRect/>
          </a:stretch>
        </p:blipFill>
        <p:spPr>
          <a:xfrm>
            <a:off x="395536" y="692696"/>
            <a:ext cx="4387976" cy="5472608"/>
          </a:xfrm>
          <a:prstGeom prst="rect">
            <a:avLst/>
          </a:prstGeom>
        </p:spPr>
      </p:pic>
      <p:pic>
        <p:nvPicPr>
          <p:cNvPr id="4" name="Obrázek 3" descr="7275925334_ff25f09eb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90151"/>
            <a:ext cx="3588246" cy="627315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-s2.0-S0305440307001847-gr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29203" cy="2426568"/>
          </a:xfrm>
          <a:prstGeom prst="rect">
            <a:avLst/>
          </a:prstGeom>
        </p:spPr>
      </p:pic>
      <p:pic>
        <p:nvPicPr>
          <p:cNvPr id="6" name="Obrázek 5" descr="index.ph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852936"/>
            <a:ext cx="5256177" cy="36724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de1x.ph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874627" cy="3841976"/>
          </a:xfrm>
          <a:prstGeom prst="rect">
            <a:avLst/>
          </a:prstGeom>
        </p:spPr>
      </p:pic>
      <p:pic>
        <p:nvPicPr>
          <p:cNvPr id="3" name="Obrázek 2" descr="inde2x.ph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2780928"/>
            <a:ext cx="5124792" cy="387056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2"/>
          <p:cNvSpPr txBox="1">
            <a:spLocks/>
          </p:cNvSpPr>
          <p:nvPr/>
        </p:nvSpPr>
        <p:spPr>
          <a:xfrm>
            <a:off x="6804248" y="116632"/>
            <a:ext cx="2088232" cy="766936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4000" b="1" i="0" u="none" strike="noStrike" kern="1200" cap="all" spc="0" normalizeH="0" baseline="0" noProof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jericho</a:t>
            </a:r>
            <a:endParaRPr kumimoji="0" lang="cs-CZ" sz="40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Obrázek 3" descr="mrtvé nmoře.jpg"/>
          <p:cNvPicPr>
            <a:picLocks noChangeAspect="1"/>
          </p:cNvPicPr>
          <p:nvPr/>
        </p:nvPicPr>
        <p:blipFill>
          <a:blip r:embed="rId2" cstate="print"/>
          <a:srcRect b="20201"/>
          <a:stretch>
            <a:fillRect/>
          </a:stretch>
        </p:blipFill>
        <p:spPr>
          <a:xfrm>
            <a:off x="323528" y="116632"/>
            <a:ext cx="5328592" cy="663194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20px-Charles_Warren_carbon_print_portrait_by_Herbert_Rose_Barraud_of_Lond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832" y="233288"/>
            <a:ext cx="2794000" cy="3987800"/>
          </a:xfrm>
          <a:prstGeom prst="rect">
            <a:avLst/>
          </a:prstGeom>
        </p:spPr>
      </p:pic>
      <p:pic>
        <p:nvPicPr>
          <p:cNvPr id="3" name="Obrázek 2" descr="150px-John_Garstang_Jul_19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5141" y="2564904"/>
            <a:ext cx="3161075" cy="4046176"/>
          </a:xfrm>
          <a:prstGeom prst="rect">
            <a:avLst/>
          </a:prstGeom>
        </p:spPr>
      </p:pic>
      <p:pic>
        <p:nvPicPr>
          <p:cNvPr id="4" name="Obrázek 3" descr="200px-WithKathleen_Kenyon.jpg"/>
          <p:cNvPicPr>
            <a:picLocks noChangeAspect="1"/>
          </p:cNvPicPr>
          <p:nvPr/>
        </p:nvPicPr>
        <p:blipFill>
          <a:blip r:embed="rId4" cstate="print"/>
          <a:srcRect l="30640"/>
          <a:stretch>
            <a:fillRect/>
          </a:stretch>
        </p:blipFill>
        <p:spPr>
          <a:xfrm>
            <a:off x="6732240" y="245016"/>
            <a:ext cx="2119050" cy="404808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18775" y="4437112"/>
            <a:ext cx="2153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Charles </a:t>
            </a:r>
            <a:r>
              <a:rPr lang="cs-CZ" sz="2400" b="1" dirty="0" err="1" smtClean="0"/>
              <a:t>Warren</a:t>
            </a:r>
            <a:endParaRPr lang="cs-CZ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3995936" y="1916832"/>
            <a:ext cx="1992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John </a:t>
            </a:r>
            <a:r>
              <a:rPr lang="cs-CZ" sz="2400" b="1" dirty="0" err="1" smtClean="0"/>
              <a:t>Garstang</a:t>
            </a:r>
            <a:endParaRPr lang="cs-CZ" sz="24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6588224" y="4437112"/>
            <a:ext cx="2413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/>
              <a:t>Kathleen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Kenyon</a:t>
            </a:r>
            <a:endParaRPr lang="cs-CZ" sz="24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yericho-jericho-9000-b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8215812" cy="529299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erich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1196752"/>
            <a:ext cx="5895975" cy="5438775"/>
          </a:xfrm>
          <a:prstGeom prst="rect">
            <a:avLst/>
          </a:prstGeom>
        </p:spPr>
      </p:pic>
      <p:pic>
        <p:nvPicPr>
          <p:cNvPr id="3" name="Obrázek 2" descr="věž jerich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2503165" cy="250316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23728" y="323364"/>
            <a:ext cx="485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u="sng" dirty="0" smtClean="0">
                <a:hlinkClick r:id="rId3"/>
              </a:rPr>
              <a:t>http://www.</a:t>
            </a:r>
            <a:r>
              <a:rPr lang="cs-CZ" u="sng" dirty="0" err="1" smtClean="0">
                <a:hlinkClick r:id="rId3"/>
              </a:rPr>
              <a:t>youtube.com</a:t>
            </a:r>
            <a:r>
              <a:rPr lang="cs-CZ" u="sng" dirty="0" smtClean="0">
                <a:hlinkClick r:id="rId3"/>
              </a:rPr>
              <a:t>/</a:t>
            </a:r>
            <a:r>
              <a:rPr lang="cs-CZ" u="sng" dirty="0" err="1" smtClean="0">
                <a:hlinkClick r:id="rId3"/>
              </a:rPr>
              <a:t>watch</a:t>
            </a:r>
            <a:r>
              <a:rPr lang="cs-CZ" u="sng" dirty="0" smtClean="0">
                <a:hlinkClick r:id="rId3"/>
              </a:rPr>
              <a:t>?v=ZB6a4C0Ca00</a:t>
            </a:r>
            <a:endParaRPr lang="cs-CZ" dirty="0" smtClean="0"/>
          </a:p>
        </p:txBody>
      </p:sp>
      <p:pic>
        <p:nvPicPr>
          <p:cNvPr id="3" name="Jericho Tower Riddle Resolve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7584" y="980728"/>
            <a:ext cx="7488832" cy="5616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49-1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260648"/>
            <a:ext cx="2664296" cy="3722846"/>
          </a:xfrm>
          <a:prstGeom prst="rect">
            <a:avLst/>
          </a:prstGeom>
        </p:spPr>
      </p:pic>
      <p:pic>
        <p:nvPicPr>
          <p:cNvPr id="2" name="Obrázek 1" descr="49-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72773"/>
            <a:ext cx="3096344" cy="3660283"/>
          </a:xfrm>
          <a:prstGeom prst="rect">
            <a:avLst/>
          </a:prstGeom>
        </p:spPr>
      </p:pic>
      <p:pic>
        <p:nvPicPr>
          <p:cNvPr id="5" name="Obrázek 4" descr="3236483401_c78b84a53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623854"/>
            <a:ext cx="4104456" cy="304550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852936"/>
            <a:ext cx="5056956" cy="371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32004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 l="12201" t="8001" r="12200" b="8001"/>
          <a:stretch>
            <a:fillRect/>
          </a:stretch>
        </p:blipFill>
        <p:spPr bwMode="auto">
          <a:xfrm>
            <a:off x="5364088" y="404664"/>
            <a:ext cx="3384376" cy="282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jericho-s-walls-and-nearby-gardens-15th-century-b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4917164" cy="5976664"/>
          </a:xfrm>
          <a:prstGeom prst="rect">
            <a:avLst/>
          </a:prstGeom>
        </p:spPr>
      </p:pic>
      <p:pic>
        <p:nvPicPr>
          <p:cNvPr id="5" name="Obrázek 4" descr="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836712"/>
            <a:ext cx="3825240" cy="504139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erod-s-winter-palace-in-jericho-1st-century-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60648"/>
            <a:ext cx="6372225" cy="4019550"/>
          </a:xfrm>
          <a:prstGeom prst="rect">
            <a:avLst/>
          </a:prstGeom>
        </p:spPr>
      </p:pic>
      <p:pic>
        <p:nvPicPr>
          <p:cNvPr id="3" name="Obrázek 2" descr="Roman_Aquaduct_near_Jericho_Eretz_Isra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429000"/>
            <a:ext cx="4738150" cy="31981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iaosar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06842"/>
            <a:ext cx="3096344" cy="5874486"/>
          </a:xfrm>
          <a:prstGeom prst="rect">
            <a:avLst/>
          </a:prstGeom>
        </p:spPr>
      </p:pic>
      <p:pic>
        <p:nvPicPr>
          <p:cNvPr id="5" name="Obrázek 4" descr="SidonSarcophag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965" y="188640"/>
            <a:ext cx="3200035" cy="5614097"/>
          </a:xfrm>
          <a:prstGeom prst="rect">
            <a:avLst/>
          </a:prstGeom>
        </p:spPr>
      </p:pic>
      <p:pic>
        <p:nvPicPr>
          <p:cNvPr id="3" name="Obrázek 2" descr="300px-Sarcophagus_of_King_Eshmunaza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4077072"/>
            <a:ext cx="3600400" cy="260428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738713" y="2924944"/>
            <a:ext cx="2057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Sarkofág krále </a:t>
            </a:r>
          </a:p>
          <a:p>
            <a:r>
              <a:rPr lang="cs-CZ" sz="2400" b="1" dirty="0" err="1" smtClean="0"/>
              <a:t>Ešmunazara</a:t>
            </a:r>
            <a:r>
              <a:rPr lang="cs-CZ" sz="2400" b="1" dirty="0" smtClean="0"/>
              <a:t> II.</a:t>
            </a:r>
            <a:endParaRPr lang="cs-CZ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678542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852936"/>
            <a:ext cx="5200650" cy="3571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5652120" y="1340768"/>
            <a:ext cx="2748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Protosinajské</a:t>
            </a:r>
            <a:r>
              <a:rPr lang="cs-CZ" sz="2400" b="1" dirty="0" smtClean="0"/>
              <a:t> písmo</a:t>
            </a:r>
            <a:endParaRPr lang="cs-CZ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061" y="-27384"/>
            <a:ext cx="7586363" cy="69127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597"/>
            <a:ext cx="7200800" cy="65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3418"/>
            <a:ext cx="2304256" cy="647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76672"/>
            <a:ext cx="4408334" cy="588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1892" y="332656"/>
            <a:ext cx="4300628" cy="5467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726713" cy="6237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6012160" y="5805264"/>
            <a:ext cx="2356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Moabský</a:t>
            </a:r>
            <a:r>
              <a:rPr lang="cs-CZ" sz="2400" b="1" dirty="0" smtClean="0"/>
              <a:t> kámen </a:t>
            </a:r>
            <a:br>
              <a:rPr lang="cs-CZ" sz="2400" b="1" dirty="0" smtClean="0"/>
            </a:br>
            <a:r>
              <a:rPr lang="cs-CZ" sz="2400" b="1" dirty="0" smtClean="0"/>
              <a:t>   (</a:t>
            </a:r>
            <a:r>
              <a:rPr lang="cs-CZ" sz="2400" b="1" dirty="0" err="1" smtClean="0"/>
              <a:t>Méšiho</a:t>
            </a:r>
            <a:r>
              <a:rPr lang="cs-CZ" sz="2400" b="1" dirty="0" smtClean="0"/>
              <a:t> stéla)</a:t>
            </a:r>
            <a:endParaRPr lang="cs-CZ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38</Words>
  <Application>Microsoft Office PowerPoint</Application>
  <PresentationFormat>Předvádění na obrazovce (4:3)</PresentationFormat>
  <Paragraphs>14</Paragraphs>
  <Slides>32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Motiv sady Office</vt:lpstr>
      <vt:lpstr>Dějiny Předního Východu - seminář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Předního Východu - seminář</dc:title>
  <dc:creator>Silvie</dc:creator>
  <cp:lastModifiedBy>Silvie</cp:lastModifiedBy>
  <cp:revision>24</cp:revision>
  <dcterms:created xsi:type="dcterms:W3CDTF">2012-11-19T18:43:24Z</dcterms:created>
  <dcterms:modified xsi:type="dcterms:W3CDTF">2012-11-21T18:15:26Z</dcterms:modified>
</cp:coreProperties>
</file>