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2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32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03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43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55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60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03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9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7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33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39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54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449C98-5540-400E-9B2D-E636B727104D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B3BA4-8B12-44F4-88C3-AE4558CE5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251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D52E0D"/>
                </a:solidFill>
                <a:latin typeface="+mn-lt"/>
              </a:rPr>
              <a:t>Adolf Hitler</a:t>
            </a:r>
            <a:br>
              <a:rPr lang="cs-CZ" b="1" dirty="0" smtClean="0">
                <a:solidFill>
                  <a:srgbClr val="D52E0D"/>
                </a:solidFill>
                <a:latin typeface="+mn-lt"/>
              </a:rPr>
            </a:br>
            <a:r>
              <a:rPr lang="cs-CZ" b="1" dirty="0" smtClean="0">
                <a:solidFill>
                  <a:srgbClr val="D52E0D"/>
                </a:solidFill>
                <a:latin typeface="+mn-lt"/>
              </a:rPr>
              <a:t>(20. 4. 1889-30. 4. 1945)</a:t>
            </a:r>
            <a:endParaRPr lang="cs-CZ" b="1" dirty="0">
              <a:solidFill>
                <a:srgbClr val="D52E0D"/>
              </a:solidFill>
              <a:latin typeface="+mn-lt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799" y="1914421"/>
            <a:ext cx="3448627" cy="4594231"/>
          </a:xfrm>
        </p:spPr>
      </p:pic>
    </p:spTree>
    <p:extLst>
      <p:ext uri="{BB962C8B-B14F-4D97-AF65-F5344CB8AC3E}">
        <p14:creationId xmlns:p14="http://schemas.microsoft.com/office/powerpoint/2010/main" val="353730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980" y="207936"/>
            <a:ext cx="10515600" cy="64516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1883 – Alois Hitler si bere Klaru Pölzl</a:t>
            </a:r>
          </a:p>
          <a:p>
            <a:r>
              <a:rPr lang="cs-CZ" smtClean="0"/>
              <a:t>1892 – stěhování z Rakouska do německého Pasova</a:t>
            </a:r>
            <a:endParaRPr lang="cs-CZ" dirty="0" smtClean="0"/>
          </a:p>
          <a:p>
            <a:r>
              <a:rPr lang="cs-CZ" dirty="0" smtClean="0"/>
              <a:t>1900 – smrt jeho bratra Edmunda, hluboce jej ovlivnila</a:t>
            </a:r>
          </a:p>
          <a:p>
            <a:r>
              <a:rPr lang="cs-CZ" dirty="0" smtClean="0"/>
              <a:t>1905 – odchází z reálky bez maturity</a:t>
            </a:r>
          </a:p>
          <a:p>
            <a:r>
              <a:rPr lang="cs-CZ" dirty="0" smtClean="0"/>
              <a:t>1906 – cesta do Vídně a pokus dostat se na Akademii umění</a:t>
            </a:r>
          </a:p>
          <a:p>
            <a:r>
              <a:rPr lang="cs-CZ" dirty="0" smtClean="0"/>
              <a:t>1909 – žije v ubytovně pro bezdomovce, Vídeň tehdy plná antisemitů</a:t>
            </a:r>
          </a:p>
          <a:p>
            <a:r>
              <a:rPr lang="cs-CZ" dirty="0" smtClean="0"/>
              <a:t>1914-18 – válka, slouží u armády jako polní kurýr</a:t>
            </a:r>
          </a:p>
          <a:p>
            <a:r>
              <a:rPr lang="cs-CZ" dirty="0" smtClean="0"/>
              <a:t>1919 – návrat do Mnichova, první zapojení v NSDAP (tehdy ještě DAP)</a:t>
            </a:r>
          </a:p>
          <a:p>
            <a:r>
              <a:rPr lang="cs-CZ" dirty="0" smtClean="0"/>
              <a:t>1923 – tzv. pivní puč</a:t>
            </a:r>
          </a:p>
          <a:p>
            <a:r>
              <a:rPr lang="cs-CZ" dirty="0" smtClean="0"/>
              <a:t>1924 – několikaměsíční pobyt ve vězení, píše Mein Kampf</a:t>
            </a:r>
          </a:p>
          <a:p>
            <a:r>
              <a:rPr lang="cs-CZ" dirty="0" smtClean="0"/>
              <a:t>1929 – setkává se s Evou Braunovou</a:t>
            </a:r>
          </a:p>
          <a:p>
            <a:r>
              <a:rPr lang="cs-CZ" dirty="0" smtClean="0"/>
              <a:t>1932 – prohrává prezidentské volby proti P. von Hindenburgovi</a:t>
            </a:r>
            <a:endParaRPr lang="cs-CZ" dirty="0"/>
          </a:p>
          <a:p>
            <a:r>
              <a:rPr lang="cs-CZ" dirty="0" smtClean="0"/>
              <a:t>1933 – jmenován kancléřem</a:t>
            </a:r>
          </a:p>
          <a:p>
            <a:r>
              <a:rPr lang="cs-CZ" dirty="0" smtClean="0"/>
              <a:t>1944 – operace Valkýra; nezdařený atentát ze strany wehrmachtu</a:t>
            </a:r>
          </a:p>
          <a:p>
            <a:r>
              <a:rPr lang="cs-CZ" dirty="0" smtClean="0"/>
              <a:t>29.-30. 4. 1945 – bere si Evu Braunovou, o několik hodin později páchají sebevraždu</a:t>
            </a:r>
          </a:p>
        </p:txBody>
      </p:sp>
    </p:spTree>
    <p:extLst>
      <p:ext uri="{BB962C8B-B14F-4D97-AF65-F5344CB8AC3E}">
        <p14:creationId xmlns:p14="http://schemas.microsoft.com/office/powerpoint/2010/main" val="2881999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Dark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Dark" id="{D39323B7-B2D6-4C10-818B-A5CD4ACE85BD}" vid="{AB9320C0-AF2F-420C-8823-22760E7FF9C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dark</Template>
  <TotalTime>224</TotalTime>
  <Words>150</Words>
  <Application>Microsoft Office PowerPoint</Application>
  <PresentationFormat>Vlastní</PresentationFormat>
  <Paragraphs>16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Office Theme Dark</vt:lpstr>
      <vt:lpstr>Adolf Hitler (20. 4. 1889-30. 4. 1945)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Adolf Hitler (20. 4. 1889-30. 4. 1945)</dc:title>
  <dc:creator>Tereza Navarová</dc:creator>
  <cp:lastModifiedBy>Jiří Němec</cp:lastModifiedBy>
  <cp:revision>28</cp:revision>
  <dcterms:created xsi:type="dcterms:W3CDTF">2012-11-22T18:56:37Z</dcterms:created>
  <dcterms:modified xsi:type="dcterms:W3CDTF">2012-12-03T10:51:42Z</dcterms:modified>
</cp:coreProperties>
</file>