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7" r:id="rId9"/>
    <p:sldId id="258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按一下以編輯母片副標題樣式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按一下以編輯母片副標題樣式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 smtClean="0"/>
              <a:t>按一下圖示以新增圖片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5733AE7-4E41-4D3F-9486-784F8D108470}" type="datetimeFigureOut">
              <a:rPr lang="zh-TW" altLang="en-US" smtClean="0"/>
              <a:t>2012/11/5</a:t>
            </a:fld>
            <a:endParaRPr lang="zh-TW" alt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1E7ED515-2BF4-47BB-AB5B-267A4DEBDB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2011/11/5</a:t>
            </a:r>
            <a:br>
              <a:rPr lang="en-US" altLang="zh-TW" dirty="0" smtClean="0"/>
            </a:br>
            <a:r>
              <a:rPr lang="zh-TW" altLang="en-US" dirty="0" smtClean="0"/>
              <a:t>上课内容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教师：陈芊卉制作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551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作文评分标准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作文内容 </a:t>
            </a:r>
            <a:r>
              <a:rPr lang="en-US" altLang="zh-TW" dirty="0" smtClean="0"/>
              <a:t>Content </a:t>
            </a:r>
            <a:r>
              <a:rPr lang="en-US" altLang="zh-TW" dirty="0"/>
              <a:t>30</a:t>
            </a:r>
            <a:r>
              <a:rPr lang="en-US" altLang="zh-TW" dirty="0" smtClean="0"/>
              <a:t>% </a:t>
            </a:r>
            <a:r>
              <a:rPr lang="zh-TW" altLang="en-US" dirty="0" smtClean="0"/>
              <a:t>（构思精巧、新颖）</a:t>
            </a:r>
            <a:endParaRPr lang="zh-TW" altLang="zh-TW" dirty="0"/>
          </a:p>
          <a:p>
            <a:r>
              <a:rPr lang="zh-TW" altLang="en-US" dirty="0" smtClean="0"/>
              <a:t>用字遣词 </a:t>
            </a:r>
            <a:r>
              <a:rPr lang="en-US" altLang="zh-TW" dirty="0" smtClean="0"/>
              <a:t>Diction </a:t>
            </a:r>
            <a:r>
              <a:rPr lang="en-US" altLang="zh-TW" dirty="0"/>
              <a:t>and Grammar 30%</a:t>
            </a:r>
            <a:endParaRPr lang="zh-TW" altLang="zh-TW" dirty="0"/>
          </a:p>
          <a:p>
            <a:r>
              <a:rPr lang="zh-TW" altLang="en-US" dirty="0" smtClean="0"/>
              <a:t>文章架构 </a:t>
            </a:r>
            <a:r>
              <a:rPr lang="en-US" altLang="zh-TW" dirty="0" smtClean="0"/>
              <a:t>Structure </a:t>
            </a:r>
            <a:r>
              <a:rPr lang="en-US" altLang="zh-TW" dirty="0"/>
              <a:t>20%</a:t>
            </a:r>
            <a:endParaRPr lang="zh-TW" altLang="zh-TW" dirty="0"/>
          </a:p>
          <a:p>
            <a:r>
              <a:rPr lang="zh-TW" altLang="en-US" dirty="0" smtClean="0"/>
              <a:t>标点符号 </a:t>
            </a:r>
            <a:r>
              <a:rPr lang="en-US" altLang="zh-TW" dirty="0" smtClean="0"/>
              <a:t>Punctuation </a:t>
            </a:r>
            <a:r>
              <a:rPr lang="en-US" altLang="zh-TW" dirty="0"/>
              <a:t>20%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717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生词语法练习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E</a:t>
            </a:r>
            <a:r>
              <a:rPr lang="en-US" altLang="zh-TW" dirty="0" smtClean="0"/>
              <a:t>voke </a:t>
            </a:r>
            <a:r>
              <a:rPr lang="en-US" altLang="zh-TW" u="sng" dirty="0" err="1" smtClean="0"/>
              <a:t>sb’s</a:t>
            </a:r>
            <a:r>
              <a:rPr lang="en-US" altLang="zh-TW" dirty="0" smtClean="0"/>
              <a:t> imagination. </a:t>
            </a:r>
            <a:r>
              <a:rPr lang="zh-TW" altLang="en-US" dirty="0" smtClean="0"/>
              <a:t>＝</a:t>
            </a:r>
            <a:endParaRPr lang="en-US" altLang="zh-TW" dirty="0"/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zh-CN" altLang="en-US" b="1" dirty="0" smtClean="0">
                <a:solidFill>
                  <a:srgbClr val="FF0000"/>
                </a:solidFill>
              </a:rPr>
              <a:t>引发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我的</a:t>
            </a:r>
            <a:r>
              <a:rPr lang="en-US" altLang="zh-TW" b="1" u="sng" dirty="0" smtClean="0">
                <a:solidFill>
                  <a:srgbClr val="FF0000"/>
                </a:solidFill>
              </a:rPr>
              <a:t>/</a:t>
            </a:r>
            <a:r>
              <a:rPr lang="zh-TW" altLang="en-US" b="1" u="sng" dirty="0" smtClean="0">
                <a:solidFill>
                  <a:srgbClr val="FF0000"/>
                </a:solidFill>
              </a:rPr>
              <a:t>读者的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</a:rPr>
              <a:t>想像力</a:t>
            </a:r>
            <a:endParaRPr lang="zh-CN" altLang="en-US" b="1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Provoke </a:t>
            </a:r>
            <a:r>
              <a:rPr lang="en-US" altLang="zh-TW" u="sng" dirty="0" err="1" smtClean="0"/>
              <a:t>sb’s</a:t>
            </a:r>
            <a:r>
              <a:rPr lang="en-US" altLang="zh-TW" dirty="0" smtClean="0"/>
              <a:t> </a:t>
            </a:r>
            <a:r>
              <a:rPr lang="en-US" altLang="zh-TW" dirty="0"/>
              <a:t>imagination</a:t>
            </a:r>
            <a:r>
              <a:rPr lang="en-US" altLang="zh-TW" dirty="0" smtClean="0"/>
              <a:t>.</a:t>
            </a:r>
            <a:r>
              <a:rPr lang="zh-TW" altLang="en-US" dirty="0" smtClean="0"/>
              <a:t>＝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zh-TW" altLang="en-US" b="1" dirty="0" smtClean="0">
                <a:solidFill>
                  <a:srgbClr val="FF0000"/>
                </a:solidFill>
              </a:rPr>
              <a:t>激发</a:t>
            </a:r>
            <a:r>
              <a:rPr lang="en-US" altLang="zh-TW" b="1" dirty="0" smtClean="0">
                <a:solidFill>
                  <a:srgbClr val="FF0000"/>
                </a:solidFill>
              </a:rPr>
              <a:t>….</a:t>
            </a:r>
            <a:r>
              <a:rPr lang="zh-TW" altLang="en-US" b="1" dirty="0" smtClean="0">
                <a:solidFill>
                  <a:srgbClr val="FF0000"/>
                </a:solidFill>
              </a:rPr>
              <a:t>的想像力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Evoke</a:t>
            </a:r>
            <a:r>
              <a:rPr lang="en-US" altLang="zh-TW" dirty="0"/>
              <a:t> </a:t>
            </a:r>
            <a:r>
              <a:rPr lang="en-US" altLang="zh-TW" dirty="0" smtClean="0"/>
              <a:t>my interest to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? 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引发</a:t>
            </a:r>
            <a:r>
              <a:rPr lang="zh-TW" altLang="en-US" b="1" dirty="0" smtClean="0">
                <a:solidFill>
                  <a:srgbClr val="FF0000"/>
                </a:solidFill>
              </a:rPr>
              <a:t>我对</a:t>
            </a:r>
            <a:r>
              <a:rPr lang="en-US" altLang="zh-TW" b="1" dirty="0" smtClean="0">
                <a:solidFill>
                  <a:srgbClr val="FF0000"/>
                </a:solidFill>
              </a:rPr>
              <a:t>…</a:t>
            </a:r>
            <a:r>
              <a:rPr lang="zh-TW" altLang="en-US" b="1" dirty="0" smtClean="0">
                <a:solidFill>
                  <a:srgbClr val="FF0000"/>
                </a:solidFill>
              </a:rPr>
              <a:t>的</a:t>
            </a:r>
            <a:r>
              <a:rPr lang="zh-TW" altLang="en-US" b="1" dirty="0">
                <a:solidFill>
                  <a:srgbClr val="FF0000"/>
                </a:solidFill>
              </a:rPr>
              <a:t>兴</a:t>
            </a:r>
            <a:r>
              <a:rPr lang="zh-TW" altLang="en-US" b="1" dirty="0" smtClean="0">
                <a:solidFill>
                  <a:srgbClr val="FF0000"/>
                </a:solidFill>
              </a:rPr>
              <a:t>趣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Provoke my thoughts on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激发我</a:t>
            </a:r>
            <a:r>
              <a:rPr lang="zh-TW" altLang="en-US" b="1" dirty="0" smtClean="0">
                <a:solidFill>
                  <a:srgbClr val="FF0000"/>
                </a:solidFill>
              </a:rPr>
              <a:t>对</a:t>
            </a:r>
            <a:r>
              <a:rPr lang="en-US" altLang="zh-TW" b="1" dirty="0" smtClean="0">
                <a:solidFill>
                  <a:srgbClr val="FF0000"/>
                </a:solidFill>
              </a:rPr>
              <a:t>…</a:t>
            </a:r>
            <a:r>
              <a:rPr lang="zh-TW" altLang="en-US" b="1" dirty="0" smtClean="0">
                <a:solidFill>
                  <a:srgbClr val="FF0000"/>
                </a:solidFill>
              </a:rPr>
              <a:t>的看法</a:t>
            </a:r>
            <a:endParaRPr lang="en-US" altLang="zh-TW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41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It’s really thought-provoking.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我有一种很</a:t>
            </a:r>
            <a:r>
              <a:rPr lang="zh-CN" altLang="en-US" b="1" dirty="0" smtClean="0"/>
              <a:t>深的</a:t>
            </a:r>
            <a:r>
              <a:rPr lang="en-US" altLang="zh-CN" b="1" dirty="0" smtClean="0"/>
              <a:t>_________</a:t>
            </a:r>
          </a:p>
          <a:p>
            <a:pPr marL="0" indent="0">
              <a:buNone/>
            </a:pPr>
            <a:r>
              <a:rPr lang="en-US" altLang="zh-CN" b="1" dirty="0" smtClean="0"/>
              <a:t>                          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感触</a:t>
            </a:r>
            <a:r>
              <a:rPr lang="zh-TW" altLang="en-US" b="1" dirty="0" smtClean="0"/>
              <a:t>。</a:t>
            </a:r>
            <a:r>
              <a:rPr lang="en-US" altLang="zh-TW" dirty="0" smtClean="0"/>
              <a:t>(feeling)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              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体</a:t>
            </a:r>
            <a:r>
              <a:rPr lang="zh-CN" altLang="en-US" b="1" dirty="0">
                <a:solidFill>
                  <a:srgbClr val="FF0000"/>
                </a:solidFill>
              </a:rPr>
              <a:t>会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体</a:t>
            </a:r>
            <a:r>
              <a:rPr lang="zh-CN" altLang="en-US" b="1" dirty="0" smtClean="0">
                <a:solidFill>
                  <a:srgbClr val="FF0000"/>
                </a:solidFill>
              </a:rPr>
              <a:t>悟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zh-TW" altLang="en-US" b="1" dirty="0">
                <a:solidFill>
                  <a:srgbClr val="FF0000"/>
                </a:solidFill>
              </a:rPr>
              <a:t>领悟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(feeling and understanding)</a:t>
            </a:r>
            <a:endParaRPr lang="zh-CN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07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en-US" altLang="zh-TW" dirty="0" smtClean="0">
                <a:solidFill>
                  <a:srgbClr val="FF0000"/>
                </a:solidFill>
              </a:rPr>
              <a:t>….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his poem is written</a:t>
            </a:r>
            <a:r>
              <a:rPr lang="zh-TW" altLang="en-US" dirty="0" smtClean="0"/>
              <a:t>（</a:t>
            </a:r>
            <a:r>
              <a:rPr lang="en-US" altLang="zh-TW" dirty="0" smtClean="0"/>
              <a:t>by him</a:t>
            </a:r>
            <a:r>
              <a:rPr lang="zh-TW" altLang="en-US" dirty="0" smtClean="0"/>
              <a:t>）</a:t>
            </a:r>
            <a:r>
              <a:rPr lang="en-US" altLang="zh-CN" dirty="0" smtClean="0"/>
              <a:t> at Cambridge.</a:t>
            </a:r>
          </a:p>
          <a:p>
            <a:pPr marL="0" indent="0">
              <a:buNone/>
            </a:pPr>
            <a:r>
              <a:rPr lang="zh-CN" altLang="en-US" dirty="0" smtClean="0"/>
              <a:t>     这</a:t>
            </a:r>
            <a:r>
              <a:rPr lang="zh-CN" altLang="en-US" dirty="0"/>
              <a:t>首诗是他</a:t>
            </a:r>
            <a:r>
              <a:rPr lang="zh-CN" altLang="en-US" dirty="0" smtClean="0"/>
              <a:t>在</a:t>
            </a:r>
            <a:r>
              <a:rPr lang="zh-TW" altLang="en-US" u="sng" dirty="0" smtClean="0"/>
              <a:t>康桥</a:t>
            </a:r>
            <a:r>
              <a:rPr lang="en-US" altLang="zh-TW" u="sng" dirty="0" smtClean="0"/>
              <a:t>/</a:t>
            </a:r>
            <a:r>
              <a:rPr lang="zh-TW" altLang="en-US" u="sng" dirty="0" smtClean="0"/>
              <a:t>剑桥</a:t>
            </a:r>
            <a:r>
              <a:rPr lang="zh-CN" altLang="en-US" dirty="0" smtClean="0"/>
              <a:t>写</a:t>
            </a:r>
            <a:r>
              <a:rPr lang="zh-CN" altLang="en-US" dirty="0"/>
              <a:t>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TW" altLang="en-US" dirty="0"/>
              <a:t>那儿有</a:t>
            </a:r>
            <a:r>
              <a:rPr lang="zh-TW" altLang="en-US" dirty="0" smtClean="0"/>
              <a:t>错？</a:t>
            </a:r>
            <a:endParaRPr lang="zh-CN" altLang="en-US" dirty="0"/>
          </a:p>
          <a:p>
            <a:r>
              <a:rPr lang="zh-CN" altLang="en-US" dirty="0"/>
              <a:t>这些部分并不是独</a:t>
            </a:r>
            <a:r>
              <a:rPr lang="zh-CN" altLang="en-US" dirty="0" smtClean="0"/>
              <a:t>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CN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4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不过看</a:t>
            </a:r>
            <a:r>
              <a:rPr lang="zh-CN" altLang="en-US" dirty="0" smtClean="0"/>
              <a:t>诗很</a:t>
            </a:r>
            <a:r>
              <a:rPr lang="zh-CN" altLang="en-US" dirty="0"/>
              <a:t>重要的，因为它帮我们做得好想像力</a:t>
            </a:r>
            <a:r>
              <a:rPr lang="zh-CN" altLang="en-US" dirty="0" smtClean="0"/>
              <a:t>。</a:t>
            </a:r>
            <a:r>
              <a:rPr lang="en-US" altLang="zh-CN" dirty="0" smtClean="0"/>
              <a:t>(two parts needed to be improved)</a:t>
            </a:r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30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明喻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dirty="0" smtClean="0"/>
              <a:t>    妳的眼睛</a:t>
            </a:r>
            <a:r>
              <a:rPr lang="zh-TW" altLang="en-US" dirty="0" smtClean="0">
                <a:solidFill>
                  <a:srgbClr val="FF0000"/>
                </a:solidFill>
              </a:rPr>
              <a:t>好像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像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zh-TW" altLang="en-US" dirty="0" smtClean="0"/>
              <a:t>星星一样美丽。</a:t>
            </a:r>
            <a:endParaRPr lang="en-US" altLang="zh-TW" dirty="0" smtClean="0"/>
          </a:p>
          <a:p>
            <a:r>
              <a:rPr lang="zh-TW" altLang="en-US" b="1" dirty="0" smtClean="0"/>
              <a:t>暗喻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dirty="0" smtClean="0"/>
              <a:t>    妳</a:t>
            </a:r>
            <a:r>
              <a:rPr lang="zh-TW" altLang="en-US" dirty="0"/>
              <a:t>的</a:t>
            </a:r>
            <a:r>
              <a:rPr lang="zh-TW" altLang="en-US" dirty="0" smtClean="0"/>
              <a:t>眼睛</a:t>
            </a:r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星星。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TW" altLang="en-US" b="1" dirty="0" smtClean="0"/>
              <a:t>借喻 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</a:p>
          <a:p>
            <a:pPr marL="0" indent="0">
              <a:buNone/>
            </a:pPr>
            <a:r>
              <a:rPr lang="en-US" altLang="zh-TW" dirty="0" smtClean="0"/>
              <a:t>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40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endParaRPr lang="zh-CN" altLang="en-US" dirty="0" smtClean="0"/>
          </a:p>
          <a:p>
            <a:pPr marL="0" indent="0">
              <a:buNone/>
            </a:pPr>
            <a:r>
              <a:rPr lang="zh-CN" altLang="en-US" dirty="0" smtClean="0"/>
              <a:t>　</a:t>
            </a:r>
          </a:p>
          <a:p>
            <a:endParaRPr lang="zh-CN" altLang="en-US" sz="4200" b="1" dirty="0" smtClean="0"/>
          </a:p>
          <a:p>
            <a:endParaRPr lang="zh-CN" altLang="en-US" sz="4200" b="1" dirty="0" smtClean="0"/>
          </a:p>
          <a:p>
            <a:pPr marL="0" indent="0">
              <a:buNone/>
            </a:pPr>
            <a:r>
              <a:rPr lang="zh-CN" altLang="en-US" sz="4200" b="1" dirty="0" smtClean="0"/>
              <a:t>轻轻的我走了，正如我轻轻的来； </a:t>
            </a:r>
          </a:p>
          <a:p>
            <a:pPr marL="0" indent="0">
              <a:buNone/>
            </a:pPr>
            <a:r>
              <a:rPr lang="zh-CN" altLang="en-US" sz="4200" b="1" dirty="0" smtClean="0"/>
              <a:t>我轻轻的招手，作别西天的云彩。</a:t>
            </a:r>
          </a:p>
          <a:p>
            <a:endParaRPr lang="zh-CN" altLang="en-US" sz="4200" b="1" dirty="0" smtClean="0"/>
          </a:p>
          <a:p>
            <a:pPr marL="0" indent="0">
              <a:buNone/>
            </a:pPr>
            <a:r>
              <a:rPr lang="zh-CN" altLang="en-US" sz="4200" b="1" dirty="0" smtClean="0"/>
              <a:t>那河畔的金柳，是夕阳中的新娘；</a:t>
            </a:r>
          </a:p>
          <a:p>
            <a:pPr marL="0" indent="0">
              <a:buNone/>
            </a:pPr>
            <a:r>
              <a:rPr lang="zh-CN" altLang="en-US" sz="4200" b="1" dirty="0" smtClean="0"/>
              <a:t>波光里的艳影，在我的心头荡漾。</a:t>
            </a:r>
          </a:p>
          <a:p>
            <a:endParaRPr lang="zh-CN" altLang="en-US" sz="4200" b="1" dirty="0" smtClean="0"/>
          </a:p>
          <a:p>
            <a:pPr marL="0" indent="0">
              <a:buNone/>
            </a:pPr>
            <a:r>
              <a:rPr lang="zh-CN" altLang="en-US" sz="4200" b="1" dirty="0" smtClean="0"/>
              <a:t>软泥上的青荇，油油的在水底招摇；</a:t>
            </a:r>
          </a:p>
          <a:p>
            <a:pPr marL="0" indent="0">
              <a:buNone/>
            </a:pPr>
            <a:r>
              <a:rPr lang="zh-CN" altLang="en-US" sz="4200" b="1" dirty="0" smtClean="0"/>
              <a:t>在康河的柔波里，我甘心做一条水草！</a:t>
            </a:r>
          </a:p>
          <a:p>
            <a:endParaRPr lang="zh-CN" altLang="en-US" dirty="0" smtClean="0"/>
          </a:p>
          <a:p>
            <a:pPr marL="0" indent="0">
              <a:buNone/>
            </a:pPr>
            <a:r>
              <a:rPr lang="zh-CN" altLang="en-US" dirty="0" smtClean="0"/>
              <a:t>　</a:t>
            </a:r>
          </a:p>
          <a:p>
            <a:endParaRPr lang="zh-CN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84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b="1" dirty="0" smtClean="0"/>
              <a:t>那榆荫下的一潭，不是清泉，</a:t>
            </a:r>
          </a:p>
          <a:p>
            <a:pPr marL="0" indent="0">
              <a:buNone/>
            </a:pPr>
            <a:r>
              <a:rPr lang="zh-CN" altLang="en-US" b="1" dirty="0" smtClean="0"/>
              <a:t>是天上虹揉碎在浮藻间，沉淀着彩虹似的梦。</a:t>
            </a:r>
          </a:p>
          <a:p>
            <a:endParaRPr lang="zh-CN" altLang="en-US" b="1" dirty="0" smtClean="0"/>
          </a:p>
          <a:p>
            <a:pPr marL="0" indent="0">
              <a:buNone/>
            </a:pPr>
            <a:r>
              <a:rPr lang="zh-CN" altLang="en-US" b="1" dirty="0" smtClean="0"/>
              <a:t>寻梦？撑一支长篙，向青草更青处漫溯，</a:t>
            </a:r>
          </a:p>
          <a:p>
            <a:pPr marL="0" indent="0">
              <a:buNone/>
            </a:pPr>
            <a:r>
              <a:rPr lang="zh-CN" altLang="en-US" b="1" dirty="0" smtClean="0"/>
              <a:t>满载一船星辉，在星辉斑斓里放歌。</a:t>
            </a:r>
          </a:p>
          <a:p>
            <a:endParaRPr lang="zh-CN" altLang="en-US" b="1" dirty="0" smtClean="0"/>
          </a:p>
          <a:p>
            <a:pPr marL="0" indent="0">
              <a:buNone/>
            </a:pPr>
            <a:r>
              <a:rPr lang="zh-CN" altLang="en-US" b="1" dirty="0" smtClean="0"/>
              <a:t>但我不能放歌，悄悄是别离的笙箫；</a:t>
            </a:r>
          </a:p>
          <a:p>
            <a:pPr marL="0" indent="0">
              <a:buNone/>
            </a:pPr>
            <a:r>
              <a:rPr lang="zh-CN" altLang="en-US" b="1" dirty="0" smtClean="0"/>
              <a:t>夏虫也为我沉默，沉默是今晚的康桥。</a:t>
            </a:r>
          </a:p>
          <a:p>
            <a:pPr marL="0" indent="0">
              <a:buNone/>
            </a:pPr>
            <a:endParaRPr lang="zh-CN" altLang="en-US" b="1" dirty="0" smtClean="0"/>
          </a:p>
          <a:p>
            <a:pPr marL="0" indent="0">
              <a:buNone/>
            </a:pPr>
            <a:r>
              <a:rPr lang="zh-CN" altLang="en-US" b="1" dirty="0" smtClean="0"/>
              <a:t>悄悄的我走了，正如我悄悄的来；</a:t>
            </a:r>
          </a:p>
          <a:p>
            <a:pPr marL="0" indent="0">
              <a:buNone/>
            </a:pPr>
            <a:r>
              <a:rPr lang="zh-CN" altLang="en-US" b="1" dirty="0" smtClean="0"/>
              <a:t>我挥一挥衣袖，不带走一片云彩。</a:t>
            </a:r>
          </a:p>
          <a:p>
            <a:pPr marL="0" indent="0">
              <a:buNone/>
            </a:pPr>
            <a:r>
              <a:rPr lang="zh-CN" altLang="en-US" dirty="0" smtClean="0"/>
              <a:t>　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2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小河佈景主題</Template>
  <TotalTime>54</TotalTime>
  <Words>353</Words>
  <Application>Microsoft Office PowerPoint</Application>
  <PresentationFormat>如螢幕大小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Brooklet</vt:lpstr>
      <vt:lpstr>2011/11/5 上课内容</vt:lpstr>
      <vt:lpstr>作文评分标准</vt:lpstr>
      <vt:lpstr>生词语法练习</vt:lpstr>
      <vt:lpstr>It’s really thought-provoking.</vt:lpstr>
      <vt:lpstr>是….的</vt:lpstr>
      <vt:lpstr>修正</vt:lpstr>
      <vt:lpstr>比喻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Lily C</dc:creator>
  <cp:lastModifiedBy>Lily C</cp:lastModifiedBy>
  <cp:revision>5</cp:revision>
  <dcterms:created xsi:type="dcterms:W3CDTF">2012-11-05T15:27:55Z</dcterms:created>
  <dcterms:modified xsi:type="dcterms:W3CDTF">2012-11-05T16:22:49Z</dcterms:modified>
</cp:coreProperties>
</file>