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C2BD7-93C4-4550-A07A-D62DC1203EB0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05602-E9A8-4F22-9288-79E0F274EFE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8A95A-7EC7-40E6-AFC4-74077E5D1B48}" type="datetimeFigureOut">
              <a:rPr lang="cs-CZ" smtClean="0"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AC2F-7974-4FD4-99D2-BCEFD4C1D36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Verben </a:t>
            </a:r>
            <a:r>
              <a:rPr lang="cs-CZ" b="1" dirty="0" err="1" smtClean="0"/>
              <a:t>mit</a:t>
            </a:r>
            <a:r>
              <a:rPr lang="cs-CZ" b="1" dirty="0" smtClean="0"/>
              <a:t> </a:t>
            </a:r>
            <a:r>
              <a:rPr lang="cs-CZ" b="1" dirty="0" err="1" smtClean="0"/>
              <a:t>trennbaren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untrennbaren</a:t>
            </a:r>
            <a:r>
              <a:rPr lang="cs-CZ" b="1" dirty="0" smtClean="0"/>
              <a:t> </a:t>
            </a:r>
            <a:r>
              <a:rPr lang="cs-CZ" b="1" dirty="0" err="1" smtClean="0"/>
              <a:t>Pr</a:t>
            </a:r>
            <a:r>
              <a:rPr lang="de-DE" b="1" dirty="0" err="1" smtClean="0"/>
              <a:t>äfixen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t</a:t>
            </a:r>
            <a:r>
              <a:rPr lang="de-DE" dirty="0" smtClean="0"/>
              <a:t>rennbar: betont</a:t>
            </a:r>
          </a:p>
          <a:p>
            <a:r>
              <a:rPr lang="de-DE" dirty="0"/>
              <a:t>u</a:t>
            </a:r>
            <a:r>
              <a:rPr lang="de-DE" dirty="0" smtClean="0"/>
              <a:t>ntrennbar: unbetont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</a:t>
            </a:r>
            <a:r>
              <a:rPr lang="de-DE" b="1" dirty="0" smtClean="0"/>
              <a:t>urch: trennbar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1. die Teilung eines Gegenstandes in zwei Teile: ´</a:t>
            </a:r>
            <a:r>
              <a:rPr lang="de-DE" b="1" i="1" dirty="0" smtClean="0"/>
              <a:t>durchbrechen</a:t>
            </a:r>
            <a:r>
              <a:rPr lang="de-DE" b="1" dirty="0" smtClean="0"/>
              <a:t>, ´</a:t>
            </a:r>
            <a:r>
              <a:rPr lang="de-DE" b="1" i="1" dirty="0" smtClean="0"/>
              <a:t>durchschneiden</a:t>
            </a:r>
          </a:p>
          <a:p>
            <a:r>
              <a:rPr lang="de-DE" b="1" dirty="0" smtClean="0"/>
              <a:t>2. eine zielgerichtete Bewegung „in etwas hinein und wieder hinaus“: ´</a:t>
            </a:r>
            <a:r>
              <a:rPr lang="de-DE" b="1" i="1" dirty="0" smtClean="0"/>
              <a:t>durchkriechen</a:t>
            </a:r>
            <a:r>
              <a:rPr lang="de-DE" b="1" dirty="0" smtClean="0"/>
              <a:t>, ´</a:t>
            </a:r>
            <a:r>
              <a:rPr lang="de-DE" b="1" i="1" dirty="0" smtClean="0"/>
              <a:t>durchregnen</a:t>
            </a:r>
          </a:p>
          <a:p>
            <a:r>
              <a:rPr lang="de-DE" b="1" dirty="0" smtClean="0"/>
              <a:t>3. die Dauer und der Abschluss einer Tätigkeit: </a:t>
            </a:r>
            <a:r>
              <a:rPr lang="de-DE" b="1" i="1" dirty="0" smtClean="0"/>
              <a:t>die Nacht ´durchschlafen, den ganzen Tag ´durcharbeiten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</a:t>
            </a:r>
            <a:r>
              <a:rPr lang="de-DE" b="1" dirty="0" smtClean="0"/>
              <a:t>urch: untrennbar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Bewegung durch eine Person oder einen Gegenstand hindurch, ohne ein „Loch“ zu hinterlassen (im übertragenen Sinne):</a:t>
            </a:r>
          </a:p>
          <a:p>
            <a:pPr>
              <a:buNone/>
            </a:pPr>
            <a:r>
              <a:rPr lang="de-DE" b="1" i="1" dirty="0"/>
              <a:t> </a:t>
            </a:r>
            <a:r>
              <a:rPr lang="de-DE" b="1" i="1" dirty="0" smtClean="0"/>
              <a:t>   </a:t>
            </a:r>
            <a:r>
              <a:rPr lang="de-DE" b="1" i="1" dirty="0" err="1" smtClean="0"/>
              <a:t>durch´schauen</a:t>
            </a:r>
            <a:r>
              <a:rPr lang="de-DE" b="1" i="1" dirty="0" smtClean="0"/>
              <a:t>, </a:t>
            </a:r>
            <a:r>
              <a:rPr lang="de-DE" b="1" i="1" dirty="0" err="1" smtClean="0"/>
              <a:t>durch´denken</a:t>
            </a:r>
            <a:endParaRPr lang="de-DE" b="1" i="1" dirty="0" smtClean="0"/>
          </a:p>
          <a:p>
            <a:pPr>
              <a:buNone/>
            </a:pPr>
            <a:endParaRPr lang="de-DE" b="1" i="1" dirty="0"/>
          </a:p>
          <a:p>
            <a:pPr>
              <a:buNone/>
            </a:pPr>
            <a:r>
              <a:rPr lang="de-DE" b="1" dirty="0" smtClean="0"/>
              <a:t>! Viele idiomatisierte Verben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</a:t>
            </a:r>
            <a:r>
              <a:rPr lang="de-DE" b="1" dirty="0" smtClean="0"/>
              <a:t>ber: trennbar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1. Bewegung von einer Seite auf die andere:</a:t>
            </a:r>
          </a:p>
          <a:p>
            <a:pPr>
              <a:buNone/>
            </a:pPr>
            <a:r>
              <a:rPr lang="de-DE" b="1" dirty="0"/>
              <a:t> </a:t>
            </a:r>
            <a:r>
              <a:rPr lang="de-DE" b="1" dirty="0" smtClean="0"/>
              <a:t>       </a:t>
            </a:r>
            <a:r>
              <a:rPr lang="de-DE" b="1" i="1" dirty="0" smtClean="0"/>
              <a:t>´übergehen</a:t>
            </a:r>
          </a:p>
          <a:p>
            <a:r>
              <a:rPr lang="de-DE" b="1" dirty="0" smtClean="0"/>
              <a:t>2. Bewegung über einen Rand:</a:t>
            </a:r>
          </a:p>
          <a:p>
            <a:pPr>
              <a:buNone/>
            </a:pPr>
            <a:r>
              <a:rPr lang="de-DE" b="1" dirty="0"/>
              <a:t> </a:t>
            </a:r>
            <a:r>
              <a:rPr lang="de-DE" b="1" dirty="0" smtClean="0"/>
              <a:t>       </a:t>
            </a:r>
            <a:r>
              <a:rPr lang="de-DE" b="1" i="1" dirty="0"/>
              <a:t>´</a:t>
            </a:r>
            <a:r>
              <a:rPr lang="de-DE" b="1" i="1" dirty="0" smtClean="0"/>
              <a:t>überlaufen</a:t>
            </a:r>
          </a:p>
          <a:p>
            <a:r>
              <a:rPr lang="de-DE" b="1" dirty="0" smtClean="0"/>
              <a:t>3. Bewegung über einen anderen </a:t>
            </a:r>
          </a:p>
          <a:p>
            <a:pPr>
              <a:buNone/>
            </a:pPr>
            <a:r>
              <a:rPr lang="de-DE" b="1" dirty="0" smtClean="0"/>
              <a:t>        Gegenstand: </a:t>
            </a:r>
            <a:r>
              <a:rPr lang="de-DE" b="1" i="1" dirty="0"/>
              <a:t>´</a:t>
            </a:r>
            <a:r>
              <a:rPr lang="de-DE" b="1" i="1" dirty="0" smtClean="0"/>
              <a:t>überziehen</a:t>
            </a:r>
          </a:p>
          <a:p>
            <a:pPr>
              <a:buNone/>
            </a:pPr>
            <a:r>
              <a:rPr lang="de-DE" dirty="0" smtClean="0"/>
              <a:t>! </a:t>
            </a:r>
            <a:r>
              <a:rPr lang="de-DE" b="1" dirty="0" smtClean="0"/>
              <a:t>Zahlreiche Ausnahmen (idiomatisierte Verben)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</a:t>
            </a:r>
            <a:r>
              <a:rPr lang="de-DE" b="1" dirty="0" smtClean="0"/>
              <a:t>ber: untrennbar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1. Handlungen, die räumlich höher verlaufen:</a:t>
            </a:r>
          </a:p>
          <a:p>
            <a:pPr>
              <a:buNone/>
            </a:pPr>
            <a:r>
              <a:rPr lang="de-DE" b="1" i="1" dirty="0"/>
              <a:t> </a:t>
            </a:r>
            <a:r>
              <a:rPr lang="de-DE" b="1" i="1" dirty="0" smtClean="0"/>
              <a:t>       </a:t>
            </a:r>
            <a:r>
              <a:rPr lang="de-DE" b="1" i="1" dirty="0" err="1" smtClean="0"/>
              <a:t>über´schauen</a:t>
            </a:r>
            <a:r>
              <a:rPr lang="de-DE" b="1" i="1" dirty="0" smtClean="0"/>
              <a:t>, </a:t>
            </a:r>
            <a:r>
              <a:rPr lang="de-DE" b="1" i="1" dirty="0" err="1" smtClean="0"/>
              <a:t>über´blicken</a:t>
            </a:r>
            <a:endParaRPr lang="de-DE" b="1" i="1" dirty="0" smtClean="0"/>
          </a:p>
          <a:p>
            <a:r>
              <a:rPr lang="de-DE" b="1" dirty="0" smtClean="0"/>
              <a:t>2. Überschreiten einer Norm: </a:t>
            </a:r>
            <a:r>
              <a:rPr lang="de-DE" b="1" i="1" dirty="0" err="1" smtClean="0"/>
              <a:t>über´treten</a:t>
            </a:r>
            <a:r>
              <a:rPr lang="de-DE" b="1" i="1" dirty="0" smtClean="0"/>
              <a:t>, </a:t>
            </a:r>
          </a:p>
          <a:p>
            <a:pPr>
              <a:buNone/>
            </a:pPr>
            <a:r>
              <a:rPr lang="de-DE" b="1" i="1" dirty="0" smtClean="0"/>
              <a:t>        </a:t>
            </a:r>
            <a:r>
              <a:rPr lang="de-DE" b="1" i="1" dirty="0" err="1" smtClean="0"/>
              <a:t>über´treiben</a:t>
            </a:r>
            <a:endParaRPr lang="de-DE" b="1" i="1" dirty="0" smtClean="0"/>
          </a:p>
          <a:p>
            <a:r>
              <a:rPr lang="de-DE" b="1" dirty="0" smtClean="0"/>
              <a:t>3. Verbesserung, nochmalige Beschäftigung </a:t>
            </a:r>
          </a:p>
          <a:p>
            <a:pPr>
              <a:buNone/>
            </a:pPr>
            <a:r>
              <a:rPr lang="de-DE" b="1" dirty="0"/>
              <a:t> </a:t>
            </a:r>
            <a:r>
              <a:rPr lang="de-DE" b="1" dirty="0" smtClean="0"/>
              <a:t>        mit einer Sache: </a:t>
            </a:r>
            <a:r>
              <a:rPr lang="de-DE" b="1" i="1" dirty="0" err="1" smtClean="0"/>
              <a:t>über´arbeiten</a:t>
            </a:r>
            <a:r>
              <a:rPr lang="de-DE" b="1" i="1" dirty="0" smtClean="0"/>
              <a:t>, </a:t>
            </a:r>
            <a:r>
              <a:rPr lang="de-DE" b="1" i="1" dirty="0" err="1" smtClean="0"/>
              <a:t>über´denken</a:t>
            </a:r>
            <a:endParaRPr lang="de-DE" b="1" i="1" dirty="0" smtClean="0"/>
          </a:p>
          <a:p>
            <a:r>
              <a:rPr lang="de-DE" b="1" dirty="0" smtClean="0"/>
              <a:t>4. Übergang im übertragenen Sinne: </a:t>
            </a:r>
          </a:p>
          <a:p>
            <a:pPr>
              <a:buNone/>
            </a:pPr>
            <a:r>
              <a:rPr lang="de-DE" b="1" i="1" dirty="0"/>
              <a:t> </a:t>
            </a:r>
            <a:r>
              <a:rPr lang="de-DE" b="1" i="1" dirty="0" smtClean="0"/>
              <a:t>       </a:t>
            </a:r>
            <a:r>
              <a:rPr lang="de-DE" b="1" i="1" dirty="0" err="1" smtClean="0"/>
              <a:t>über´setzen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u</a:t>
            </a:r>
            <a:r>
              <a:rPr lang="de-DE" b="1" dirty="0" smtClean="0"/>
              <a:t>nter: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t</a:t>
            </a:r>
            <a:r>
              <a:rPr lang="de-DE" b="1" dirty="0" smtClean="0"/>
              <a:t>rennbar: Bewegung, die tiefer gerichtet ist:</a:t>
            </a:r>
          </a:p>
          <a:p>
            <a:pPr>
              <a:buNone/>
            </a:pPr>
            <a:r>
              <a:rPr lang="de-DE" b="1" dirty="0"/>
              <a:t> </a:t>
            </a:r>
            <a:r>
              <a:rPr lang="de-DE" b="1" dirty="0" smtClean="0"/>
              <a:t>                     </a:t>
            </a:r>
            <a:r>
              <a:rPr lang="de-DE" b="1" i="1" dirty="0" smtClean="0"/>
              <a:t>´untertauchen, sich ´unterstellen</a:t>
            </a:r>
          </a:p>
          <a:p>
            <a:r>
              <a:rPr lang="de-DE" b="1" dirty="0"/>
              <a:t>u</a:t>
            </a:r>
            <a:r>
              <a:rPr lang="de-DE" b="1" dirty="0" smtClean="0"/>
              <a:t>ntrennbar: Behinderung: </a:t>
            </a:r>
            <a:r>
              <a:rPr lang="de-DE" b="1" i="1" dirty="0" err="1" smtClean="0"/>
              <a:t>unter´drücken</a:t>
            </a:r>
            <a:r>
              <a:rPr lang="de-DE" b="1" i="1" dirty="0" smtClean="0"/>
              <a:t>, </a:t>
            </a:r>
          </a:p>
          <a:p>
            <a:pPr>
              <a:buNone/>
            </a:pPr>
            <a:r>
              <a:rPr lang="de-DE" b="1" i="1" dirty="0" smtClean="0"/>
              <a:t>                           </a:t>
            </a:r>
            <a:r>
              <a:rPr lang="de-DE" b="1" i="1" dirty="0" err="1" smtClean="0"/>
              <a:t>unter`lassen</a:t>
            </a:r>
            <a:endParaRPr lang="de-DE" b="1" i="1" dirty="0" smtClean="0"/>
          </a:p>
          <a:p>
            <a:pPr>
              <a:buNone/>
            </a:pPr>
            <a:r>
              <a:rPr lang="de-DE" b="1" dirty="0" smtClean="0"/>
              <a:t>! Viele idiomatisierte Formen (Ausnahmen):</a:t>
            </a:r>
          </a:p>
          <a:p>
            <a:pPr>
              <a:buNone/>
            </a:pPr>
            <a:r>
              <a:rPr lang="de-DE" b="1" dirty="0"/>
              <a:t> </a:t>
            </a:r>
            <a:r>
              <a:rPr lang="de-DE" b="1" dirty="0" smtClean="0"/>
              <a:t>  </a:t>
            </a:r>
            <a:r>
              <a:rPr lang="de-DE" b="1" i="1" dirty="0" smtClean="0"/>
              <a:t>´unterbringen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t</a:t>
            </a:r>
            <a:r>
              <a:rPr lang="de-DE" b="1" dirty="0" smtClean="0"/>
              <a:t>rennbar: Veränderung des Objekts in einer Lage, Form, Zusammensetzung: </a:t>
            </a:r>
            <a:r>
              <a:rPr lang="de-DE" b="1" i="1" dirty="0" smtClean="0"/>
              <a:t>´umarbeiten, ´umformen</a:t>
            </a:r>
          </a:p>
          <a:p>
            <a:endParaRPr lang="de-DE" b="1" i="1" dirty="0"/>
          </a:p>
          <a:p>
            <a:r>
              <a:rPr lang="de-DE" b="1" dirty="0"/>
              <a:t>u</a:t>
            </a:r>
            <a:r>
              <a:rPr lang="de-DE" b="1" dirty="0" smtClean="0"/>
              <a:t>ntrennbar: Bewegung „um etwas herum“:</a:t>
            </a:r>
          </a:p>
          <a:p>
            <a:pPr>
              <a:buNone/>
            </a:pPr>
            <a:r>
              <a:rPr lang="de-DE" b="1" dirty="0"/>
              <a:t> </a:t>
            </a:r>
            <a:r>
              <a:rPr lang="de-DE" b="1" dirty="0" smtClean="0"/>
              <a:t>   </a:t>
            </a:r>
            <a:r>
              <a:rPr lang="de-DE" b="1" i="1" dirty="0" err="1" smtClean="0"/>
              <a:t>um´geben</a:t>
            </a:r>
            <a:r>
              <a:rPr lang="de-DE" b="1" i="1" dirty="0" smtClean="0"/>
              <a:t>, </a:t>
            </a:r>
            <a:r>
              <a:rPr lang="de-DE" b="1" i="1" dirty="0" err="1" smtClean="0"/>
              <a:t>um´fahren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261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Verben mit trennbaren und untrennbaren Präfixen</vt:lpstr>
      <vt:lpstr>durch: trennbar</vt:lpstr>
      <vt:lpstr>durch: untrennbar</vt:lpstr>
      <vt:lpstr>über: trennbar</vt:lpstr>
      <vt:lpstr>über: untrennbar</vt:lpstr>
      <vt:lpstr>unter: </vt:lpstr>
      <vt:lpstr>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Verben mit trennbaren und untrennbaren Präfixen</dc:title>
  <dc:creator>Jiřina Malá</dc:creator>
  <cp:lastModifiedBy>Jiřina Malá</cp:lastModifiedBy>
  <cp:revision>5</cp:revision>
  <dcterms:created xsi:type="dcterms:W3CDTF">2010-11-01T11:54:09Z</dcterms:created>
  <dcterms:modified xsi:type="dcterms:W3CDTF">2010-11-01T12:42:11Z</dcterms:modified>
</cp:coreProperties>
</file>