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62" r:id="rId4"/>
    <p:sldId id="268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99FF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46" autoAdjust="0"/>
  </p:normalViewPr>
  <p:slideViewPr>
    <p:cSldViewPr>
      <p:cViewPr varScale="1">
        <p:scale>
          <a:sx n="66" d="100"/>
          <a:sy n="66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04ABC-9B2A-48E7-9258-20535D6C3B99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0A8F9-99BE-4BDA-B85E-EBECD034E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0A8F9-99BE-4BDA-B85E-EBECD034E4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4EDF4C-31B2-40BD-9DF5-3DDF80C6B747}" type="datetimeFigureOut">
              <a:rPr lang="en-US" smtClean="0"/>
              <a:pPr/>
              <a:t>5/11/2011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DC6A74A-8BB9-4E89-A2B6-69333845B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Recipient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Aké charakteristiky hrajú rolu?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sk-SK" dirty="0" smtClean="0"/>
              <a:t>Vek?</a:t>
            </a:r>
          </a:p>
          <a:p>
            <a:r>
              <a:rPr lang="sk-SK" dirty="0" smtClean="0"/>
              <a:t>Pohlavie?</a:t>
            </a:r>
          </a:p>
          <a:p>
            <a:r>
              <a:rPr lang="sk-SK" dirty="0" smtClean="0"/>
              <a:t>Inteligencia?</a:t>
            </a:r>
          </a:p>
          <a:p>
            <a:r>
              <a:rPr lang="en-US" dirty="0" smtClean="0"/>
              <a:t>Need </a:t>
            </a:r>
            <a:r>
              <a:rPr lang="en-US" dirty="0" smtClean="0"/>
              <a:t>for </a:t>
            </a:r>
            <a:r>
              <a:rPr lang="en-US" dirty="0" smtClean="0"/>
              <a:t>cognition</a:t>
            </a:r>
            <a:r>
              <a:rPr lang="sk-SK" dirty="0" smtClean="0"/>
              <a:t>?</a:t>
            </a:r>
            <a:endParaRPr lang="en-US" dirty="0" smtClean="0"/>
          </a:p>
          <a:p>
            <a:r>
              <a:rPr lang="en-US" dirty="0" smtClean="0"/>
              <a:t>Self-monitoring</a:t>
            </a:r>
            <a:r>
              <a:rPr lang="sk-SK" dirty="0" smtClean="0"/>
              <a:t>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FF00"/>
                </a:solidFill>
              </a:rPr>
              <a:t>Self-fulfilling prophecy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cs-CZ" sz="2400" b="1" dirty="0" err="1" smtClean="0">
                <a:solidFill>
                  <a:srgbClr val="00FF00"/>
                </a:solidFill>
              </a:rPr>
              <a:t>Sebanaplňujúce</a:t>
            </a:r>
            <a:r>
              <a:rPr lang="cs-CZ" sz="2400" b="1" dirty="0" smtClean="0">
                <a:solidFill>
                  <a:srgbClr val="00FF00"/>
                </a:solidFill>
              </a:rPr>
              <a:t> </a:t>
            </a:r>
            <a:r>
              <a:rPr lang="cs-CZ" sz="2400" b="1" dirty="0" err="1" smtClean="0">
                <a:solidFill>
                  <a:srgbClr val="00FF00"/>
                </a:solidFill>
              </a:rPr>
              <a:t>sa</a:t>
            </a:r>
            <a:r>
              <a:rPr lang="cs-CZ" sz="2400" b="1" dirty="0" smtClean="0">
                <a:solidFill>
                  <a:srgbClr val="00FF00"/>
                </a:solidFill>
              </a:rPr>
              <a:t> proroctvo </a:t>
            </a:r>
            <a:r>
              <a:rPr lang="cs-CZ" sz="2400" b="1" dirty="0" smtClean="0"/>
              <a:t>je fenomén, kde </a:t>
            </a:r>
            <a:r>
              <a:rPr lang="cs-CZ" sz="2400" b="1" dirty="0" err="1" smtClean="0"/>
              <a:t>očakávania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budúcich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udalostí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vedú</a:t>
            </a:r>
            <a:r>
              <a:rPr lang="cs-CZ" sz="2400" b="1" dirty="0" smtClean="0"/>
              <a:t> k </a:t>
            </a:r>
            <a:r>
              <a:rPr lang="cs-CZ" sz="2400" b="1" dirty="0" err="1" smtClean="0"/>
              <a:t>správaniu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ktoré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zapríčiní</a:t>
            </a:r>
            <a:r>
              <a:rPr lang="cs-CZ" sz="2400" b="1" dirty="0" smtClean="0"/>
              <a:t>, že </a:t>
            </a:r>
            <a:r>
              <a:rPr lang="cs-CZ" sz="2400" b="1" dirty="0" err="1" smtClean="0"/>
              <a:t>sa</a:t>
            </a:r>
            <a:r>
              <a:rPr lang="cs-CZ" sz="2400" b="1" dirty="0" smtClean="0"/>
              <a:t> daná </a:t>
            </a:r>
            <a:r>
              <a:rPr lang="cs-CZ" sz="2400" b="1" dirty="0" err="1" smtClean="0"/>
              <a:t>udalosť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skutočne</a:t>
            </a:r>
            <a:r>
              <a:rPr lang="cs-CZ" sz="2400" b="1" dirty="0" smtClean="0"/>
              <a:t> stane</a:t>
            </a:r>
            <a:r>
              <a:rPr lang="cs-CZ" sz="2400" b="1" dirty="0" smtClean="0">
                <a:solidFill>
                  <a:srgbClr val="00FF00"/>
                </a:solidFill>
              </a:rPr>
              <a:t>.</a:t>
            </a:r>
          </a:p>
          <a:p>
            <a:endParaRPr lang="cs-CZ" sz="2400" b="1" i="1" dirty="0" smtClean="0">
              <a:solidFill>
                <a:srgbClr val="00FF00"/>
              </a:solidFill>
            </a:endParaRPr>
          </a:p>
          <a:p>
            <a:r>
              <a:rPr lang="cs-CZ" sz="2400" b="1" dirty="0" err="1" smtClean="0"/>
              <a:t>Realizácia</a:t>
            </a:r>
            <a:r>
              <a:rPr lang="cs-CZ" sz="2400" b="1" dirty="0" smtClean="0"/>
              <a:t> je známa jako </a:t>
            </a:r>
            <a:r>
              <a:rPr lang="cs-CZ" sz="2400" b="1" dirty="0" err="1" smtClean="0">
                <a:solidFill>
                  <a:srgbClr val="00FF00"/>
                </a:solidFill>
              </a:rPr>
              <a:t>Pygmalion</a:t>
            </a:r>
            <a:r>
              <a:rPr lang="cs-CZ" sz="2400" b="1" dirty="0" smtClean="0">
                <a:solidFill>
                  <a:srgbClr val="00FF00"/>
                </a:solidFill>
              </a:rPr>
              <a:t> efekt</a:t>
            </a:r>
            <a:endParaRPr lang="en-US" sz="2400" dirty="0" smtClean="0">
              <a:solidFill>
                <a:srgbClr val="66FF33"/>
              </a:solidFill>
            </a:endParaRPr>
          </a:p>
          <a:p>
            <a:endParaRPr lang="en-US" sz="2400" i="1" dirty="0" smtClean="0"/>
          </a:p>
        </p:txBody>
      </p:sp>
      <p:pic>
        <p:nvPicPr>
          <p:cNvPr id="4" name="Picture 3" descr="crystal b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52400"/>
            <a:ext cx="1771650" cy="1200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Confirmation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i="1" dirty="0" smtClean="0"/>
              <a:t>Tendencia vyhľadávať informácie, ktoré potvrdzujú naše hypotézy</a:t>
            </a:r>
            <a:endParaRPr lang="en-US" i="1" dirty="0" smtClean="0"/>
          </a:p>
        </p:txBody>
      </p:sp>
      <p:pic>
        <p:nvPicPr>
          <p:cNvPr id="4" name="Obrázok 3" descr="da vinci hu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3552825"/>
            <a:ext cx="2924175" cy="3305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 effect</a:t>
            </a:r>
            <a:endParaRPr lang="en-US" dirty="0"/>
          </a:p>
        </p:txBody>
      </p:sp>
      <p:pic>
        <p:nvPicPr>
          <p:cNvPr id="4" name="Content Placeholder 3" descr="halo effe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676400"/>
            <a:ext cx="7848600" cy="4896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Halo effect</a:t>
            </a:r>
            <a:endParaRPr lang="en-US" dirty="0"/>
          </a:p>
        </p:txBody>
      </p:sp>
      <p:pic>
        <p:nvPicPr>
          <p:cNvPr id="4" name="Picture 3" descr="P10604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3962400" cy="2971800"/>
          </a:xfrm>
          <a:prstGeom prst="rect">
            <a:avLst/>
          </a:prstGeom>
        </p:spPr>
      </p:pic>
      <p:pic>
        <p:nvPicPr>
          <p:cNvPr id="5" name="Picture 4" descr="byt po rek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3657600"/>
            <a:ext cx="3911600" cy="293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157</TotalTime>
  <Words>65</Words>
  <Application>Microsoft Office PowerPoint</Application>
  <PresentationFormat>Prezentácia na obrazovke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Technic</vt:lpstr>
      <vt:lpstr>Recipient</vt:lpstr>
      <vt:lpstr>Aké charakteristiky hrajú rolu?</vt:lpstr>
      <vt:lpstr>Self-fulfilling prophecy</vt:lpstr>
      <vt:lpstr>Confirmation bias</vt:lpstr>
      <vt:lpstr>Halo effect</vt:lpstr>
      <vt:lpstr>Halo effect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Receiver factors</dc:title>
  <dc:creator>Stanley</dc:creator>
  <cp:lastModifiedBy>HP Pavilion</cp:lastModifiedBy>
  <cp:revision>29</cp:revision>
  <dcterms:created xsi:type="dcterms:W3CDTF">2009-07-17T12:27:46Z</dcterms:created>
  <dcterms:modified xsi:type="dcterms:W3CDTF">2011-05-11T20:06:14Z</dcterms:modified>
</cp:coreProperties>
</file>