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5"/>
  </p:notesMasterIdLst>
  <p:sldIdLst>
    <p:sldId id="256" r:id="rId2"/>
    <p:sldId id="257" r:id="rId3"/>
    <p:sldId id="258" r:id="rId4"/>
    <p:sldId id="261" r:id="rId5"/>
    <p:sldId id="259" r:id="rId6"/>
    <p:sldId id="266" r:id="rId7"/>
    <p:sldId id="267" r:id="rId8"/>
    <p:sldId id="263" r:id="rId9"/>
    <p:sldId id="262" r:id="rId10"/>
    <p:sldId id="264" r:id="rId11"/>
    <p:sldId id="268" r:id="rId12"/>
    <p:sldId id="269" r:id="rId13"/>
    <p:sldId id="270" r:id="rId14"/>
    <p:sldId id="271" r:id="rId15"/>
    <p:sldId id="272" r:id="rId16"/>
    <p:sldId id="294" r:id="rId17"/>
    <p:sldId id="293" r:id="rId18"/>
    <p:sldId id="342" r:id="rId19"/>
    <p:sldId id="343" r:id="rId20"/>
    <p:sldId id="341" r:id="rId21"/>
    <p:sldId id="344" r:id="rId22"/>
    <p:sldId id="357" r:id="rId23"/>
    <p:sldId id="348" r:id="rId24"/>
    <p:sldId id="349" r:id="rId25"/>
    <p:sldId id="345" r:id="rId26"/>
    <p:sldId id="346" r:id="rId27"/>
    <p:sldId id="347" r:id="rId28"/>
    <p:sldId id="352" r:id="rId29"/>
    <p:sldId id="354" r:id="rId30"/>
    <p:sldId id="355" r:id="rId31"/>
    <p:sldId id="350" r:id="rId32"/>
    <p:sldId id="351" r:id="rId33"/>
    <p:sldId id="358" r:id="rId34"/>
    <p:sldId id="359" r:id="rId35"/>
    <p:sldId id="360" r:id="rId36"/>
    <p:sldId id="361" r:id="rId37"/>
    <p:sldId id="362" r:id="rId38"/>
    <p:sldId id="364" r:id="rId39"/>
    <p:sldId id="365" r:id="rId40"/>
    <p:sldId id="367" r:id="rId41"/>
    <p:sldId id="366" r:id="rId42"/>
    <p:sldId id="368" r:id="rId43"/>
    <p:sldId id="370" r:id="rId44"/>
    <p:sldId id="369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291" r:id="rId60"/>
    <p:sldId id="284" r:id="rId61"/>
    <p:sldId id="289" r:id="rId62"/>
    <p:sldId id="385" r:id="rId63"/>
    <p:sldId id="386" r:id="rId64"/>
    <p:sldId id="387" r:id="rId65"/>
    <p:sldId id="389" r:id="rId66"/>
    <p:sldId id="390" r:id="rId67"/>
    <p:sldId id="391" r:id="rId68"/>
    <p:sldId id="392" r:id="rId69"/>
    <p:sldId id="393" r:id="rId70"/>
    <p:sldId id="396" r:id="rId71"/>
    <p:sldId id="394" r:id="rId72"/>
    <p:sldId id="395" r:id="rId73"/>
    <p:sldId id="290" r:id="rId74"/>
    <p:sldId id="398" r:id="rId75"/>
    <p:sldId id="397" r:id="rId76"/>
    <p:sldId id="399" r:id="rId77"/>
    <p:sldId id="400" r:id="rId78"/>
    <p:sldId id="401" r:id="rId79"/>
    <p:sldId id="402" r:id="rId80"/>
    <p:sldId id="288" r:id="rId81"/>
    <p:sldId id="403" r:id="rId82"/>
    <p:sldId id="287" r:id="rId83"/>
    <p:sldId id="406" r:id="rId84"/>
    <p:sldId id="408" r:id="rId85"/>
    <p:sldId id="409" r:id="rId86"/>
    <p:sldId id="404" r:id="rId87"/>
    <p:sldId id="292" r:id="rId88"/>
    <p:sldId id="410" r:id="rId89"/>
    <p:sldId id="411" r:id="rId90"/>
    <p:sldId id="405" r:id="rId91"/>
    <p:sldId id="412" r:id="rId92"/>
    <p:sldId id="274" r:id="rId93"/>
    <p:sldId id="299" r:id="rId94"/>
    <p:sldId id="300" r:id="rId95"/>
    <p:sldId id="301" r:id="rId96"/>
    <p:sldId id="302" r:id="rId97"/>
    <p:sldId id="305" r:id="rId98"/>
    <p:sldId id="303" r:id="rId99"/>
    <p:sldId id="308" r:id="rId100"/>
    <p:sldId id="306" r:id="rId101"/>
    <p:sldId id="304" r:id="rId102"/>
    <p:sldId id="309" r:id="rId103"/>
    <p:sldId id="275" r:id="rId104"/>
    <p:sldId id="276" r:id="rId105"/>
    <p:sldId id="277" r:id="rId106"/>
    <p:sldId id="278" r:id="rId107"/>
    <p:sldId id="310" r:id="rId108"/>
    <p:sldId id="311" r:id="rId109"/>
    <p:sldId id="312" r:id="rId110"/>
    <p:sldId id="314" r:id="rId111"/>
    <p:sldId id="327" r:id="rId112"/>
    <p:sldId id="315" r:id="rId113"/>
    <p:sldId id="279" r:id="rId114"/>
    <p:sldId id="322" r:id="rId115"/>
    <p:sldId id="321" r:id="rId116"/>
    <p:sldId id="280" r:id="rId117"/>
    <p:sldId id="316" r:id="rId118"/>
    <p:sldId id="328" r:id="rId119"/>
    <p:sldId id="329" r:id="rId120"/>
    <p:sldId id="330" r:id="rId121"/>
    <p:sldId id="317" r:id="rId122"/>
    <p:sldId id="324" r:id="rId123"/>
    <p:sldId id="325" r:id="rId124"/>
    <p:sldId id="318" r:id="rId125"/>
    <p:sldId id="331" r:id="rId126"/>
    <p:sldId id="326" r:id="rId127"/>
    <p:sldId id="281" r:id="rId128"/>
    <p:sldId id="282" r:id="rId129"/>
    <p:sldId id="283" r:id="rId130"/>
    <p:sldId id="332" r:id="rId131"/>
    <p:sldId id="333" r:id="rId132"/>
    <p:sldId id="334" r:id="rId133"/>
    <p:sldId id="335" r:id="rId1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-3936" y="-2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D8FC-91BF-43DB-A1D7-0D193454AA28}" type="datetimeFigureOut">
              <a:rPr lang="cs-CZ" smtClean="0"/>
              <a:t>4.12.2012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9FE4A-E541-479F-8211-389BAC0EE95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List_of_oldest_universities_in_continuous_operation" TargetMode="External"/><Relationship Id="rId13" Type="http://schemas.openxmlformats.org/officeDocument/2006/relationships/hyperlink" Target="http://en.wikipedia.org/wiki/Bachelor's" TargetMode="External"/><Relationship Id="rId18" Type="http://schemas.openxmlformats.org/officeDocument/2006/relationships/hyperlink" Target="http://en.wikipedia.org/wiki/Humanities" TargetMode="External"/><Relationship Id="rId3" Type="http://schemas.openxmlformats.org/officeDocument/2006/relationships/hyperlink" Target="http://en.wikipedia.org/wiki/Portuguese_language" TargetMode="External"/><Relationship Id="rId21" Type="http://schemas.openxmlformats.org/officeDocument/2006/relationships/hyperlink" Target="http://en.wikipedia.org/wiki/Social_sciences" TargetMode="External"/><Relationship Id="rId7" Type="http://schemas.openxmlformats.org/officeDocument/2006/relationships/hyperlink" Target="http://en.wikipedia.org/wiki/Portugal" TargetMode="External"/><Relationship Id="rId12" Type="http://schemas.openxmlformats.org/officeDocument/2006/relationships/hyperlink" Target="http://en.wikipedia.org/wiki/Faculty_(division)" TargetMode="External"/><Relationship Id="rId17" Type="http://schemas.openxmlformats.org/officeDocument/2006/relationships/hyperlink" Target="http://en.wikipedia.org/wiki/Engineering" TargetMode="External"/><Relationship Id="rId25" Type="http://schemas.openxmlformats.org/officeDocument/2006/relationships/hyperlink" Target="http://en.wikipedia.org/wiki/International_student" TargetMode="External"/><Relationship Id="rId2" Type="http://schemas.openxmlformats.org/officeDocument/2006/relationships/slide" Target="../slides/slide55.xml"/><Relationship Id="rId16" Type="http://schemas.openxmlformats.org/officeDocument/2006/relationships/hyperlink" Target="http://en.wikipedia.org/wiki/Arts" TargetMode="External"/><Relationship Id="rId20" Type="http://schemas.openxmlformats.org/officeDocument/2006/relationships/hyperlink" Target="http://en.wikipedia.org/wiki/Natural_sciences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Coimbra" TargetMode="External"/><Relationship Id="rId11" Type="http://schemas.openxmlformats.org/officeDocument/2006/relationships/hyperlink" Target="http://en.wikipedia.org/wiki/Science_and_technology_in_Portugal" TargetMode="External"/><Relationship Id="rId24" Type="http://schemas.openxmlformats.org/officeDocument/2006/relationships/hyperlink" Target="http://en.wikipedia.org/wiki/Coimbra_Group" TargetMode="External"/><Relationship Id="rId5" Type="http://schemas.openxmlformats.org/officeDocument/2006/relationships/hyperlink" Target="http://en.wikipedia.org/wiki/Public_university" TargetMode="External"/><Relationship Id="rId15" Type="http://schemas.openxmlformats.org/officeDocument/2006/relationships/hyperlink" Target="http://en.wikipedia.org/wiki/Doctorate" TargetMode="External"/><Relationship Id="rId23" Type="http://schemas.openxmlformats.org/officeDocument/2006/relationships/hyperlink" Target="http://en.wikipedia.org/wiki/Technology" TargetMode="External"/><Relationship Id="rId10" Type="http://schemas.openxmlformats.org/officeDocument/2006/relationships/hyperlink" Target="http://en.wikipedia.org/wiki/Higher_education_in_Portugal" TargetMode="External"/><Relationship Id="rId19" Type="http://schemas.openxmlformats.org/officeDocument/2006/relationships/hyperlink" Target="http://en.wikipedia.org/wiki/Mathematics" TargetMode="External"/><Relationship Id="rId4" Type="http://schemas.openxmlformats.org/officeDocument/2006/relationships/hyperlink" Target="http://en.wikipedia.org/wiki/Wikipedia:IPA_for_Portuguese_and_Galician" TargetMode="External"/><Relationship Id="rId9" Type="http://schemas.openxmlformats.org/officeDocument/2006/relationships/hyperlink" Target="http://en.wikipedia.org/wiki/University" TargetMode="External"/><Relationship Id="rId14" Type="http://schemas.openxmlformats.org/officeDocument/2006/relationships/hyperlink" Target="http://en.wikipedia.org/wiki/Master's" TargetMode="External"/><Relationship Id="rId22" Type="http://schemas.openxmlformats.org/officeDocument/2006/relationships/hyperlink" Target="http://en.wikipedia.org/wiki/Sport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Pauliteiros</a:t>
            </a:r>
            <a:r>
              <a:rPr lang="cs-CZ" dirty="0" smtClean="0"/>
              <a:t>-de-</a:t>
            </a:r>
            <a:r>
              <a:rPr lang="cs-CZ" dirty="0" err="1" smtClean="0"/>
              <a:t>Miranda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FE4A-E541-479F-8211-389BAC0EE953}" type="slidenum">
              <a:rPr lang="cs-CZ" smtClean="0"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Caretos de Podence Soledade Martinho Costa BF</a:t>
            </a:r>
          </a:p>
          <a:p>
            <a:r>
              <a:rPr lang="pt-BR" dirty="0" smtClean="0"/>
              <a:t>A FESTA DOS RAPAZES DE VARGE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FE4A-E541-479F-8211-389BAC0EE953}" type="slidenum">
              <a:rPr lang="cs-CZ" smtClean="0"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 </a:t>
            </a:r>
            <a:r>
              <a:rPr lang="en-US" b="1" dirty="0" smtClean="0"/>
              <a:t>University of Coimbra (UC)</a:t>
            </a:r>
            <a:r>
              <a:rPr lang="en-US" dirty="0" smtClean="0"/>
              <a:t> (</a:t>
            </a:r>
            <a:r>
              <a:rPr lang="en-US" dirty="0" smtClean="0">
                <a:hlinkClick r:id="rId3" tooltip="Portuguese language"/>
              </a:rPr>
              <a:t>Portuguese</a:t>
            </a:r>
            <a:r>
              <a:rPr lang="en-US" dirty="0" smtClean="0"/>
              <a:t>: </a:t>
            </a:r>
            <a:r>
              <a:rPr lang="en-US" b="1" i="1" dirty="0" err="1" smtClean="0"/>
              <a:t>Universidade</a:t>
            </a:r>
            <a:r>
              <a:rPr lang="en-US" b="1" i="1" dirty="0" smtClean="0"/>
              <a:t> de Coimbra</a:t>
            </a:r>
            <a:r>
              <a:rPr lang="en-US" dirty="0" smtClean="0"/>
              <a:t>, pronounced: </a:t>
            </a:r>
            <a:r>
              <a:rPr lang="en-US" dirty="0" smtClean="0">
                <a:hlinkClick r:id="rId4" tooltip="Wikipedia:IPA for Portuguese and Galician"/>
              </a:rPr>
              <a:t>[</a:t>
            </a:r>
            <a:r>
              <a:rPr lang="en-US" dirty="0" err="1" smtClean="0">
                <a:hlinkClick r:id="rId4" tooltip="Wikipedia:IPA for Portuguese and Galician"/>
              </a:rPr>
              <a:t>univɨɾsiˈdad</a:t>
            </a:r>
            <a:r>
              <a:rPr lang="en-US" dirty="0" smtClean="0">
                <a:hlinkClick r:id="rId4" tooltip="Wikipedia:IPA for Portuguese and Galician"/>
              </a:rPr>
              <a:t>(ɨ) </a:t>
            </a:r>
            <a:r>
              <a:rPr lang="en-US" dirty="0" err="1" smtClean="0">
                <a:hlinkClick r:id="rId4" tooltip="Wikipedia:IPA for Portuguese and Galician"/>
              </a:rPr>
              <a:t>dɨ</a:t>
            </a:r>
            <a:r>
              <a:rPr lang="en-US" dirty="0" smtClean="0">
                <a:hlinkClick r:id="rId4" tooltip="Wikipedia:IPA for Portuguese and Galician"/>
              </a:rPr>
              <a:t> </a:t>
            </a:r>
            <a:r>
              <a:rPr lang="en-US" dirty="0" err="1" smtClean="0">
                <a:hlinkClick r:id="rId4" tooltip="Wikipedia:IPA for Portuguese and Galician"/>
              </a:rPr>
              <a:t>kuˈĩbɾɐ</a:t>
            </a:r>
            <a:r>
              <a:rPr lang="en-US" dirty="0" smtClean="0">
                <a:hlinkClick r:id="rId4" tooltip="Wikipedia:IPA for Portuguese and Galician"/>
              </a:rPr>
              <a:t>]</a:t>
            </a:r>
            <a:r>
              <a:rPr lang="en-US" dirty="0" smtClean="0"/>
              <a:t>) is a Portuguese </a:t>
            </a:r>
            <a:r>
              <a:rPr lang="en-US" dirty="0" smtClean="0">
                <a:hlinkClick r:id="rId5" tooltip="Public university"/>
              </a:rPr>
              <a:t>public university</a:t>
            </a:r>
            <a:r>
              <a:rPr lang="en-US" dirty="0" smtClean="0"/>
              <a:t> in </a:t>
            </a:r>
            <a:r>
              <a:rPr lang="en-US" dirty="0" smtClean="0">
                <a:hlinkClick r:id="rId6" tooltip="Coimbra"/>
              </a:rPr>
              <a:t>Coimbra</a:t>
            </a:r>
            <a:r>
              <a:rPr lang="en-US" dirty="0" smtClean="0"/>
              <a:t>, </a:t>
            </a:r>
            <a:r>
              <a:rPr lang="en-US" dirty="0" smtClean="0">
                <a:hlinkClick r:id="rId7" tooltip="Portugal"/>
              </a:rPr>
              <a:t>Portugal</a:t>
            </a:r>
            <a:r>
              <a:rPr lang="en-US" dirty="0" smtClean="0"/>
              <a:t>. Established in 1290, it is one of the </a:t>
            </a:r>
            <a:r>
              <a:rPr lang="en-US" dirty="0" smtClean="0">
                <a:hlinkClick r:id="rId8" tooltip="List of oldest universities in continuous operation"/>
              </a:rPr>
              <a:t>oldest universities in continuous </a:t>
            </a:r>
            <a:r>
              <a:rPr lang="en-US" dirty="0" err="1" smtClean="0">
                <a:hlinkClick r:id="rId8" tooltip="List of oldest universities in continuous operation"/>
              </a:rPr>
              <a:t>operation</a:t>
            </a:r>
            <a:r>
              <a:rPr lang="en-US" dirty="0" err="1" smtClean="0"/>
              <a:t>in</a:t>
            </a:r>
            <a:r>
              <a:rPr lang="en-US" dirty="0" smtClean="0"/>
              <a:t> the world, the oldest </a:t>
            </a:r>
            <a:r>
              <a:rPr lang="en-US" dirty="0" smtClean="0">
                <a:hlinkClick r:id="rId9" tooltip="University"/>
              </a:rPr>
              <a:t>university</a:t>
            </a:r>
            <a:r>
              <a:rPr lang="en-US" dirty="0" smtClean="0"/>
              <a:t> of Portugal, and one of its largest </a:t>
            </a:r>
            <a:r>
              <a:rPr lang="en-US" dirty="0" smtClean="0">
                <a:hlinkClick r:id="rId10" tooltip="Higher education in Portugal"/>
              </a:rPr>
              <a:t>higher education</a:t>
            </a:r>
            <a:r>
              <a:rPr lang="en-US" dirty="0" smtClean="0"/>
              <a:t> and </a:t>
            </a:r>
            <a:r>
              <a:rPr lang="en-US" dirty="0" smtClean="0">
                <a:hlinkClick r:id="rId11" tooltip="Science and technology in Portugal"/>
              </a:rPr>
              <a:t>research</a:t>
            </a:r>
            <a:r>
              <a:rPr lang="en-US" dirty="0" smtClean="0"/>
              <a:t> institutions. It is organized into eight different </a:t>
            </a:r>
            <a:r>
              <a:rPr lang="en-US" dirty="0" smtClean="0">
                <a:hlinkClick r:id="rId12" tooltip="Faculty (division)"/>
              </a:rPr>
              <a:t>faculties</a:t>
            </a:r>
            <a:r>
              <a:rPr lang="en-US" dirty="0" smtClean="0"/>
              <a:t> according to a wide range of fields, granting academic </a:t>
            </a:r>
            <a:r>
              <a:rPr lang="en-US" dirty="0" smtClean="0">
                <a:hlinkClick r:id="rId13" tooltip="Bachelor's"/>
              </a:rPr>
              <a:t>bachelor's</a:t>
            </a:r>
            <a:r>
              <a:rPr lang="en-US" dirty="0" smtClean="0"/>
              <a:t>, </a:t>
            </a:r>
            <a:r>
              <a:rPr lang="en-US" dirty="0" smtClean="0">
                <a:hlinkClick r:id="rId14" tooltip="Master's"/>
              </a:rPr>
              <a:t>master's</a:t>
            </a:r>
            <a:r>
              <a:rPr lang="en-US" dirty="0" smtClean="0"/>
              <a:t> and </a:t>
            </a:r>
            <a:r>
              <a:rPr lang="en-US" dirty="0" err="1" smtClean="0">
                <a:hlinkClick r:id="rId15" tooltip="Doctorate"/>
              </a:rPr>
              <a:t>doctorate</a:t>
            </a:r>
            <a:r>
              <a:rPr lang="en-US" dirty="0" err="1" smtClean="0"/>
              <a:t>degrees</a:t>
            </a:r>
            <a:r>
              <a:rPr lang="en-US" dirty="0" smtClean="0"/>
              <a:t> in </a:t>
            </a:r>
            <a:r>
              <a:rPr lang="en-US" dirty="0" smtClean="0">
                <a:hlinkClick r:id="rId16" tooltip="Arts"/>
              </a:rPr>
              <a:t>arts</a:t>
            </a:r>
            <a:r>
              <a:rPr lang="en-US" dirty="0" smtClean="0"/>
              <a:t>, </a:t>
            </a:r>
            <a:r>
              <a:rPr lang="en-US" dirty="0" err="1" smtClean="0">
                <a:hlinkClick r:id="rId17" tooltip="Engineering"/>
              </a:rPr>
              <a:t>engineerings</a:t>
            </a:r>
            <a:r>
              <a:rPr lang="en-US" dirty="0" smtClean="0"/>
              <a:t>, </a:t>
            </a:r>
            <a:r>
              <a:rPr lang="en-US" dirty="0" smtClean="0">
                <a:hlinkClick r:id="rId18" tooltip="Humanities"/>
              </a:rPr>
              <a:t>humanities</a:t>
            </a:r>
            <a:r>
              <a:rPr lang="en-US" dirty="0" smtClean="0"/>
              <a:t>, </a:t>
            </a:r>
            <a:r>
              <a:rPr lang="en-US" dirty="0" smtClean="0">
                <a:hlinkClick r:id="rId19" tooltip="Mathematics"/>
              </a:rPr>
              <a:t>mathematics</a:t>
            </a:r>
            <a:r>
              <a:rPr lang="en-US" dirty="0" smtClean="0"/>
              <a:t>, </a:t>
            </a:r>
            <a:r>
              <a:rPr lang="en-US" dirty="0" smtClean="0">
                <a:hlinkClick r:id="rId20" tooltip="Natural sciences"/>
              </a:rPr>
              <a:t>natural sciences</a:t>
            </a:r>
            <a:r>
              <a:rPr lang="en-US" dirty="0" smtClean="0"/>
              <a:t>, </a:t>
            </a:r>
            <a:r>
              <a:rPr lang="en-US" dirty="0" smtClean="0">
                <a:hlinkClick r:id="rId21" tooltip="Social sciences"/>
              </a:rPr>
              <a:t>social sciences</a:t>
            </a:r>
            <a:r>
              <a:rPr lang="en-US" dirty="0" smtClean="0"/>
              <a:t>, </a:t>
            </a:r>
            <a:r>
              <a:rPr lang="en-US" dirty="0" smtClean="0">
                <a:hlinkClick r:id="rId22" tooltip="Sports"/>
              </a:rPr>
              <a:t>sports</a:t>
            </a:r>
            <a:r>
              <a:rPr lang="en-US" dirty="0" smtClean="0"/>
              <a:t> and </a:t>
            </a:r>
            <a:r>
              <a:rPr lang="en-US" dirty="0" smtClean="0">
                <a:hlinkClick r:id="rId23" tooltip="Technology"/>
              </a:rPr>
              <a:t>technologies</a:t>
            </a:r>
            <a:r>
              <a:rPr lang="en-US" dirty="0" smtClean="0"/>
              <a:t>. It is a founding member of the </a:t>
            </a:r>
            <a:r>
              <a:rPr lang="en-US" dirty="0" smtClean="0">
                <a:hlinkClick r:id="rId24" tooltip="Coimbra Group"/>
              </a:rPr>
              <a:t>Coimbra Group</a:t>
            </a:r>
            <a:r>
              <a:rPr lang="en-US" dirty="0" smtClean="0"/>
              <a:t>, a group of leading European research universities, whose inaugural meeting it hosted. The University of Coimbra has approximately 20,000 students, and hosts one of the largest communities of </a:t>
            </a:r>
            <a:r>
              <a:rPr lang="en-US" dirty="0" smtClean="0">
                <a:hlinkClick r:id="rId25" tooltip="International student"/>
              </a:rPr>
              <a:t>international students</a:t>
            </a:r>
            <a:r>
              <a:rPr lang="en-US" dirty="0" smtClean="0"/>
              <a:t> in Portugal, being the most cosmopolitan Portuguese university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FE4A-E541-479F-8211-389BAC0EE953}" type="slidenum">
              <a:rPr lang="cs-CZ" smtClean="0"/>
              <a:t>55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94B38-E6EF-47BF-84F8-241F334C7E61}" type="datetimeFigureOut">
              <a:rPr lang="cs-CZ" smtClean="0"/>
              <a:pPr/>
              <a:t>4.12.2012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70B1-766B-4397-AAB2-8DB534AF386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11" Type="http://schemas.openxmlformats.org/officeDocument/2006/relationships/image" Target="../media/image229.jpeg"/><Relationship Id="rId5" Type="http://schemas.openxmlformats.org/officeDocument/2006/relationships/image" Target="../media/image223.jpeg"/><Relationship Id="rId10" Type="http://schemas.openxmlformats.org/officeDocument/2006/relationships/image" Target="../media/image228.jpeg"/><Relationship Id="rId4" Type="http://schemas.openxmlformats.org/officeDocument/2006/relationships/image" Target="../media/image222.jpeg"/><Relationship Id="rId9" Type="http://schemas.openxmlformats.org/officeDocument/2006/relationships/image" Target="../media/image227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12" Type="http://schemas.openxmlformats.org/officeDocument/2006/relationships/image" Target="../media/image245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11" Type="http://schemas.openxmlformats.org/officeDocument/2006/relationships/image" Target="../media/image244.jpeg"/><Relationship Id="rId5" Type="http://schemas.openxmlformats.org/officeDocument/2006/relationships/image" Target="../media/image238.jpeg"/><Relationship Id="rId10" Type="http://schemas.openxmlformats.org/officeDocument/2006/relationships/image" Target="../media/image243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Relationship Id="rId9" Type="http://schemas.openxmlformats.org/officeDocument/2006/relationships/image" Target="../media/image253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13" Type="http://schemas.openxmlformats.org/officeDocument/2006/relationships/image" Target="../media/image265.jpeg"/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12" Type="http://schemas.openxmlformats.org/officeDocument/2006/relationships/image" Target="../media/image264.jpeg"/><Relationship Id="rId2" Type="http://schemas.openxmlformats.org/officeDocument/2006/relationships/image" Target="../media/image254.jpeg"/><Relationship Id="rId16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11" Type="http://schemas.openxmlformats.org/officeDocument/2006/relationships/image" Target="../media/image263.jpeg"/><Relationship Id="rId5" Type="http://schemas.openxmlformats.org/officeDocument/2006/relationships/image" Target="../media/image257.jpeg"/><Relationship Id="rId15" Type="http://schemas.openxmlformats.org/officeDocument/2006/relationships/image" Target="../media/image267.jpeg"/><Relationship Id="rId10" Type="http://schemas.openxmlformats.org/officeDocument/2006/relationships/image" Target="../media/image262.jpeg"/><Relationship Id="rId4" Type="http://schemas.openxmlformats.org/officeDocument/2006/relationships/image" Target="../media/image256.jpeg"/><Relationship Id="rId9" Type="http://schemas.openxmlformats.org/officeDocument/2006/relationships/image" Target="../media/image261.jpeg"/><Relationship Id="rId14" Type="http://schemas.openxmlformats.org/officeDocument/2006/relationships/image" Target="../media/image26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jpeg"/><Relationship Id="rId3" Type="http://schemas.openxmlformats.org/officeDocument/2006/relationships/image" Target="../media/image270.jpeg"/><Relationship Id="rId7" Type="http://schemas.openxmlformats.org/officeDocument/2006/relationships/image" Target="../media/image274.jpeg"/><Relationship Id="rId12" Type="http://schemas.openxmlformats.org/officeDocument/2006/relationships/image" Target="../media/image279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eg"/><Relationship Id="rId11" Type="http://schemas.openxmlformats.org/officeDocument/2006/relationships/image" Target="../media/image278.jpeg"/><Relationship Id="rId5" Type="http://schemas.openxmlformats.org/officeDocument/2006/relationships/image" Target="../media/image272.jpeg"/><Relationship Id="rId10" Type="http://schemas.openxmlformats.org/officeDocument/2006/relationships/image" Target="../media/image277.jpeg"/><Relationship Id="rId4" Type="http://schemas.openxmlformats.org/officeDocument/2006/relationships/image" Target="../media/image271.jpeg"/><Relationship Id="rId9" Type="http://schemas.openxmlformats.org/officeDocument/2006/relationships/image" Target="../media/image27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Autofit/>
          </a:bodyPr>
          <a:lstStyle/>
          <a:p>
            <a:r>
              <a:rPr lang="cs-CZ" sz="10000" dirty="0" smtClean="0">
                <a:solidFill>
                  <a:srgbClr val="00B050"/>
                </a:solidFill>
                <a:latin typeface="Lucida Handwriting" pitchFamily="66" charset="0"/>
              </a:rPr>
              <a:t>POR</a:t>
            </a:r>
            <a:r>
              <a:rPr lang="cs-CZ" sz="10000" dirty="0" smtClean="0">
                <a:solidFill>
                  <a:srgbClr val="FFFF00"/>
                </a:solidFill>
                <a:latin typeface="Lucida Handwriting" pitchFamily="66" charset="0"/>
              </a:rPr>
              <a:t>T</a:t>
            </a:r>
            <a:r>
              <a:rPr lang="cs-CZ" sz="10000" dirty="0" smtClean="0">
                <a:solidFill>
                  <a:srgbClr val="FF0000"/>
                </a:solidFill>
                <a:latin typeface="Lucida Handwriting" pitchFamily="66" charset="0"/>
              </a:rPr>
              <a:t>UGAL</a:t>
            </a:r>
            <a:endParaRPr lang="cs-CZ" sz="100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92D050"/>
                </a:solidFill>
                <a:latin typeface="Lucida Handwriting" pitchFamily="66" charset="0"/>
              </a:rPr>
              <a:t>Língua</a:t>
            </a:r>
            <a:r>
              <a:rPr lang="cs-CZ" b="1" dirty="0" smtClean="0">
                <a:latin typeface="Lucida Handwriting" pitchFamily="66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Lucida Handwriting" pitchFamily="66" charset="0"/>
              </a:rPr>
              <a:t>Port</a:t>
            </a:r>
            <a:r>
              <a:rPr lang="cs-CZ" b="1" dirty="0" err="1" smtClean="0">
                <a:solidFill>
                  <a:srgbClr val="FF0000"/>
                </a:solidFill>
                <a:latin typeface="Lucida Handwriting" pitchFamily="66" charset="0"/>
              </a:rPr>
              <a:t>uguesa</a:t>
            </a:r>
            <a:endParaRPr lang="cs-CZ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5"/>
            <a:ext cx="5770984" cy="3528392"/>
          </a:xfrm>
          <a:ln w="19050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pt-BR" sz="4000" dirty="0" smtClean="0"/>
              <a:t> </a:t>
            </a:r>
            <a:r>
              <a:rPr lang="cs-CZ" sz="6000" b="1" dirty="0" smtClean="0">
                <a:solidFill>
                  <a:srgbClr val="FFFF00"/>
                </a:solidFill>
              </a:rPr>
              <a:t>2ª </a:t>
            </a:r>
            <a:r>
              <a:rPr lang="cs-CZ" sz="6000" b="1" dirty="0" err="1" smtClean="0">
                <a:solidFill>
                  <a:srgbClr val="FFFF00"/>
                </a:solidFill>
              </a:rPr>
              <a:t>língua</a:t>
            </a:r>
            <a:r>
              <a:rPr lang="cs-CZ" sz="6000" b="1" dirty="0" smtClean="0">
                <a:solidFill>
                  <a:srgbClr val="FFFF00"/>
                </a:solidFill>
              </a:rPr>
              <a:t> 	</a:t>
            </a:r>
            <a:endParaRPr lang="cs-CZ" sz="60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cs-CZ" sz="6000" b="1" dirty="0" smtClean="0">
                <a:solidFill>
                  <a:srgbClr val="FFFF00"/>
                </a:solidFill>
              </a:rPr>
              <a:t>		- M</a:t>
            </a:r>
            <a:r>
              <a:rPr lang="pt-BR" sz="6000" b="1" dirty="0" smtClean="0">
                <a:solidFill>
                  <a:srgbClr val="FFFF00"/>
                </a:solidFill>
              </a:rPr>
              <a:t>irandês</a:t>
            </a:r>
            <a:endParaRPr lang="cs-CZ" sz="6000" b="1" dirty="0">
              <a:solidFill>
                <a:srgbClr val="FFFF00"/>
              </a:solidFill>
            </a:endParaRPr>
          </a:p>
          <a:p>
            <a:pPr lvl="2"/>
            <a:r>
              <a:rPr lang="pt-BR" sz="3200" dirty="0" smtClean="0"/>
              <a:t> concelho de Miranda do Douro</a:t>
            </a:r>
            <a:endParaRPr lang="cs-CZ" dirty="0"/>
          </a:p>
        </p:txBody>
      </p:sp>
      <p:pic>
        <p:nvPicPr>
          <p:cNvPr id="5122" name="Picture 2" descr="C:\Users\uzivatel\Desktop\Nová složka\Nová složka\Mapa\250px-LocalMirandaDoDouro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204864"/>
            <a:ext cx="2381250" cy="34861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 descr="C:\Users\uzivatel\Desktop\Nová složka\Nová složka\cultura\Lisboa cidade Portugal Roc2c calçada à portugues pavimento tradicional portuguese pavement hexagnos 葡萄牙路面 details flor estrela b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923" y="3789040"/>
            <a:ext cx="2673078" cy="3068960"/>
          </a:xfrm>
          <a:prstGeom prst="rect">
            <a:avLst/>
          </a:prstGeom>
          <a:noFill/>
        </p:spPr>
      </p:pic>
      <p:pic>
        <p:nvPicPr>
          <p:cNvPr id="31747" name="Picture 3" descr="C:\Users\uzivatel\Desktop\Nová složka\Nová složka\cultura\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3312367" cy="2430269"/>
          </a:xfrm>
          <a:prstGeom prst="rect">
            <a:avLst/>
          </a:prstGeom>
          <a:noFill/>
        </p:spPr>
      </p:pic>
      <p:pic>
        <p:nvPicPr>
          <p:cNvPr id="31748" name="Picture 4" descr="C:\Users\uzivatel\Desktop\Nová složka\Nová složka\cultura\cais sodre pavement portuguese street lisbon portugal  baixa estatue praça largo  roc2c  tejo flor art pattern arte flower cro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47864" cy="2456892"/>
          </a:xfrm>
          <a:prstGeom prst="rect">
            <a:avLst/>
          </a:prstGeom>
          <a:noFill/>
        </p:spPr>
      </p:pic>
      <p:pic>
        <p:nvPicPr>
          <p:cNvPr id="31749" name="Picture 5" descr="C:\Users\uzivatel\Desktop\Nová složka\Nová složka\cultura\calcada-parque-das-naco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2852936"/>
            <a:ext cx="3048000" cy="1438275"/>
          </a:xfrm>
          <a:prstGeom prst="rect">
            <a:avLst/>
          </a:prstGeom>
          <a:noFill/>
        </p:spPr>
      </p:pic>
      <p:pic>
        <p:nvPicPr>
          <p:cNvPr id="31750" name="Picture 6" descr="C:\Users\uzivatel\Desktop\Nová složka\Nová složka\cultura\IMG_1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829175"/>
            <a:ext cx="3048000" cy="2028825"/>
          </a:xfrm>
          <a:prstGeom prst="rect">
            <a:avLst/>
          </a:prstGeom>
          <a:noFill/>
        </p:spPr>
      </p:pic>
      <p:pic>
        <p:nvPicPr>
          <p:cNvPr id="31751" name="Picture 7" descr="C:\Users\uzivatel\Desktop\Nová složka\Nová složka\cultura\IMG_15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653137"/>
            <a:ext cx="3312472" cy="2204864"/>
          </a:xfrm>
          <a:prstGeom prst="rect">
            <a:avLst/>
          </a:prstGeom>
          <a:noFill/>
        </p:spPr>
      </p:pic>
      <p:pic>
        <p:nvPicPr>
          <p:cNvPr id="31752" name="Picture 8" descr="C:\Users\uzivatel\Desktop\Nová složka\Nová složka\cultura\IMG_41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2460942"/>
            <a:ext cx="3312368" cy="2204795"/>
          </a:xfrm>
          <a:prstGeom prst="rect">
            <a:avLst/>
          </a:prstGeom>
          <a:noFill/>
        </p:spPr>
      </p:pic>
      <p:pic>
        <p:nvPicPr>
          <p:cNvPr id="31753" name="Picture 9" descr="C:\Users\uzivatel\Desktop\Nová složka\Nová složka\cultura\IMG_41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1921" y="-1"/>
            <a:ext cx="2522080" cy="3789041"/>
          </a:xfrm>
          <a:prstGeom prst="rect">
            <a:avLst/>
          </a:prstGeom>
          <a:noFill/>
        </p:spPr>
      </p:pic>
      <p:pic>
        <p:nvPicPr>
          <p:cNvPr id="31754" name="Picture 10" descr="C:\Users\uzivatel\Desktop\Nová složka\Nová složka\cultura\Largo camões lisboa descobrimentos roc2c calçada portuguesa portuguese cobblestone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29579"/>
            <a:ext cx="3347864" cy="2228422"/>
          </a:xfrm>
          <a:prstGeom prst="rect">
            <a:avLst/>
          </a:prstGeom>
          <a:noFill/>
        </p:spPr>
      </p:pic>
      <p:pic>
        <p:nvPicPr>
          <p:cNvPr id="31755" name="Picture 11" descr="C:\Users\uzivatel\Desktop\Nová složka\Nová složka\cultura\Lisboa cidade Portugal Roc2c calçada à portugues pavimento tradicional portuguese pavement Celso Gonçalves Roc2c 葡萄牙路面 avenida alvares cabral 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20888"/>
            <a:ext cx="3350636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C:\Users\uzivatel\Desktop\Nová složka\Nová složka\cultura\ca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275856" y="0"/>
            <a:ext cx="2664296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CAFÉ</a:t>
            </a:r>
            <a:endParaRPr lang="cs-CZ" sz="2000" i="1" dirty="0"/>
          </a:p>
          <a:p>
            <a:pPr marL="342900" lvl="0" indent="-342900" algn="ctr">
              <a:spcBef>
                <a:spcPct val="20000"/>
              </a:spcBef>
            </a:pPr>
            <a:endParaRPr kumimoji="0" lang="cs-CZ" sz="4400" b="1" i="0" strike="noStrike" kern="1200" cap="none" spc="0" normalizeH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zivatel\Desktop\Nová složka\Nová složka\cultura\Porto_Cafe_Majes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4355750" cy="3600400"/>
          </a:xfrm>
          <a:prstGeom prst="rect">
            <a:avLst/>
          </a:prstGeom>
          <a:noFill/>
        </p:spPr>
      </p:pic>
      <p:pic>
        <p:nvPicPr>
          <p:cNvPr id="34820" name="Picture 4" descr="C:\Users\uzivatel\Desktop\Nová složka\Nová složka\cultura\cafe-majestic_308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3712443"/>
            <a:ext cx="4735247" cy="3145557"/>
          </a:xfrm>
          <a:prstGeom prst="rect">
            <a:avLst/>
          </a:prstGeom>
          <a:noFill/>
        </p:spPr>
      </p:pic>
      <p:pic>
        <p:nvPicPr>
          <p:cNvPr id="34821" name="Picture 5" descr="C:\Users\uzivatel\Desktop\Nová složka\Nová složka\cultura\esplana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0970" y="3645024"/>
            <a:ext cx="4593030" cy="3068960"/>
          </a:xfrm>
          <a:prstGeom prst="rect">
            <a:avLst/>
          </a:prstGeom>
          <a:noFill/>
        </p:spPr>
      </p:pic>
      <p:pic>
        <p:nvPicPr>
          <p:cNvPr id="34822" name="Picture 6" descr="C:\Users\uzivatel\Desktop\Nová složka\Nová složka\cultura\Esplanada-Sétim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0550" y="332656"/>
            <a:ext cx="4743450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PAISAGEM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COR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DIVERTIMENTO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COMIDA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23528" y="5733256"/>
            <a:ext cx="3610744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Sardinhas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5842" name="Picture 2" descr="C:\Users\uzivatel\Desktop\Nová složka\Nová složka\COMIDA\peixe\45f85fd0-70e4-4770-8cca-fe99e7dc50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033" y="0"/>
            <a:ext cx="4257409" cy="3356992"/>
          </a:xfrm>
          <a:prstGeom prst="rect">
            <a:avLst/>
          </a:prstGeom>
          <a:noFill/>
        </p:spPr>
      </p:pic>
      <p:pic>
        <p:nvPicPr>
          <p:cNvPr id="35844" name="Picture 4" descr="C:\Users\uzivatel\Desktop\Nová složka\Nová složka\COMIDA\peixe\bacalhau-com-nat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55776" cy="1916833"/>
          </a:xfrm>
          <a:prstGeom prst="rect">
            <a:avLst/>
          </a:prstGeom>
          <a:noFill/>
        </p:spPr>
      </p:pic>
      <p:pic>
        <p:nvPicPr>
          <p:cNvPr id="35846" name="Picture 6" descr="C:\Users\uzivatel\Desktop\Nová složka\Nová složka\COMIDA\peixe\bolinho de bacalh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060848"/>
            <a:ext cx="2421488" cy="1368152"/>
          </a:xfrm>
          <a:prstGeom prst="rect">
            <a:avLst/>
          </a:prstGeom>
          <a:noFill/>
        </p:spPr>
      </p:pic>
      <p:pic>
        <p:nvPicPr>
          <p:cNvPr id="35847" name="Picture 7" descr="C:\Users\uzivatel\Desktop\Nová složka\Nová složka\COMIDA\peixe\bacalhauGrelhado-NorthGrill_DVG_u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0"/>
            <a:ext cx="2232248" cy="1911172"/>
          </a:xfrm>
          <a:prstGeom prst="rect">
            <a:avLst/>
          </a:prstGeom>
          <a:noFill/>
        </p:spPr>
      </p:pic>
      <p:pic>
        <p:nvPicPr>
          <p:cNvPr id="35848" name="Picture 8" descr="C:\Users\uzivatel\Desktop\Nová složka\Nová složka\COMIDA\peixe\gomes de 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1" y="1988841"/>
            <a:ext cx="2232248" cy="1485460"/>
          </a:xfrm>
          <a:prstGeom prst="rect">
            <a:avLst/>
          </a:prstGeom>
          <a:noFill/>
        </p:spPr>
      </p:pic>
      <p:pic>
        <p:nvPicPr>
          <p:cNvPr id="35849" name="Picture 9" descr="C:\Users\uzivatel\Desktop\Nová složka\Nová složka\COMIDA\peixe\receita-sardinha-grelha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1712" y="3573016"/>
            <a:ext cx="2592288" cy="1309236"/>
          </a:xfrm>
          <a:prstGeom prst="rect">
            <a:avLst/>
          </a:prstGeom>
          <a:noFill/>
        </p:spPr>
      </p:pic>
      <p:pic>
        <p:nvPicPr>
          <p:cNvPr id="35850" name="Picture 10" descr="C:\Users\uzivatel\Desktop\Nová složka\Nová složka\COMIDA\peixe\sardinhas grekhada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501008"/>
            <a:ext cx="2448272" cy="1836204"/>
          </a:xfrm>
          <a:prstGeom prst="rect">
            <a:avLst/>
          </a:prstGeom>
          <a:noFill/>
        </p:spPr>
      </p:pic>
      <p:pic>
        <p:nvPicPr>
          <p:cNvPr id="35851" name="Picture 11" descr="C:\Users\uzivatel\Desktop\Nová složka\Nová složka\COMIDA\peixe\sardinhas arroz tomat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3573016"/>
            <a:ext cx="3429710" cy="1682499"/>
          </a:xfrm>
          <a:prstGeom prst="rect">
            <a:avLst/>
          </a:prstGeom>
          <a:noFill/>
        </p:spPr>
      </p:pic>
      <p:pic>
        <p:nvPicPr>
          <p:cNvPr id="35852" name="Picture 12" descr="C:\Users\uzivatel\Desktop\Nová složka\Nová složka\COMIDA\peixe\57fa5021-2f32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5085184"/>
            <a:ext cx="2160240" cy="1620180"/>
          </a:xfrm>
          <a:prstGeom prst="rect">
            <a:avLst/>
          </a:prstGeom>
          <a:noFill/>
        </p:spPr>
      </p:pic>
      <p:pic>
        <p:nvPicPr>
          <p:cNvPr id="35854" name="Picture 14" descr="C:\Users\uzivatel\Desktop\Nová složka\Nová složka\COMIDA\peixe\Salmão Grelhado com Legumes Saltead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5341726"/>
            <a:ext cx="2021699" cy="1516274"/>
          </a:xfrm>
          <a:prstGeom prst="rect">
            <a:avLst/>
          </a:prstGeom>
          <a:noFill/>
        </p:spPr>
      </p:pic>
      <p:pic>
        <p:nvPicPr>
          <p:cNvPr id="35855" name="Picture 15" descr="C:\Users\uzivatel\Desktop\Nová složka\Nová složka\COMIDA\peixe\caldeirada_peix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501008"/>
            <a:ext cx="4192767" cy="3155057"/>
          </a:xfrm>
          <a:prstGeom prst="rect">
            <a:avLst/>
          </a:prstGeom>
          <a:noFill/>
        </p:spPr>
      </p:pic>
      <p:sp>
        <p:nvSpPr>
          <p:cNvPr id="15" name="Zástupný symbol pro obsah 2"/>
          <p:cNvSpPr txBox="1">
            <a:spLocks/>
          </p:cNvSpPr>
          <p:nvPr/>
        </p:nvSpPr>
        <p:spPr>
          <a:xfrm>
            <a:off x="2051720" y="836712"/>
            <a:ext cx="3610744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Bacalhau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755576" y="3933056"/>
            <a:ext cx="3610744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Outros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Peixes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Users\uzivatel\Desktop\Nová složka\Nová složka\COMIDA\peixe\polvo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2663717" cy="2060848"/>
          </a:xfrm>
          <a:prstGeom prst="rect">
            <a:avLst/>
          </a:prstGeom>
          <a:noFill/>
        </p:spPr>
      </p:pic>
      <p:pic>
        <p:nvPicPr>
          <p:cNvPr id="36867" name="Picture 3" descr="C:\Users\uzivatel\Desktop\Nová složka\Nová složka\COMIDA\peixe\Arroz-camarao_ACRIMA20110906_0006_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04864"/>
            <a:ext cx="3096344" cy="2030129"/>
          </a:xfrm>
          <a:prstGeom prst="rect">
            <a:avLst/>
          </a:prstGeom>
          <a:noFill/>
        </p:spPr>
      </p:pic>
      <p:pic>
        <p:nvPicPr>
          <p:cNvPr id="36868" name="Picture 4" descr="C:\Users\uzivatel\Desktop\Nová složka\Nová složka\COMIDA\peixe\Polvo 2 lagareiro com batata a mur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0"/>
            <a:ext cx="2747797" cy="2060848"/>
          </a:xfrm>
          <a:prstGeom prst="rect">
            <a:avLst/>
          </a:prstGeom>
          <a:noFill/>
        </p:spPr>
      </p:pic>
      <p:pic>
        <p:nvPicPr>
          <p:cNvPr id="36869" name="Picture 5" descr="C:\Users\uzivatel\Desktop\Nová složka\Nová složka\COMIDA\peixe\lata id visu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5550" y="2276872"/>
            <a:ext cx="2838450" cy="1733550"/>
          </a:xfrm>
          <a:prstGeom prst="rect">
            <a:avLst/>
          </a:prstGeom>
          <a:noFill/>
        </p:spPr>
      </p:pic>
      <p:pic>
        <p:nvPicPr>
          <p:cNvPr id="36870" name="Picture 6" descr="C:\Users\uzivatel\Desktop\Nová složka\Nová složka\COMIDA\peixe\receita-de-Moqueca-de-lagos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365104"/>
            <a:ext cx="2952328" cy="2218236"/>
          </a:xfrm>
          <a:prstGeom prst="rect">
            <a:avLst/>
          </a:prstGeom>
          <a:noFill/>
        </p:spPr>
      </p:pic>
      <p:pic>
        <p:nvPicPr>
          <p:cNvPr id="36871" name="Picture 7" descr="C:\Users\uzivatel\Desktop\Nová složka\Nová složka\COMIDA\peixe\Arroz-de-Polvo-Malandrinho-a-Minhota-300x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0"/>
            <a:ext cx="2747799" cy="2060848"/>
          </a:xfrm>
          <a:prstGeom prst="rect">
            <a:avLst/>
          </a:prstGeom>
          <a:noFill/>
        </p:spPr>
      </p:pic>
      <p:pic>
        <p:nvPicPr>
          <p:cNvPr id="36872" name="Picture 8" descr="C:\Users\uzivatel\Desktop\Nová složka\Nová složka\COMIDA\peixe\camara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204864"/>
            <a:ext cx="2691763" cy="2016224"/>
          </a:xfrm>
          <a:prstGeom prst="rect">
            <a:avLst/>
          </a:prstGeom>
          <a:noFill/>
        </p:spPr>
      </p:pic>
      <p:pic>
        <p:nvPicPr>
          <p:cNvPr id="36873" name="Picture 9" descr="C:\Users\uzivatel\Desktop\Nová složka\Nová složka\COMIDA\peixe\cataplana-de-marisc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293096"/>
            <a:ext cx="3888432" cy="2419469"/>
          </a:xfrm>
          <a:prstGeom prst="rect">
            <a:avLst/>
          </a:prstGeom>
          <a:noFill/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467544" y="548680"/>
            <a:ext cx="3610744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Polvo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7544" y="2636912"/>
            <a:ext cx="3610744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arisco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7892" name="Picture 4" descr="C:\Users\uzivatel\Desktop\Nová složka\Nová složka\COMIDA\carne\Alheiras no Forno com Castanha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229200"/>
            <a:ext cx="2120279" cy="1384807"/>
          </a:xfrm>
          <a:prstGeom prst="rect">
            <a:avLst/>
          </a:prstGeom>
          <a:noFill/>
        </p:spPr>
      </p:pic>
      <p:pic>
        <p:nvPicPr>
          <p:cNvPr id="37893" name="Picture 5" descr="C:\Users\uzivatel\Desktop\Nová složka\Nová složka\COMIDA\carne\arrozPortugue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3389208" cy="1772816"/>
          </a:xfrm>
          <a:prstGeom prst="rect">
            <a:avLst/>
          </a:prstGeom>
          <a:noFill/>
        </p:spPr>
      </p:pic>
      <p:pic>
        <p:nvPicPr>
          <p:cNvPr id="37894" name="Picture 6" descr="C:\Users\uzivatel\Desktop\Nová složka\Nová složka\COMIDA\carne\Cabritoassa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73016"/>
            <a:ext cx="2171718" cy="1446907"/>
          </a:xfrm>
          <a:prstGeom prst="rect">
            <a:avLst/>
          </a:prstGeom>
          <a:noFill/>
        </p:spPr>
      </p:pic>
      <p:pic>
        <p:nvPicPr>
          <p:cNvPr id="37895" name="Picture 7" descr="C:\Users\uzivatel\Desktop\Nová složka\Nová složka\COMIDA\carne\coelho2 estufad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95875"/>
            <a:ext cx="2433874" cy="1762125"/>
          </a:xfrm>
          <a:prstGeom prst="rect">
            <a:avLst/>
          </a:prstGeom>
          <a:noFill/>
        </p:spPr>
      </p:pic>
      <p:pic>
        <p:nvPicPr>
          <p:cNvPr id="37896" name="Picture 8" descr="C:\Users\uzivatel\Desktop\Nová složka\Nová složka\COMIDA\carne\coelho-a-cacad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645024"/>
            <a:ext cx="2055539" cy="1440160"/>
          </a:xfrm>
          <a:prstGeom prst="rect">
            <a:avLst/>
          </a:prstGeom>
          <a:noFill/>
        </p:spPr>
      </p:pic>
      <p:pic>
        <p:nvPicPr>
          <p:cNvPr id="37898" name="Picture 10" descr="C:\Users\uzivatel\Desktop\Nová složka\Nová složka\COMIDA\carne\Feijoada-recip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0"/>
            <a:ext cx="2664296" cy="1777585"/>
          </a:xfrm>
          <a:prstGeom prst="rect">
            <a:avLst/>
          </a:prstGeom>
          <a:noFill/>
        </p:spPr>
      </p:pic>
      <p:pic>
        <p:nvPicPr>
          <p:cNvPr id="37899" name="Picture 11" descr="C:\Users\uzivatel\Desktop\Nová složka\Nová složka\COMIDA\carne\francesinha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3789040"/>
            <a:ext cx="1524000" cy="1020763"/>
          </a:xfrm>
          <a:prstGeom prst="rect">
            <a:avLst/>
          </a:prstGeom>
          <a:noFill/>
        </p:spPr>
      </p:pic>
      <p:pic>
        <p:nvPicPr>
          <p:cNvPr id="37900" name="Picture 12" descr="C:\Users\uzivatel\Desktop\Nová složka\Nová složka\COMIDA\carne\FRANGO-DO-CAMPO-DE-CABIDELA-COM-ARROZ1-610x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573016"/>
            <a:ext cx="2822351" cy="1388041"/>
          </a:xfrm>
          <a:prstGeom prst="rect">
            <a:avLst/>
          </a:prstGeom>
          <a:noFill/>
        </p:spPr>
      </p:pic>
      <p:pic>
        <p:nvPicPr>
          <p:cNvPr id="37901" name="Picture 13" descr="C:\Users\uzivatel\Desktop\Nová složka\Nová složka\COMIDA\carne\grilledchicken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2204864"/>
            <a:ext cx="1536171" cy="1152128"/>
          </a:xfrm>
          <a:prstGeom prst="rect">
            <a:avLst/>
          </a:prstGeom>
          <a:noFill/>
        </p:spPr>
      </p:pic>
      <p:pic>
        <p:nvPicPr>
          <p:cNvPr id="37902" name="Picture 14" descr="C:\Users\uzivatel\Desktop\Nová složka\Nová složka\COMIDA\carne\IMG_088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1916833"/>
            <a:ext cx="2514565" cy="1584176"/>
          </a:xfrm>
          <a:prstGeom prst="rect">
            <a:avLst/>
          </a:prstGeom>
          <a:noFill/>
        </p:spPr>
      </p:pic>
      <p:pic>
        <p:nvPicPr>
          <p:cNvPr id="37903" name="Picture 15" descr="C:\Users\uzivatel\Desktop\Nová složka\Nová složka\COMIDA\carne\prego-no-prato-300x19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6" y="5085184"/>
            <a:ext cx="2458549" cy="1606252"/>
          </a:xfrm>
          <a:prstGeom prst="rect">
            <a:avLst/>
          </a:prstGeom>
          <a:noFill/>
        </p:spPr>
      </p:pic>
      <p:pic>
        <p:nvPicPr>
          <p:cNvPr id="37904" name="Picture 16" descr="C:\Users\uzivatel\Desktop\Nová složka\Nová složka\COMIDA\carne\Rojo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1" y="1916832"/>
            <a:ext cx="2016224" cy="1539891"/>
          </a:xfrm>
          <a:prstGeom prst="rect">
            <a:avLst/>
          </a:prstGeom>
          <a:noFill/>
        </p:spPr>
      </p:pic>
      <p:pic>
        <p:nvPicPr>
          <p:cNvPr id="37905" name="Picture 17" descr="C:\Users\uzivatel\Desktop\Nová složka\Nová složka\COMIDA\carne\cozido a portuguesa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79912" y="0"/>
            <a:ext cx="2304256" cy="1740685"/>
          </a:xfrm>
          <a:prstGeom prst="rect">
            <a:avLst/>
          </a:prstGeom>
          <a:noFill/>
        </p:spPr>
      </p:pic>
      <p:pic>
        <p:nvPicPr>
          <p:cNvPr id="37897" name="Picture 9" descr="C:\Users\uzivatel\Desktop\Nová složka\Nová složka\COMIDA\carne\feijoada à transmontan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72200" y="1844824"/>
            <a:ext cx="2592288" cy="1779576"/>
          </a:xfrm>
          <a:prstGeom prst="rect">
            <a:avLst/>
          </a:prstGeom>
          <a:noFill/>
        </p:spPr>
      </p:pic>
      <p:pic>
        <p:nvPicPr>
          <p:cNvPr id="37890" name="Picture 2" descr="C:\Users\uzivatel\Desktop\Nová složka\Nová složka\COMIDA\carne\20121016151552_acorda_alentejan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83768" y="5085184"/>
            <a:ext cx="2760306" cy="1656184"/>
          </a:xfrm>
          <a:prstGeom prst="rect">
            <a:avLst/>
          </a:prstGeom>
          <a:noFill/>
        </p:spPr>
      </p:pic>
      <p:sp>
        <p:nvSpPr>
          <p:cNvPr id="19" name="Zástupný symbol pro obsah 2"/>
          <p:cNvSpPr txBox="1">
            <a:spLocks/>
          </p:cNvSpPr>
          <p:nvPr/>
        </p:nvSpPr>
        <p:spPr>
          <a:xfrm>
            <a:off x="251520" y="0"/>
            <a:ext cx="3610744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Carne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Autofit/>
          </a:bodyPr>
          <a:lstStyle/>
          <a:p>
            <a:r>
              <a:rPr lang="cs-CZ" sz="10000" dirty="0" smtClean="0">
                <a:solidFill>
                  <a:srgbClr val="00B050"/>
                </a:solidFill>
                <a:latin typeface="Lucida Handwriting" pitchFamily="66" charset="0"/>
              </a:rPr>
              <a:t>POR</a:t>
            </a:r>
            <a:r>
              <a:rPr lang="cs-CZ" sz="10000" dirty="0" smtClean="0">
                <a:solidFill>
                  <a:srgbClr val="FFFF00"/>
                </a:solidFill>
                <a:latin typeface="Lucida Handwriting" pitchFamily="66" charset="0"/>
              </a:rPr>
              <a:t>T</a:t>
            </a:r>
            <a:r>
              <a:rPr lang="cs-CZ" sz="10000" dirty="0" smtClean="0">
                <a:solidFill>
                  <a:srgbClr val="FF0000"/>
                </a:solidFill>
                <a:latin typeface="Lucida Handwriting" pitchFamily="66" charset="0"/>
              </a:rPr>
              <a:t>UGAL</a:t>
            </a:r>
            <a:endParaRPr lang="cs-CZ" sz="100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8914" name="Picture 2" descr="C:\Users\uzivatel\Desktop\Nová složka\Nová složka\COMIDA\pao\0dd8ba01-3a33-4cfb-a57b-49a623ea77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2113291" cy="1584176"/>
          </a:xfrm>
          <a:prstGeom prst="rect">
            <a:avLst/>
          </a:prstGeom>
          <a:noFill/>
        </p:spPr>
      </p:pic>
      <p:pic>
        <p:nvPicPr>
          <p:cNvPr id="38915" name="Picture 3" descr="C:\Users\uzivatel\Desktop\Nová složka\Nová složka\COMIDA\pao\1db5e36d-0311-4c00-ab4a-6378f4dd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573016"/>
            <a:ext cx="2117035" cy="1512168"/>
          </a:xfrm>
          <a:prstGeom prst="rect">
            <a:avLst/>
          </a:prstGeom>
          <a:noFill/>
        </p:spPr>
      </p:pic>
      <p:pic>
        <p:nvPicPr>
          <p:cNvPr id="38916" name="Picture 4" descr="C:\Users\uzivatel\Desktop\Nová složka\Nová složka\COMIDA\pao\8ef959f6-eb2d-44b8-9113-5c0d71e084f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573017"/>
            <a:ext cx="2520280" cy="1800200"/>
          </a:xfrm>
          <a:prstGeom prst="rect">
            <a:avLst/>
          </a:prstGeom>
          <a:noFill/>
        </p:spPr>
      </p:pic>
      <p:pic>
        <p:nvPicPr>
          <p:cNvPr id="38917" name="Picture 5" descr="C:\Users\uzivatel\Desktop\Nová složka\Nová složka\COMIDA\pao\55feb1b9-6163-4d18-a990-f94a537fad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85184"/>
            <a:ext cx="2280320" cy="1628800"/>
          </a:xfrm>
          <a:prstGeom prst="rect">
            <a:avLst/>
          </a:prstGeom>
          <a:noFill/>
        </p:spPr>
      </p:pic>
      <p:pic>
        <p:nvPicPr>
          <p:cNvPr id="38919" name="Picture 7" descr="C:\Users\uzivatel\Desktop\Nová složka\Nová složka\COMIDA\pao\53349d8c-e389-4c35-9e3a-a184615544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5085184"/>
            <a:ext cx="2318657" cy="1656184"/>
          </a:xfrm>
          <a:prstGeom prst="rect">
            <a:avLst/>
          </a:prstGeom>
          <a:noFill/>
        </p:spPr>
      </p:pic>
      <p:pic>
        <p:nvPicPr>
          <p:cNvPr id="38920" name="Picture 8" descr="C:\Users\uzivatel\Desktop\Nová složka\Nová složka\COMIDA\pao\47405bd1-b411-4383-9261-b36e105d87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573016"/>
            <a:ext cx="2304256" cy="1645897"/>
          </a:xfrm>
          <a:prstGeom prst="rect">
            <a:avLst/>
          </a:prstGeom>
          <a:noFill/>
        </p:spPr>
      </p:pic>
      <p:pic>
        <p:nvPicPr>
          <p:cNvPr id="38921" name="Picture 9" descr="C:\Users\uzivatel\Desktop\Nová složka\Nová složka\COMIDA\pao\052840b4-085c-4b29-8e5e-130f1890365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5085183"/>
            <a:ext cx="2448272" cy="1835287"/>
          </a:xfrm>
          <a:prstGeom prst="rect">
            <a:avLst/>
          </a:prstGeom>
          <a:noFill/>
        </p:spPr>
      </p:pic>
      <p:pic>
        <p:nvPicPr>
          <p:cNvPr id="38927" name="Picture 15" descr="C:\Users\uzivatel\Desktop\Nová složka\Nová složka\COMIDA\pao\e2037e33-1ac7-4ab8-b580-75247b20a5b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0"/>
            <a:ext cx="2268878" cy="1772816"/>
          </a:xfrm>
          <a:prstGeom prst="rect">
            <a:avLst/>
          </a:prstGeom>
          <a:noFill/>
        </p:spPr>
      </p:pic>
      <p:pic>
        <p:nvPicPr>
          <p:cNvPr id="38928" name="Picture 16" descr="C:\Users\uzivatel\Desktop\Nová složka\Nová složka\COMIDA\pao\337838_218307961567842_1952780609_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1"/>
            <a:ext cx="7164288" cy="3589141"/>
          </a:xfrm>
          <a:prstGeom prst="rect">
            <a:avLst/>
          </a:prstGeom>
          <a:noFill/>
        </p:spPr>
      </p:pic>
      <p:pic>
        <p:nvPicPr>
          <p:cNvPr id="38929" name="Picture 17" descr="C:\Users\uzivatel\Desktop\Nová složka\Nová složka\COMIDA\pao\cb0c52ad-8697-4e79-89fc-962ecc61d15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1772816"/>
            <a:ext cx="2280205" cy="1781307"/>
          </a:xfrm>
          <a:prstGeom prst="rect">
            <a:avLst/>
          </a:prstGeom>
          <a:noFill/>
        </p:spPr>
      </p:pic>
      <p:pic>
        <p:nvPicPr>
          <p:cNvPr id="38930" name="Picture 18" descr="C:\Users\uzivatel\Desktop\Nová složka\Nová složka\COMIDA\pao\c816f41b-9062-4266-ab4d-215597e1086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5085184"/>
            <a:ext cx="2481942" cy="1772816"/>
          </a:xfrm>
          <a:prstGeom prst="rect">
            <a:avLst/>
          </a:prstGeom>
          <a:noFill/>
        </p:spPr>
      </p:pic>
      <p:sp>
        <p:nvSpPr>
          <p:cNvPr id="15" name="Zástupný symbol pro obsah 2"/>
          <p:cNvSpPr txBox="1">
            <a:spLocks/>
          </p:cNvSpPr>
          <p:nvPr/>
        </p:nvSpPr>
        <p:spPr>
          <a:xfrm>
            <a:off x="0" y="0"/>
            <a:ext cx="2232248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Soberest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7" name="Picture 3" descr="C:\Users\uzivatel\Desktop\Nová složka\Nová složka\COMIDA\chourico_beb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0"/>
            <a:ext cx="4000500" cy="3000375"/>
          </a:xfrm>
          <a:prstGeom prst="rect">
            <a:avLst/>
          </a:prstGeom>
          <a:noFill/>
        </p:spPr>
      </p:pic>
      <p:pic>
        <p:nvPicPr>
          <p:cNvPr id="16390" name="Picture 6" descr="C:\Users\uzivatel\Desktop\Nová složka\Nová složka\COMIDA\entr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1440"/>
            <a:ext cx="5647686" cy="4320479"/>
          </a:xfrm>
          <a:prstGeom prst="rect">
            <a:avLst/>
          </a:prstGeom>
          <a:noFill/>
        </p:spPr>
      </p:pic>
      <p:pic>
        <p:nvPicPr>
          <p:cNvPr id="16389" name="Picture 5" descr="C:\Users\uzivatel\Desktop\Nová složka\Nová složka\COMIDA\pao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69642"/>
            <a:ext cx="5868144" cy="3188358"/>
          </a:xfrm>
          <a:prstGeom prst="rect">
            <a:avLst/>
          </a:prstGeom>
          <a:noFill/>
        </p:spPr>
      </p:pic>
      <p:pic>
        <p:nvPicPr>
          <p:cNvPr id="16388" name="Picture 4" descr="C:\Users\uzivatel\Desktop\Nová složka\Nová složka\COMIDA\queij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300" y="2996952"/>
            <a:ext cx="4457700" cy="32385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3610744" cy="964704"/>
          </a:xfrm>
        </p:spPr>
        <p:txBody>
          <a:bodyPr/>
          <a:lstStyle/>
          <a:p>
            <a:pPr>
              <a:buNone/>
            </a:pPr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9" name="Picture 3" descr="C:\Users\uzivatel\Desktop\Nová složka\Nová složka\COMIDA\pao\20111214163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60648"/>
            <a:ext cx="4966378" cy="2996952"/>
          </a:xfrm>
          <a:prstGeom prst="rect">
            <a:avLst/>
          </a:prstGeom>
          <a:noFill/>
        </p:spPr>
      </p:pic>
      <p:pic>
        <p:nvPicPr>
          <p:cNvPr id="39940" name="Picture 4" descr="C:\Users\uzivatel\Desktop\Nová složka\Nová složka\COMIDA\pao\Pão-de-Lo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648405" cy="2736304"/>
          </a:xfrm>
          <a:prstGeom prst="rect">
            <a:avLst/>
          </a:prstGeom>
          <a:noFill/>
        </p:spPr>
      </p:pic>
      <p:pic>
        <p:nvPicPr>
          <p:cNvPr id="39941" name="Picture 5" descr="C:\Users\uzivatel\Desktop\Nová složka\Nová složka\COMIDA\pao\Bolo-Rei-Tradicio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501008"/>
            <a:ext cx="4788024" cy="3194509"/>
          </a:xfrm>
          <a:prstGeom prst="rect">
            <a:avLst/>
          </a:prstGeom>
          <a:noFill/>
        </p:spPr>
      </p:pic>
      <p:pic>
        <p:nvPicPr>
          <p:cNvPr id="39942" name="Picture 6" descr="C:\Users\uzivatel\Desktop\Nová složka\Nová složka\COMIDA\pao\PC241835-Mesa de Natal 2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3810000" cy="2857500"/>
          </a:xfrm>
          <a:prstGeom prst="rect">
            <a:avLst/>
          </a:prstGeom>
          <a:noFill/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0"/>
            <a:ext cx="1259632" cy="6206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Natal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TEMPO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C:\Users\uzivatel\Desktop\Nová složka\Nová složka\Oceano\tav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887724" cy="640871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79512" y="332656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2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Dias</a:t>
            </a:r>
            <a:r>
              <a:rPr lang="cs-CZ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SOL </a:t>
            </a:r>
            <a:r>
              <a:rPr lang="cs-CZ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cs-CZ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ano </a:t>
            </a:r>
            <a:r>
              <a:rPr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660232" y="602128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Praia de </a:t>
            </a:r>
            <a:r>
              <a:rPr lang="cs-CZ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Tavira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Algarve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139952" y="548680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endParaRPr lang="cs-CZ" sz="72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uzivatel\Desktop\Nová složka\Nová složka\Oceano\Praia de Esposende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0"/>
            <a:ext cx="11595460" cy="652534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148064" y="5877272"/>
            <a:ext cx="3165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Praia de </a:t>
            </a:r>
            <a:r>
              <a:rPr lang="cs-CZ" sz="2800" dirty="0" err="1" smtClean="0"/>
              <a:t>Esposende</a:t>
            </a:r>
            <a:endParaRPr lang="cs-CZ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PRODUTOS</a:t>
            </a:r>
          </a:p>
          <a:p>
            <a:pPr algn="r">
              <a:buNone/>
            </a:pPr>
            <a:r>
              <a:rPr lang="cs-CZ" sz="6600" dirty="0" err="1">
                <a:latin typeface="Lucida Handwriting" pitchFamily="66" charset="0"/>
              </a:rPr>
              <a:t>ú</a:t>
            </a:r>
            <a:r>
              <a:rPr lang="cs-CZ" sz="6600" dirty="0" err="1" smtClean="0">
                <a:latin typeface="Lucida Handwriting" pitchFamily="66" charset="0"/>
              </a:rPr>
              <a:t>nicos</a:t>
            </a:r>
            <a:r>
              <a:rPr lang="cs-CZ" sz="6600" dirty="0" smtClean="0">
                <a:latin typeface="Lucida Handwriting" pitchFamily="66" charset="0"/>
              </a:rPr>
              <a:t>…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vinho</a:t>
            </a:r>
            <a:endParaRPr lang="cs-CZ" dirty="0"/>
          </a:p>
        </p:txBody>
      </p:sp>
      <p:pic>
        <p:nvPicPr>
          <p:cNvPr id="1026" name="Picture 2" descr="C:\Users\uzivatel\Desktop\Nová složka\Nová složka\Produtos\vinho\fundo_regioes_alente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43350"/>
            <a:ext cx="9144000" cy="2914650"/>
          </a:xfrm>
          <a:prstGeom prst="rect">
            <a:avLst/>
          </a:prstGeom>
          <a:noFill/>
        </p:spPr>
      </p:pic>
      <p:pic>
        <p:nvPicPr>
          <p:cNvPr id="1028" name="Picture 4" descr="C:\Users\uzivatel\Desktop\Nová složka\Nová složka\Produtos\vinho\vinhos_de_portug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9830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uzivatel\Desktop\Nová složka\Nová složka\Produtos\vinho\vinh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79512" y="188640"/>
            <a:ext cx="2772816" cy="252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Tinto</a:t>
            </a:r>
            <a:endParaRPr lang="cs-CZ" sz="2800" b="1" dirty="0" smtClean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Bef>
                <a:spcPct val="20000"/>
              </a:spcBef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Verde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cs-CZ" sz="2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Moscatel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cs-CZ" sz="2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Madeira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uzivatel\Desktop\Nová složka\Nová složka\Produtos\vinho\mapa_portu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0"/>
            <a:ext cx="4788024" cy="6895889"/>
          </a:xfrm>
          <a:prstGeom prst="rect">
            <a:avLst/>
          </a:prstGeom>
          <a:noFill/>
        </p:spPr>
      </p:pic>
      <p:pic>
        <p:nvPicPr>
          <p:cNvPr id="4100" name="Picture 4" descr="C:\Users\uzivatel\Desktop\Nová složka\Nová složka\Produtos\vinho\873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5361"/>
            <a:ext cx="4355976" cy="3902639"/>
          </a:xfrm>
          <a:prstGeom prst="rect">
            <a:avLst/>
          </a:prstGeom>
          <a:noFill/>
        </p:spPr>
      </p:pic>
      <p:pic>
        <p:nvPicPr>
          <p:cNvPr id="4099" name="Picture 3" descr="C:\Users\uzivatel\Desktop\Nová složka\Nová složka\Produtos\vinho\Vinhos-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55976" cy="4032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uzivatel\Desktop\Nová složka\Nová složka\Lavadores, Vila Nova de Gaia, Portugal (Maria Rego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2554690" cy="68580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5877272"/>
            <a:ext cx="7643192" cy="648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b="1" dirty="0" smtClean="0"/>
              <a:t>Praia </a:t>
            </a:r>
            <a:r>
              <a:rPr lang="cs-CZ" sz="2800" b="1" dirty="0" err="1" smtClean="0"/>
              <a:t>dos</a:t>
            </a:r>
            <a:r>
              <a:rPr lang="cs-CZ" sz="2800" b="1" dirty="0" smtClean="0"/>
              <a:t> </a:t>
            </a:r>
            <a:r>
              <a:rPr lang="pt-BR" sz="2800" b="1" dirty="0" smtClean="0"/>
              <a:t>Lavadores, Vila Nova de Gaia, Portuga</a:t>
            </a:r>
            <a:r>
              <a:rPr lang="cs-CZ" sz="2800" b="1" dirty="0" smtClean="0"/>
              <a:t>l</a:t>
            </a:r>
            <a:endParaRPr lang="cs-CZ" sz="2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uzivatel\Desktop\Nová složka\Nová složka\3. Porto\51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0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868144" y="836712"/>
            <a:ext cx="306084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Vinhas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Rio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Douro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C:\Users\uzivatel\Desktop\Nová složka\Nová složka\3. Porto\ferreira-porto-ruby__19333_z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4176464" cy="5903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Azeite</a:t>
            </a:r>
            <a:r>
              <a:rPr lang="cs-CZ" dirty="0" smtClean="0"/>
              <a:t> </a:t>
            </a:r>
            <a:r>
              <a:rPr lang="cs-CZ" dirty="0" err="1" smtClean="0"/>
              <a:t>oliveiras</a:t>
            </a:r>
            <a:endParaRPr lang="cs-CZ" dirty="0"/>
          </a:p>
        </p:txBody>
      </p:sp>
      <p:pic>
        <p:nvPicPr>
          <p:cNvPr id="6147" name="Picture 3" descr="C:\Users\uzivatel\Desktop\Nová složka\Nová složka\Produtos\Azeite\olivei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563888" y="5589240"/>
            <a:ext cx="547260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Plantação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 </a:t>
            </a: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Oliveiras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Alentejo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azeitonas</a:t>
            </a:r>
            <a:endParaRPr lang="cs-CZ" dirty="0"/>
          </a:p>
        </p:txBody>
      </p:sp>
      <p:pic>
        <p:nvPicPr>
          <p:cNvPr id="7173" name="Picture 5" descr="C:\Users\uzivatel\Desktop\Nová složka\Nová složka\Produtos\Azeite\azeit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54"/>
            <a:ext cx="9144000" cy="6844146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404664"/>
            <a:ext cx="187220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AZEITONAS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azeite</a:t>
            </a:r>
            <a:endParaRPr lang="cs-CZ" dirty="0"/>
          </a:p>
        </p:txBody>
      </p:sp>
      <p:pic>
        <p:nvPicPr>
          <p:cNvPr id="8194" name="Picture 2" descr="C:\Users\uzivatel\Desktop\Nová složka\Nová složka\Produtos\Azeite\arca-universal-azeite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955911" cy="666936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1259632" y="764704"/>
            <a:ext cx="266429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AZEITE</a:t>
            </a:r>
            <a:endParaRPr kumimoji="0" lang="cs-CZ" sz="4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cortica</a:t>
            </a:r>
            <a:endParaRPr lang="cs-CZ" dirty="0"/>
          </a:p>
        </p:txBody>
      </p:sp>
      <p:pic>
        <p:nvPicPr>
          <p:cNvPr id="9218" name="Picture 2" descr="C:\Users\uzivatel\Desktop\Nová složka\Nová složka\Produtos\Cotica\can-stock-photo_csp005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009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39552" y="5805264"/>
            <a:ext cx="842493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r">
              <a:spcBef>
                <a:spcPct val="20000"/>
              </a:spcBef>
            </a:pP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Maiores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produtores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cs-CZ" sz="2800" dirty="0" smtClean="0"/>
              <a:t> </a:t>
            </a:r>
            <a:r>
              <a:rPr lang="cs-CZ" sz="6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CORTIÇA</a:t>
            </a:r>
            <a:r>
              <a:rPr lang="cs-CZ" sz="2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zivatel\Desktop\Nová složka\Nová složka\Produtos\Cotica\a_cortic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6130" cy="3861047"/>
          </a:xfrm>
          <a:prstGeom prst="rect">
            <a:avLst/>
          </a:prstGeom>
          <a:noFill/>
        </p:spPr>
      </p:pic>
      <p:pic>
        <p:nvPicPr>
          <p:cNvPr id="10242" name="Picture 2" descr="C:\Users\uzivatel\Desktop\Nová složka\Nová složka\Produtos\Cotica\images-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"/>
            <a:ext cx="4644008" cy="6912012"/>
          </a:xfrm>
          <a:prstGeom prst="rect">
            <a:avLst/>
          </a:prstGeom>
          <a:noFill/>
        </p:spPr>
      </p:pic>
      <p:pic>
        <p:nvPicPr>
          <p:cNvPr id="10243" name="Picture 3" descr="C:\Users\uzivatel\Desktop\Nová složka\Nová složka\Produtos\Cotica\Saco_Cortica_25x25_1_ref._1023_IMG_56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498240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Cristais</a:t>
            </a:r>
            <a:r>
              <a:rPr lang="cs-CZ" dirty="0" smtClean="0"/>
              <a:t> e </a:t>
            </a:r>
            <a:r>
              <a:rPr lang="cs-CZ" dirty="0" err="1" smtClean="0"/>
              <a:t>ceramicas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1266" name="Picture 2" descr="C:\Users\uzivatel\Desktop\Nová složka\Nová složka\Produtos\cristas ceramica\VA-Sv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7" cy="3483005"/>
          </a:xfrm>
          <a:prstGeom prst="rect">
            <a:avLst/>
          </a:prstGeom>
          <a:noFill/>
        </p:spPr>
      </p:pic>
      <p:pic>
        <p:nvPicPr>
          <p:cNvPr id="11267" name="Picture 3" descr="C:\Users\uzivatel\Desktop\Nová složka\Nová složka\Produtos\cristas ceramica\P104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988" y="3356992"/>
            <a:ext cx="4668011" cy="3501008"/>
          </a:xfrm>
          <a:prstGeom prst="rect">
            <a:avLst/>
          </a:prstGeom>
          <a:noFill/>
        </p:spPr>
      </p:pic>
      <p:pic>
        <p:nvPicPr>
          <p:cNvPr id="11268" name="Picture 4" descr="C:\Users\uzivatel\Desktop\Nová složka\Nová složka\Produtos\cristas ceramica\ieGetImageFix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0"/>
            <a:ext cx="2335173" cy="3501008"/>
          </a:xfrm>
          <a:prstGeom prst="rect">
            <a:avLst/>
          </a:prstGeom>
          <a:noFill/>
        </p:spPr>
      </p:pic>
      <p:pic>
        <p:nvPicPr>
          <p:cNvPr id="11270" name="Picture 6" descr="C:\Users\uzivatel\Desktop\Nová složka\Nová složka\Produtos\cristas ceramica\ieGetImageFix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76264" cy="3562615"/>
          </a:xfrm>
          <a:prstGeom prst="rect">
            <a:avLst/>
          </a:prstGeom>
          <a:noFill/>
        </p:spPr>
      </p:pic>
      <p:pic>
        <p:nvPicPr>
          <p:cNvPr id="11271" name="Picture 7" descr="C:\Users\uzivatel\Desktop\Nová složka\Nová složka\Produtos\cristas ceramica\ieGetImageFix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6992"/>
            <a:ext cx="2335172" cy="3501008"/>
          </a:xfrm>
          <a:prstGeom prst="rect">
            <a:avLst/>
          </a:prstGeom>
          <a:noFill/>
        </p:spPr>
      </p:pic>
      <p:pic>
        <p:nvPicPr>
          <p:cNvPr id="11272" name="Picture 8" descr="C:\Users\uzivatel\Desktop\Nová složka\Nová složka\Produtos\cristas ceramica\ieGetImageFix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3193256"/>
            <a:ext cx="2444384" cy="3664744"/>
          </a:xfrm>
          <a:prstGeom prst="rect">
            <a:avLst/>
          </a:prstGeom>
          <a:noFill/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827584" y="3140968"/>
            <a:ext cx="374441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Cristais</a:t>
            </a:r>
            <a:r>
              <a:rPr lang="cs-CZ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cs-CZ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Ceramicas</a:t>
            </a:r>
            <a:endParaRPr kumimoji="0" lang="cs-CZ" sz="2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4400" dirty="0">
                <a:latin typeface="Lucida Handwriting" pitchFamily="66" charset="0"/>
              </a:rPr>
              <a:t>e</a:t>
            </a:r>
            <a:r>
              <a:rPr lang="cs-CZ" sz="4400" dirty="0" smtClean="0">
                <a:latin typeface="Lucida Handwriting" pitchFamily="66" charset="0"/>
              </a:rPr>
              <a:t> </a:t>
            </a:r>
            <a:r>
              <a:rPr lang="cs-CZ" sz="4400" dirty="0" err="1" smtClean="0">
                <a:latin typeface="Lucida Handwriting" pitchFamily="66" charset="0"/>
              </a:rPr>
              <a:t>principalmente</a:t>
            </a:r>
            <a:r>
              <a:rPr lang="cs-CZ" sz="4400" dirty="0" smtClean="0">
                <a:latin typeface="Lucida Handwriting" pitchFamily="66" charset="0"/>
              </a:rPr>
              <a:t>…</a:t>
            </a:r>
            <a:endParaRPr lang="cs-CZ" sz="4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PORTUGAL</a:t>
            </a:r>
          </a:p>
          <a:p>
            <a:pPr algn="ctr">
              <a:buNone/>
            </a:pPr>
            <a:r>
              <a:rPr lang="en-US" sz="6600" dirty="0" err="1" smtClean="0">
                <a:latin typeface="Lucida Handwriting" pitchFamily="66" charset="0"/>
              </a:rPr>
              <a:t>são</a:t>
            </a:r>
            <a:r>
              <a:rPr lang="en-US" sz="6600" dirty="0" smtClean="0">
                <a:latin typeface="Lucida Handwriting" pitchFamily="66" charset="0"/>
              </a:rPr>
              <a:t>…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en-US" sz="6600" dirty="0" smtClean="0">
                <a:latin typeface="Lucida Handwriting" pitchFamily="66" charset="0"/>
              </a:rPr>
              <a:t>AS PESSOAS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uzivatel\Desktop\Nová složka\Nová složka\crise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466976" cy="1847850"/>
          </a:xfrm>
          <a:prstGeom prst="rect">
            <a:avLst/>
          </a:prstGeom>
          <a:noFill/>
        </p:spPr>
      </p:pic>
      <p:pic>
        <p:nvPicPr>
          <p:cNvPr id="12291" name="Picture 3" descr="C:\Users\uzivatel\Desktop\Nová složka\Nová složka\crise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6632"/>
            <a:ext cx="1866900" cy="2447925"/>
          </a:xfrm>
          <a:prstGeom prst="rect">
            <a:avLst/>
          </a:prstGeom>
          <a:noFill/>
        </p:spPr>
      </p:pic>
      <p:pic>
        <p:nvPicPr>
          <p:cNvPr id="12292" name="Picture 4" descr="C:\Users\uzivatel\Desktop\Nová složka\Nová složka\crise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1320147" cy="2448272"/>
          </a:xfrm>
          <a:prstGeom prst="rect">
            <a:avLst/>
          </a:prstGeom>
          <a:noFill/>
        </p:spPr>
      </p:pic>
      <p:pic>
        <p:nvPicPr>
          <p:cNvPr id="12293" name="Picture 5" descr="C:\Users\uzivatel\Desktop\Nová složka\Nová složka\crise\images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2619375" cy="1743075"/>
          </a:xfrm>
          <a:prstGeom prst="rect">
            <a:avLst/>
          </a:prstGeom>
          <a:noFill/>
        </p:spPr>
      </p:pic>
      <p:pic>
        <p:nvPicPr>
          <p:cNvPr id="12294" name="Picture 6" descr="C:\Users\uzivatel\Desktop\Nová složka\Nová složka\crise\images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5087" y="0"/>
            <a:ext cx="2588913" cy="1872208"/>
          </a:xfrm>
          <a:prstGeom prst="rect">
            <a:avLst/>
          </a:prstGeom>
          <a:noFill/>
        </p:spPr>
      </p:pic>
      <p:pic>
        <p:nvPicPr>
          <p:cNvPr id="12296" name="Picture 8" descr="C:\Users\uzivatel\Desktop\Nová složka\Nová složka\crise\images (6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708920"/>
            <a:ext cx="2016224" cy="1989459"/>
          </a:xfrm>
          <a:prstGeom prst="rect">
            <a:avLst/>
          </a:prstGeom>
          <a:noFill/>
        </p:spPr>
      </p:pic>
      <p:pic>
        <p:nvPicPr>
          <p:cNvPr id="12297" name="Picture 9" descr="C:\Users\uzivatel\Desktop\Nová složka\Nová složka\crise\imag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8425" y="2060848"/>
            <a:ext cx="2695575" cy="1695450"/>
          </a:xfrm>
          <a:prstGeom prst="rect">
            <a:avLst/>
          </a:prstGeom>
          <a:noFill/>
        </p:spPr>
      </p:pic>
      <p:pic>
        <p:nvPicPr>
          <p:cNvPr id="12298" name="Picture 10" descr="C:\Users\uzivatel\Desktop\Nová složka\Nová složka\crise\stažený soubor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5153025"/>
            <a:ext cx="2676525" cy="1704975"/>
          </a:xfrm>
          <a:prstGeom prst="rect">
            <a:avLst/>
          </a:prstGeom>
          <a:noFill/>
        </p:spPr>
      </p:pic>
      <p:pic>
        <p:nvPicPr>
          <p:cNvPr id="12299" name="Picture 11" descr="C:\Users\uzivatel\Desktop\Nová složka\Nová složka\crise\stažený soubor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4869160"/>
            <a:ext cx="2552700" cy="1790701"/>
          </a:xfrm>
          <a:prstGeom prst="rect">
            <a:avLst/>
          </a:prstGeom>
          <a:noFill/>
        </p:spPr>
      </p:pic>
      <p:pic>
        <p:nvPicPr>
          <p:cNvPr id="12300" name="Picture 12" descr="C:\Users\uzivatel\Desktop\Nová složka\Nová složka\crise\stažený soubo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276872"/>
            <a:ext cx="2390775" cy="1914525"/>
          </a:xfrm>
          <a:prstGeom prst="rect">
            <a:avLst/>
          </a:prstGeom>
          <a:noFill/>
        </p:spPr>
      </p:pic>
      <p:pic>
        <p:nvPicPr>
          <p:cNvPr id="12301" name="Picture 13" descr="C:\Users\uzivatel\Desktop\Nová složka\Nová složka\crise\images (7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6" y="3789040"/>
            <a:ext cx="2448272" cy="1629214"/>
          </a:xfrm>
          <a:prstGeom prst="rect">
            <a:avLst/>
          </a:prstGeom>
          <a:noFill/>
        </p:spPr>
      </p:pic>
      <p:pic>
        <p:nvPicPr>
          <p:cNvPr id="12302" name="Picture 14" descr="C:\Users\uzivatel\Desktop\Nová složka\Nová složka\crise\2011_Os_ricos_paguem_crise_by_Henrique_Matos_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3212976"/>
            <a:ext cx="1918127" cy="125603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uzivatel\Desktop\Nová složka\Nová složka\Pessoas\Sagres e Padrão Descobrimentos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483768" y="5877272"/>
            <a:ext cx="61926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</a:t>
            </a:r>
            <a:r>
              <a:rPr lang="en-US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ão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</a:t>
            </a:r>
            <a:r>
              <a:rPr lang="en-US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Descobrimentos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Lisboa</a:t>
            </a:r>
            <a:endParaRPr kumimoji="0" lang="cs-CZ" sz="2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436096" y="116632"/>
            <a:ext cx="370790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Os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nossos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antepassados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foram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descobridores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…</a:t>
            </a:r>
            <a:endParaRPr kumimoji="0" lang="cs-CZ" sz="32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6300192" y="1556792"/>
            <a:ext cx="2843808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r">
              <a:spcBef>
                <a:spcPct val="20000"/>
              </a:spcBef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…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acolhemos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todas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as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culturas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…</a:t>
            </a:r>
            <a:endParaRPr kumimoji="0" lang="cs-CZ" sz="32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C:\Users\uzivatel\Desktop\Nová složka\Nová složka\Pessoas\7241623_2QSW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35496"/>
            <a:ext cx="9144000" cy="4424516"/>
          </a:xfrm>
          <a:prstGeom prst="rect">
            <a:avLst/>
          </a:prstGeom>
          <a:noFill/>
        </p:spPr>
      </p:pic>
      <p:pic>
        <p:nvPicPr>
          <p:cNvPr id="13315" name="Picture 3" descr="C:\Users\uzivatel\Desktop\Nová složka\Nová složka\Pessoas\25abril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73903"/>
            <a:ext cx="4788025" cy="3520729"/>
          </a:xfrm>
          <a:prstGeom prst="rect">
            <a:avLst/>
          </a:prstGeom>
          <a:noFill/>
        </p:spPr>
      </p:pic>
      <p:pic>
        <p:nvPicPr>
          <p:cNvPr id="13316" name="Picture 4" descr="C:\Users\uzivatel\Desktop\Nová složka\Nová složka\Pessoas\2611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96998"/>
            <a:ext cx="4788023" cy="3586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9" name="Picture 3" descr="C:\Users\uzivatel\Desktop\Nová složka\Nová složka\Pessoas\AdeptoPortu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8689" y="0"/>
            <a:ext cx="4555311" cy="3284984"/>
          </a:xfrm>
          <a:prstGeom prst="rect">
            <a:avLst/>
          </a:prstGeom>
          <a:noFill/>
        </p:spPr>
      </p:pic>
      <p:pic>
        <p:nvPicPr>
          <p:cNvPr id="14340" name="Picture 4" descr="C:\Users\uzivatel\Desktop\Nová složka\Nová složka\Pessoas\Adeptos_de_portugal_em_Geneb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3284984"/>
            <a:ext cx="5693611" cy="3717032"/>
          </a:xfrm>
          <a:prstGeom prst="rect">
            <a:avLst/>
          </a:prstGeom>
          <a:noFill/>
        </p:spPr>
      </p:pic>
      <p:pic>
        <p:nvPicPr>
          <p:cNvPr id="14342" name="Picture 6" descr="C:\Users\uzivatel\Desktop\Nová složka\Nová složka\Pessoas\980x735 (1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8183" y="3284984"/>
            <a:ext cx="4545817" cy="3430365"/>
          </a:xfrm>
          <a:prstGeom prst="rect">
            <a:avLst/>
          </a:prstGeom>
          <a:noFill/>
        </p:spPr>
      </p:pic>
      <p:pic>
        <p:nvPicPr>
          <p:cNvPr id="14338" name="Picture 2" descr="C:\Users\uzivatel\Desktop\Nová složka\Nová složka\Pessoas\adepto_portugal66615448_630x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2576" y="0"/>
            <a:ext cx="5845343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3" name="Picture 3" descr="C:\Users\uzivatel\Desktop\Nová složka\Nová složka\Pessoas\portugal_logoh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365114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4464496"/>
          </a:xfrm>
        </p:spPr>
        <p:txBody>
          <a:bodyPr>
            <a:noAutofit/>
          </a:bodyPr>
          <a:lstStyle/>
          <a:p>
            <a:r>
              <a:rPr lang="cs-CZ" sz="10000" dirty="0" smtClean="0">
                <a:solidFill>
                  <a:srgbClr val="00B050"/>
                </a:solidFill>
                <a:latin typeface="Lucida Handwriting" pitchFamily="66" charset="0"/>
              </a:rPr>
              <a:t>POR</a:t>
            </a:r>
            <a:r>
              <a:rPr lang="cs-CZ" sz="10000" dirty="0" smtClean="0">
                <a:solidFill>
                  <a:srgbClr val="FFFF00"/>
                </a:solidFill>
                <a:latin typeface="Lucida Handwriting" pitchFamily="66" charset="0"/>
              </a:rPr>
              <a:t>T</a:t>
            </a:r>
            <a:r>
              <a:rPr lang="cs-CZ" sz="10000" dirty="0" smtClean="0">
                <a:solidFill>
                  <a:srgbClr val="FF0000"/>
                </a:solidFill>
                <a:latin typeface="Lucida Handwriting" pitchFamily="66" charset="0"/>
              </a:rPr>
              <a:t>UGAL</a:t>
            </a:r>
            <a:r>
              <a:rPr lang="cs-CZ" dirty="0" smtClean="0">
                <a:solidFill>
                  <a:srgbClr val="FF0000"/>
                </a:solidFill>
                <a:latin typeface="Lucida Handwriting" pitchFamily="66" charset="0"/>
              </a:rPr>
              <a:t> </a:t>
            </a:r>
            <a:r>
              <a:rPr lang="cs-CZ" sz="10000" dirty="0">
                <a:solidFill>
                  <a:srgbClr val="FF0000"/>
                </a:solidFill>
                <a:latin typeface="Lucida Handwriting" pitchFamily="66" charset="0"/>
              </a:rPr>
              <a:t/>
            </a:r>
            <a:br>
              <a:rPr lang="cs-CZ" sz="10000" dirty="0">
                <a:solidFill>
                  <a:srgbClr val="FF0000"/>
                </a:solidFill>
                <a:latin typeface="Lucida Handwriting" pitchFamily="66" charset="0"/>
              </a:rPr>
            </a:br>
            <a:r>
              <a:rPr lang="cs-CZ" sz="10000" dirty="0" smtClean="0">
                <a:latin typeface="Lucida Handwriting" pitchFamily="66" charset="0"/>
              </a:rPr>
              <a:t>é…</a:t>
            </a:r>
            <a:endParaRPr lang="cs-CZ" sz="10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OCEANO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uzivatel\Desktop\Nová složka\Nová složka\Oceano\Praia de Esposende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0"/>
            <a:ext cx="11595460" cy="652534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148064" y="5877272"/>
            <a:ext cx="3165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Praia de </a:t>
            </a:r>
            <a:r>
              <a:rPr lang="cs-CZ" sz="2800" dirty="0" err="1" smtClean="0"/>
              <a:t>Esposende</a:t>
            </a:r>
            <a:endParaRPr lang="cs-CZ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uzivatel\Desktop\Nová složka\Nová složka\Oceano\ilha_pico_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74157" cy="685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940152" y="2852936"/>
            <a:ext cx="309634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Ilha</a:t>
            </a:r>
            <a:r>
              <a:rPr lang="cs-CZ" sz="2800" b="1" dirty="0" smtClean="0"/>
              <a:t> do </a:t>
            </a:r>
            <a:r>
              <a:rPr lang="cs-CZ" sz="2800" b="1" dirty="0" err="1" smtClean="0"/>
              <a:t>Pico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Açores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uzivatel\Desktop\Nová složka\Nová složka\Oceano\caravela portugue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315416"/>
            <a:ext cx="11737304" cy="8802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C:\Users\uzivatel\Desktop\Nová složka\Nová složka\Oceano\4416302737_737eabf1be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140" y="260648"/>
            <a:ext cx="929114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lane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60648"/>
            <a:ext cx="64087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88032" y="2492896"/>
            <a:ext cx="4427984" cy="1143000"/>
          </a:xfr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l"/>
            <a:r>
              <a:rPr lang="cs-CZ" sz="5400" dirty="0" smtClean="0">
                <a:solidFill>
                  <a:srgbClr val="00B050"/>
                </a:solidFill>
                <a:latin typeface="Lucida Handwriting" pitchFamily="66" charset="0"/>
              </a:rPr>
              <a:t>POR</a:t>
            </a:r>
            <a:r>
              <a:rPr lang="cs-CZ" sz="5400" dirty="0" smtClean="0">
                <a:solidFill>
                  <a:srgbClr val="FFFF00"/>
                </a:solidFill>
                <a:latin typeface="Lucida Handwriting" pitchFamily="66" charset="0"/>
              </a:rPr>
              <a:t>T</a:t>
            </a:r>
            <a:r>
              <a:rPr lang="cs-CZ" sz="5400" dirty="0" smtClean="0">
                <a:solidFill>
                  <a:srgbClr val="FF0000"/>
                </a:solidFill>
                <a:latin typeface="Lucida Handwriting" pitchFamily="66" charset="0"/>
              </a:rPr>
              <a:t>UGAL</a:t>
            </a:r>
            <a:endParaRPr lang="cs-CZ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itchFamily="66" charset="0"/>
            </a:endParaRPr>
          </a:p>
        </p:txBody>
      </p:sp>
      <p:sp>
        <p:nvSpPr>
          <p:cNvPr id="6" name="Šipka dolů 5"/>
          <p:cNvSpPr/>
          <p:nvPr/>
        </p:nvSpPr>
        <p:spPr>
          <a:xfrm rot="16200000" flipH="1">
            <a:off x="4824028" y="2816932"/>
            <a:ext cx="288032" cy="360040"/>
          </a:xfrm>
          <a:prstGeom prst="downArrow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uzivatel\Desktop\Nová složka\Nová složka\Oceano\porto pesca sesimb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88016" cy="652534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724128" y="5517232"/>
            <a:ext cx="3419872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/>
              <a:t>Porto de </a:t>
            </a:r>
            <a:r>
              <a:rPr lang="en-US" sz="2800" b="1" dirty="0" err="1" smtClean="0"/>
              <a:t>Pesca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Sesimbra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en-US" sz="6600" dirty="0" smtClean="0">
                <a:latin typeface="Lucida Handwriting" pitchFamily="66" charset="0"/>
              </a:rPr>
              <a:t>REGIÕES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7200800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en-US" sz="6600" dirty="0" smtClean="0">
                <a:latin typeface="Lucida Handwriting" pitchFamily="66" charset="0"/>
              </a:rPr>
              <a:t>NORTE</a:t>
            </a:r>
            <a:endParaRPr lang="cs-CZ" sz="6600" dirty="0">
              <a:latin typeface="Lucida Handwriting" pitchFamily="66" charset="0"/>
            </a:endParaRPr>
          </a:p>
        </p:txBody>
      </p:sp>
      <p:pic>
        <p:nvPicPr>
          <p:cNvPr id="29698" name="Picture 2" descr="C:\Users\uzivatel\Desktop\Nová složka\Nová složka\2. Braga\barcelos\250px-LocalRegiaoNort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-243408"/>
            <a:ext cx="4464496" cy="65360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uzivatel\Desktop\Nová složka\Nová složka\2. Braga\Nová složka\guimaraes-ancient-celtic-t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88640"/>
            <a:ext cx="9793088" cy="642671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764704"/>
            <a:ext cx="34563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GUIMARÃES,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800" b="1" dirty="0" smtClean="0"/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erço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ação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Bef>
                <a:spcPct val="20000"/>
              </a:spcBef>
            </a:pP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5" name="Picture 3" descr="C:\Users\uzivatel\Desktop\Nová složka\Nová složka\2. Braga\Nová složka\250px-LocalGuimaraes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581128"/>
            <a:ext cx="1331640" cy="1949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uzivatel\Desktop\Nová složka\Nová složka\2. Braga\Nová složka\gug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873538" cy="3096344"/>
          </a:xfrm>
          <a:prstGeom prst="rect">
            <a:avLst/>
          </a:prstGeom>
          <a:noFill/>
        </p:spPr>
      </p:pic>
      <p:pic>
        <p:nvPicPr>
          <p:cNvPr id="24579" name="Picture 3" descr="C:\Users\uzivatel\Desktop\Nová složka\Nová složka\2. Braga\Nová složka\Guimarae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1"/>
            <a:ext cx="5057087" cy="2448272"/>
          </a:xfrm>
          <a:prstGeom prst="rect">
            <a:avLst/>
          </a:prstGeom>
          <a:noFill/>
        </p:spPr>
      </p:pic>
      <p:pic>
        <p:nvPicPr>
          <p:cNvPr id="24580" name="Picture 4" descr="C:\Users\uzivatel\Desktop\Nová složka\Nová složka\2. Braga\Nová složka\pousada-guimaraes-oliveira-building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524250" cy="2867026"/>
          </a:xfrm>
          <a:prstGeom prst="rect">
            <a:avLst/>
          </a:prstGeom>
          <a:noFill/>
        </p:spPr>
      </p:pic>
      <p:pic>
        <p:nvPicPr>
          <p:cNvPr id="24581" name="Picture 5" descr="C:\Users\uzivatel\Desktop\Nová složka\Nová složka\2. Braga\Nová složka\pousada-guimaraes-oliveira-building-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29000"/>
            <a:ext cx="3707904" cy="2475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uzivatel\Desktop\Nová složka\Nová složka\1. Viana Castelo\Santa-Luz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252010" cy="6237312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436096" y="1700808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VIANA DO CASTELO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3" name="Picture 3" descr="C:\Users\uzivatel\Desktop\Nová složka\Nová složka\1. Viana Castelo\LocalVianaDoCastel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013899"/>
            <a:ext cx="1259632" cy="184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uzivatel\Desktop\Nová složka\Nová složka\1. Viana Castelo\e7c0584255fa6f2981e510285a9e9e4f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87824" cy="4255990"/>
          </a:xfrm>
          <a:prstGeom prst="rect">
            <a:avLst/>
          </a:prstGeom>
          <a:noFill/>
        </p:spPr>
      </p:pic>
      <p:pic>
        <p:nvPicPr>
          <p:cNvPr id="21507" name="Picture 3" descr="C:\Users\uzivatel\Desktop\Nová složka\Nová složka\1. Viana Castelo\Festas da Senhora da Agonia – Viana do Caste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0"/>
            <a:ext cx="3990975" cy="2781300"/>
          </a:xfrm>
          <a:prstGeom prst="rect">
            <a:avLst/>
          </a:prstGeom>
          <a:noFill/>
        </p:spPr>
      </p:pic>
      <p:pic>
        <p:nvPicPr>
          <p:cNvPr id="21508" name="Picture 4" descr="C:\Users\uzivatel\Desktop\Nová složka\Nová složka\1. Viana Castelo\Festa Senhora da Agoni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302" y="2954709"/>
            <a:ext cx="5910698" cy="3903291"/>
          </a:xfrm>
          <a:prstGeom prst="rect">
            <a:avLst/>
          </a:prstGeom>
          <a:noFill/>
        </p:spPr>
      </p:pic>
      <p:pic>
        <p:nvPicPr>
          <p:cNvPr id="21509" name="Picture 5" descr="C:\Users\uzivatel\Desktop\Nová složka\Nová složka\1. Viana Castelo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3075829" cy="2065520"/>
          </a:xfrm>
          <a:prstGeom prst="rect">
            <a:avLst/>
          </a:prstGeom>
          <a:noFill/>
        </p:spPr>
      </p:pic>
      <p:pic>
        <p:nvPicPr>
          <p:cNvPr id="21510" name="Picture 6" descr="C:\Users\uzivatel\Desktop\Nová složka\Nová složka\1. Viana Castelo\images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692696"/>
            <a:ext cx="2341139" cy="1552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C:\Users\uzivatel\Desktop\Nová složka\Nová složka\1. Viana Castelo\Manjeric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437112"/>
            <a:ext cx="4024334" cy="242088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uzivatel\Desktop\Nová složka\Nová složka\1. Viana Castelo\Viana_do_Castel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00675" cy="3590926"/>
          </a:xfrm>
          <a:prstGeom prst="rect">
            <a:avLst/>
          </a:prstGeom>
          <a:noFill/>
        </p:spPr>
      </p:pic>
      <p:pic>
        <p:nvPicPr>
          <p:cNvPr id="22531" name="Picture 3" descr="C:\Users\uzivatel\Desktop\Nová složka\Nová složka\1. Viana Castelo\Viana_do_Castelo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0"/>
            <a:ext cx="2758735" cy="4149080"/>
          </a:xfrm>
          <a:prstGeom prst="rect">
            <a:avLst/>
          </a:prstGeom>
          <a:noFill/>
        </p:spPr>
      </p:pic>
      <p:pic>
        <p:nvPicPr>
          <p:cNvPr id="22532" name="Picture 4" descr="C:\Users\uzivatel\Desktop\Nová složka\Nová složka\1. Viana Castelo\Doces-Branc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1" y="4437112"/>
            <a:ext cx="3227850" cy="2420888"/>
          </a:xfrm>
          <a:prstGeom prst="rect">
            <a:avLst/>
          </a:prstGeom>
          <a:noFill/>
        </p:spPr>
      </p:pic>
      <p:pic>
        <p:nvPicPr>
          <p:cNvPr id="22533" name="Picture 5" descr="C:\Users\uzivatel\Desktop\Nová složka\Nová složka\1. Viana Castelo\Pão-de-Ló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27730"/>
            <a:ext cx="3240360" cy="243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 descr="C:\Users\uzivatel\Desktop\Nová složka\Nová složka\2. Braga\858006024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876256" y="476672"/>
            <a:ext cx="151216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BRAGA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82" name="Picture 10" descr="C:\Users\uzivatel\Desktop\Nová složka\Nová složka\2. Braga\Braga_Mont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2656"/>
            <a:ext cx="4321524" cy="5877272"/>
          </a:xfrm>
          <a:prstGeom prst="rect">
            <a:avLst/>
          </a:prstGeom>
          <a:noFill/>
        </p:spPr>
      </p:pic>
      <p:pic>
        <p:nvPicPr>
          <p:cNvPr id="28683" name="Picture 11" descr="C:\Users\uzivatel\Desktop\Nová složka\Nová složka\2. Braga\estadio_braga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4108004" cy="2225650"/>
          </a:xfrm>
          <a:prstGeom prst="rect">
            <a:avLst/>
          </a:prstGeom>
          <a:noFill/>
        </p:spPr>
      </p:pic>
      <p:pic>
        <p:nvPicPr>
          <p:cNvPr id="28684" name="Picture 12" descr="C:\Users\uzivatel\Desktop\Nová složka\Nová složka\2. Braga\bra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412235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zivatel\Desktop\Nová složka\Nová složka\BANDEIRA PORTU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7"/>
            <a:ext cx="9144000" cy="685472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676" name="Picture 4" descr="C:\Users\uzivatel\Desktop\Nová složka\Nová složka\2. Braga\3809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816424" cy="2544283"/>
          </a:xfrm>
          <a:prstGeom prst="rect">
            <a:avLst/>
          </a:prstGeom>
          <a:noFill/>
        </p:spPr>
      </p:pic>
      <p:pic>
        <p:nvPicPr>
          <p:cNvPr id="28679" name="Picture 7" descr="C:\Users\uzivatel\Desktop\Nová složka\Nová složka\2. Braga\basilica samei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565426" cy="3446418"/>
          </a:xfrm>
          <a:prstGeom prst="rect">
            <a:avLst/>
          </a:prstGeom>
          <a:noFill/>
        </p:spPr>
      </p:pic>
      <p:pic>
        <p:nvPicPr>
          <p:cNvPr id="28680" name="Picture 8" descr="C:\Users\uzivatel\Desktop\Nová složka\Nová složka\2. Braga\bom-jes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6480720" cy="2508666"/>
          </a:xfrm>
          <a:prstGeom prst="rect">
            <a:avLst/>
          </a:prstGeom>
          <a:noFill/>
        </p:spPr>
      </p:pic>
      <p:pic>
        <p:nvPicPr>
          <p:cNvPr id="28681" name="Picture 9" descr="C:\Users\uzivatel\Desktop\Nová složka\Nová složka\2. Braga\Braga-Bom_Jesus(gruta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2259" y="3861048"/>
            <a:ext cx="2481741" cy="2469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Users\uzivatel\Desktop\Nová složka\Nová složka\2. Braga\barcelos\barce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0019" cy="685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23528" y="5013176"/>
            <a:ext cx="34563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BARCELOS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Bef>
                <a:spcPct val="20000"/>
              </a:spcBef>
            </a:pP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3" name="Picture 3" descr="C:\Users\uzivatel\Desktop\Nová složka\Nová složka\2. Braga\barcelos\250px-LocalBarcelos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496" y="4797152"/>
            <a:ext cx="1249977" cy="1829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uzivatel\Desktop\Nová složka\Nová složka\2. Braga\barcelos\159143412_aa39b26c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4464496" cy="3187650"/>
          </a:xfrm>
          <a:prstGeom prst="rect">
            <a:avLst/>
          </a:prstGeom>
          <a:noFill/>
        </p:spPr>
      </p:pic>
      <p:pic>
        <p:nvPicPr>
          <p:cNvPr id="26627" name="Picture 3" descr="C:\Users\uzivatel\Desktop\Nová složka\Nová složka\2. Braga\barcelos\DSC_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583192" cy="3044958"/>
          </a:xfrm>
          <a:prstGeom prst="rect">
            <a:avLst/>
          </a:prstGeom>
          <a:noFill/>
        </p:spPr>
      </p:pic>
      <p:pic>
        <p:nvPicPr>
          <p:cNvPr id="26629" name="Picture 5" descr="C:\Users\uzivatel\Desktop\Nová složka\Nová složka\2. Braga\barcelos\galo_barcel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3892979" cy="4608512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5489848"/>
            <a:ext cx="34563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Galo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Barcelos</a:t>
            </a:r>
            <a:endParaRPr lang="cs-CZ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Bef>
                <a:spcPct val="20000"/>
              </a:spcBef>
            </a:pPr>
            <a:endParaRPr kumimoji="0" lang="cs-CZ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C:\Users\uzivatel\Desktop\Nová složka\Nová složka\4. Vila Real\3112929062_ca062f27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8977621" cy="576064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51520" y="6209928"/>
            <a:ext cx="8424936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VILA REAL					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de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Bef>
                <a:spcPct val="20000"/>
              </a:spcBef>
            </a:pP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3" name="Picture 3" descr="C:\Users\uzivatel\Desktop\Nová složka\Nová složka\4. Vila Real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3704186"/>
            <a:ext cx="1330077" cy="1955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Users\uzivatel\Desktop\Nová složka\Nová složka\4. Vila Real\250px-VilaRealSqu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175000" cy="2387600"/>
          </a:xfrm>
          <a:prstGeom prst="rect">
            <a:avLst/>
          </a:prstGeom>
          <a:noFill/>
        </p:spPr>
      </p:pic>
      <p:pic>
        <p:nvPicPr>
          <p:cNvPr id="31747" name="Picture 3" descr="C:\Users\uzivatel\Desktop\Nová složka\Nová složka\4. Vila Real\Vila-R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24744"/>
            <a:ext cx="4648572" cy="3486429"/>
          </a:xfrm>
          <a:prstGeom prst="rect">
            <a:avLst/>
          </a:prstGeom>
          <a:noFill/>
        </p:spPr>
      </p:pic>
      <p:pic>
        <p:nvPicPr>
          <p:cNvPr id="31748" name="Picture 4" descr="C:\Users\uzivatel\Desktop\Nová složka\Nová složka\4. Vila Real\vila-real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C:\Users\uzivatel\Desktop\Nová složka\Nová složka\5. Braganca\braganç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233524" cy="616530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51520" y="404664"/>
            <a:ext cx="34563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BRAGANÇA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1" name="Picture 3" descr="C:\Users\uzivatel\Desktop\Nová složka\Nová složka\5. Braganca\250px-LocalBraganc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620688"/>
            <a:ext cx="1301130" cy="1904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C:\Users\uzivatel\Desktop\Nová složka\Nová složka\5. Braganca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264363" cy="2448272"/>
          </a:xfrm>
          <a:prstGeom prst="rect">
            <a:avLst/>
          </a:prstGeom>
          <a:noFill/>
        </p:spPr>
      </p:pic>
      <p:pic>
        <p:nvPicPr>
          <p:cNvPr id="33795" name="Picture 3" descr="C:\Users\uzivatel\Desktop\Nová složka\Nová složka\5. Braganca\1901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3096344" cy="2320194"/>
          </a:xfrm>
          <a:prstGeom prst="rect">
            <a:avLst/>
          </a:prstGeom>
          <a:noFill/>
        </p:spPr>
      </p:pic>
      <p:pic>
        <p:nvPicPr>
          <p:cNvPr id="33796" name="Picture 4" descr="C:\Users\uzivatel\Desktop\Nová složka\Nová složka\5. Braganca\Pauliteiros-de-Mir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0"/>
            <a:ext cx="5800080" cy="3867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7" name="Picture 5" descr="C:\Users\uzivatel\Desktop\Nová složka\Nová složka\5. Braganca\Caretos de Podence Soledade Martinho Costa 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6474296" cy="4321593"/>
          </a:xfrm>
          <a:prstGeom prst="rect">
            <a:avLst/>
          </a:prstGeom>
          <a:noFill/>
        </p:spPr>
      </p:pic>
      <p:pic>
        <p:nvPicPr>
          <p:cNvPr id="33798" name="Picture 6" descr="C:\Users\uzivatel\Desktop\Nová složka\Nová složka\5. Braganca\festa dos rapazes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810000" cy="2419350"/>
          </a:xfrm>
          <a:prstGeom prst="rect">
            <a:avLst/>
          </a:prstGeom>
          <a:noFill/>
        </p:spPr>
      </p:pic>
      <p:pic>
        <p:nvPicPr>
          <p:cNvPr id="33799" name="Picture 7" descr="C:\Users\uzivatel\Desktop\Nová složka\Nová složka\5. Braganca\A FESTA DOS RAPAZES DE VARG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92696"/>
            <a:ext cx="2592288" cy="1658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C:\Users\uzivatel\Desktop\Nová složka\Nová složka\3. Porto\foz-p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17" y="260648"/>
            <a:ext cx="9153017" cy="633670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660232" y="764704"/>
            <a:ext cx="194421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Users\uzivatel\Desktop\Nová složka\Nová složka\3. Porto\Porto - Boutique Hot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906908" cy="2952328"/>
          </a:xfrm>
          <a:prstGeom prst="rect">
            <a:avLst/>
          </a:prstGeom>
          <a:noFill/>
        </p:spPr>
      </p:pic>
      <p:pic>
        <p:nvPicPr>
          <p:cNvPr id="36867" name="Picture 3" descr="C:\Users\uzivatel\Desktop\Nová složka\Nová složka\3. Porto\bolhao-4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8640"/>
            <a:ext cx="5502920" cy="2976069"/>
          </a:xfrm>
          <a:prstGeom prst="rect">
            <a:avLst/>
          </a:prstGeom>
          <a:noFill/>
        </p:spPr>
      </p:pic>
      <p:pic>
        <p:nvPicPr>
          <p:cNvPr id="9" name="Picture 4" descr="C:\Users\uzivatel\Desktop\Nová složka\Nová složka\3. Porto\6501536_ndvNF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342852"/>
            <a:ext cx="4248472" cy="3182492"/>
          </a:xfrm>
          <a:prstGeom prst="rect">
            <a:avLst/>
          </a:prstGeom>
          <a:noFill/>
        </p:spPr>
      </p:pic>
      <p:pic>
        <p:nvPicPr>
          <p:cNvPr id="10" name="Picture 5" descr="C:\Users\uzivatel\Desktop\Nová složka\Nová složka\3. Porto\BolhaoMarket_beertrav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3816424" cy="2507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uzivatel\Desktop\Nová složka\Nová složka\portugal_e_ilh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344816" cy="63422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 descr="C:\Users\uzivatel\Desktop\Nová složka\Nová složka\3. Porto\Porto_-_Torre_dos_Clérigos_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664296" cy="3979582"/>
          </a:xfrm>
          <a:prstGeom prst="rect">
            <a:avLst/>
          </a:prstGeom>
          <a:noFill/>
        </p:spPr>
      </p:pic>
      <p:pic>
        <p:nvPicPr>
          <p:cNvPr id="38915" name="Picture 3" descr="C:\Users\uzivatel\Desktop\Nová složka\Nová složka\3. Porto\Ponte do Infante D Henrique à noite Por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744416" cy="2496277"/>
          </a:xfrm>
          <a:prstGeom prst="rect">
            <a:avLst/>
          </a:prstGeom>
          <a:noFill/>
        </p:spPr>
      </p:pic>
      <p:pic>
        <p:nvPicPr>
          <p:cNvPr id="38918" name="Picture 6" descr="C:\Users\uzivatel\Desktop\Nová složka\Nová složka\3. Porto\residencial-dos-aliados-porto_100320091326448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88640"/>
            <a:ext cx="4824536" cy="3612792"/>
          </a:xfrm>
          <a:prstGeom prst="rect">
            <a:avLst/>
          </a:prstGeom>
          <a:noFill/>
        </p:spPr>
      </p:pic>
      <p:pic>
        <p:nvPicPr>
          <p:cNvPr id="38919" name="Picture 7" descr="C:\Users\uzivatel\Desktop\Nová složka\Nová složka\3. Porto\por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096344" cy="247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 descr="C:\Users\uzivatel\Desktop\Nová složka\Nová složka\3. Porto\The-Ribiera-of-Porto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3693704" cy="2564904"/>
          </a:xfrm>
          <a:prstGeom prst="rect">
            <a:avLst/>
          </a:prstGeom>
          <a:noFill/>
        </p:spPr>
      </p:pic>
      <p:pic>
        <p:nvPicPr>
          <p:cNvPr id="37891" name="Picture 3" descr="C:\Users\uzivatel\Desktop\Nová složka\Nová složka\3. Porto\1b7bd8bfe84013cde1d9336fa532ce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3474318" cy="2316212"/>
          </a:xfrm>
          <a:prstGeom prst="rect">
            <a:avLst/>
          </a:prstGeom>
          <a:noFill/>
        </p:spPr>
      </p:pic>
      <p:pic>
        <p:nvPicPr>
          <p:cNvPr id="37893" name="Picture 5" descr="C:\Users\uzivatel\Desktop\Nová složka\Nová složka\3. Porto\m-porto-1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3531940" cy="2472358"/>
          </a:xfrm>
          <a:prstGeom prst="rect">
            <a:avLst/>
          </a:prstGeom>
          <a:noFill/>
        </p:spPr>
      </p:pic>
      <p:pic>
        <p:nvPicPr>
          <p:cNvPr id="37894" name="Picture 6" descr="C:\Users\uzivatel\Desktop\Nová složka\Nová složka\3. Porto\Douro_Nost__lgic_4f883f38eeed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8640"/>
            <a:ext cx="3810000" cy="2895600"/>
          </a:xfrm>
          <a:prstGeom prst="rect">
            <a:avLst/>
          </a:prstGeom>
          <a:noFill/>
        </p:spPr>
      </p:pic>
      <p:pic>
        <p:nvPicPr>
          <p:cNvPr id="37895" name="Picture 7" descr="C:\Users\uzivatel\Desktop\Nová složka\Nová složka\3. Porto\vila-nova-de-ga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9465" y="2924944"/>
            <a:ext cx="4884535" cy="32693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 descr="C:\Users\uzivatel\Desktop\Nová složka\Nová složka\3. Porto\ng1283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4649310" cy="3096344"/>
          </a:xfrm>
          <a:prstGeom prst="rect">
            <a:avLst/>
          </a:prstGeom>
          <a:noFill/>
        </p:spPr>
      </p:pic>
      <p:pic>
        <p:nvPicPr>
          <p:cNvPr id="39939" name="Picture 3" descr="C:\Users\uzivatel\Desktop\Nová složka\Nová složka\3. Porto\aeroporto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068960"/>
            <a:ext cx="4704523" cy="3528392"/>
          </a:xfrm>
          <a:prstGeom prst="rect">
            <a:avLst/>
          </a:prstGeom>
          <a:noFill/>
        </p:spPr>
      </p:pic>
      <p:pic>
        <p:nvPicPr>
          <p:cNvPr id="39940" name="Picture 4" descr="C:\Users\uzivatel\Desktop\Nová složka\Nová složka\3. Porto\59093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792695" cy="2252861"/>
          </a:xfrm>
          <a:prstGeom prst="rect">
            <a:avLst/>
          </a:prstGeom>
          <a:noFill/>
        </p:spPr>
      </p:pic>
      <p:pic>
        <p:nvPicPr>
          <p:cNvPr id="39941" name="Picture 5" descr="C:\Users\uzivatel\Desktop\Nová složka\Nová složka\3. Porto\aeroporto_francisco_sa_carneiro_avioes_tap_portugal_viage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32656"/>
            <a:ext cx="3692525" cy="24923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7200800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en-US" sz="6600" dirty="0" smtClean="0">
                <a:latin typeface="Lucida Handwriting" pitchFamily="66" charset="0"/>
              </a:rPr>
              <a:t>CENTRO</a:t>
            </a:r>
            <a:endParaRPr lang="cs-CZ" sz="6600" dirty="0">
              <a:latin typeface="Lucida Handwriting" pitchFamily="66" charset="0"/>
            </a:endParaRPr>
          </a:p>
        </p:txBody>
      </p:sp>
      <p:pic>
        <p:nvPicPr>
          <p:cNvPr id="40962" name="Picture 2" descr="C:\Users\uzivatel\Desktop\Nová složka\Nová složka\6. Aveiro\250px-LocalRegiaoCentr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-243408"/>
            <a:ext cx="4464496" cy="65360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C:\Users\uzivatel\Desktop\Nová složka\Nová složka\6. Aveiro\Aveiro-the-place-to-go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141" y="476672"/>
            <a:ext cx="9194141" cy="5517232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436096" y="5013176"/>
            <a:ext cx="331236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AVEIRO,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Veneza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Portugal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C:\Users\uzivatel\Desktop\Nová složka\Nová složka\6. Aveiro\aveiro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744418" cy="2808312"/>
          </a:xfrm>
          <a:prstGeom prst="rect">
            <a:avLst/>
          </a:prstGeom>
          <a:noFill/>
        </p:spPr>
      </p:pic>
      <p:pic>
        <p:nvPicPr>
          <p:cNvPr id="43013" name="Picture 5" descr="C:\Users\uzivatel\Desktop\Nová složka\Nová složka\6. Aveiro\2425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4608512" cy="2377992"/>
          </a:xfrm>
          <a:prstGeom prst="rect">
            <a:avLst/>
          </a:prstGeom>
          <a:noFill/>
        </p:spPr>
      </p:pic>
      <p:pic>
        <p:nvPicPr>
          <p:cNvPr id="43015" name="Picture 7" descr="C:\Users\uzivatel\Desktop\Nová složka\Nová složka\6. Aveiro\CVP_A4554 bug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268760"/>
            <a:ext cx="2730037" cy="2047528"/>
          </a:xfrm>
          <a:prstGeom prst="rect">
            <a:avLst/>
          </a:prstGeom>
          <a:noFill/>
        </p:spPr>
      </p:pic>
      <p:pic>
        <p:nvPicPr>
          <p:cNvPr id="43011" name="Picture 3" descr="C:\Users\uzivatel\Desktop\Nová složka\Nová složka\6. Aveiro\aveiro-092307-1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88640"/>
            <a:ext cx="2587724" cy="1725149"/>
          </a:xfrm>
          <a:prstGeom prst="rect">
            <a:avLst/>
          </a:prstGeom>
          <a:noFill/>
        </p:spPr>
      </p:pic>
      <p:pic>
        <p:nvPicPr>
          <p:cNvPr id="43014" name="Picture 6" descr="C:\Users\uzivatel\Desktop\Nová složka\Nová složka\6. Aveiro\Aveiro_450W299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204864"/>
            <a:ext cx="2664296" cy="1770030"/>
          </a:xfrm>
          <a:prstGeom prst="rect">
            <a:avLst/>
          </a:prstGeom>
          <a:noFill/>
        </p:spPr>
      </p:pic>
      <p:pic>
        <p:nvPicPr>
          <p:cNvPr id="43016" name="Picture 8" descr="C:\Users\uzivatel\Desktop\Nová složka\Nová složka\6. Aveiro\ovosmol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077072"/>
            <a:ext cx="3480122" cy="2615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8" descr="C:\Users\uzivatel\Desktop\Nová složka\Nová složka\6. Aveiro\ovosm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01008"/>
            <a:ext cx="3480122" cy="2615705"/>
          </a:xfrm>
          <a:prstGeom prst="rect">
            <a:avLst/>
          </a:prstGeom>
          <a:noFill/>
        </p:spPr>
      </p:pic>
      <p:pic>
        <p:nvPicPr>
          <p:cNvPr id="44034" name="Picture 2" descr="C:\Users\uzivatel\Desktop\Nová složka\Nová složka\6. Aveiro\image_hotel_exterior_hotelsurrounding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4664"/>
            <a:ext cx="3185368" cy="2730315"/>
          </a:xfrm>
          <a:prstGeom prst="rect">
            <a:avLst/>
          </a:prstGeom>
          <a:noFill/>
        </p:spPr>
      </p:pic>
      <p:pic>
        <p:nvPicPr>
          <p:cNvPr id="44035" name="Picture 3" descr="C:\Users\uzivatel\Desktop\Nová složka\Nová složka\6. Aveiro\old_rr_station_avei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39"/>
            <a:ext cx="4680520" cy="3118305"/>
          </a:xfrm>
          <a:prstGeom prst="rect">
            <a:avLst/>
          </a:prstGeom>
          <a:noFill/>
        </p:spPr>
      </p:pic>
      <p:pic>
        <p:nvPicPr>
          <p:cNvPr id="44036" name="Picture 4" descr="C:\Users\uzivatel\Desktop\Nová složka\Nová složka\6. Aveiro\stažený soub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429000"/>
            <a:ext cx="4392488" cy="292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58" name="Picture 2" descr="C:\Users\uzivatel\Desktop\Nová složka\Nová složka\6. Aveiro\aveiro-costa-n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0648"/>
            <a:ext cx="5645843" cy="3752825"/>
          </a:xfrm>
          <a:prstGeom prst="rect">
            <a:avLst/>
          </a:prstGeom>
          <a:noFill/>
        </p:spPr>
      </p:pic>
      <p:pic>
        <p:nvPicPr>
          <p:cNvPr id="45059" name="Picture 3" descr="C:\Users\uzivatel\Desktop\Nová složka\Nová složka\6. Aveiro\casas-avei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3027"/>
            <a:ext cx="4701252" cy="2714973"/>
          </a:xfrm>
          <a:prstGeom prst="rect">
            <a:avLst/>
          </a:prstGeom>
          <a:noFill/>
        </p:spPr>
      </p:pic>
      <p:pic>
        <p:nvPicPr>
          <p:cNvPr id="45060" name="Picture 4" descr="C:\Users\uzivatel\Desktop\Nová složka\Nová složka\6. Aveiro\DSCF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293096"/>
            <a:ext cx="3048000" cy="2286000"/>
          </a:xfrm>
          <a:prstGeom prst="rect">
            <a:avLst/>
          </a:prstGeom>
          <a:noFill/>
        </p:spPr>
      </p:pic>
      <p:pic>
        <p:nvPicPr>
          <p:cNvPr id="45061" name="Picture 5" descr="C:\Users\uzivatel\Desktop\Nová složka\Nová složka\6. Aveiro\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764704"/>
            <a:ext cx="2520280" cy="2520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2" name="Picture 2" descr="C:\Users\uzivatel\Desktop\Nová složka\Nová složka\7. Viseu\img%5Cse_vis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396536" cy="5821015"/>
          </a:xfrm>
          <a:prstGeom prst="rect">
            <a:avLst/>
          </a:prstGeom>
          <a:noFill/>
        </p:spPr>
      </p:pic>
      <p:pic>
        <p:nvPicPr>
          <p:cNvPr id="46083" name="Picture 3" descr="C:\Users\uzivatel\Desktop\Nová složka\Nová složka\7. Viseu\250px-LocalViseu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4683666"/>
            <a:ext cx="1229122" cy="1799435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51520" y="620688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VISEU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6" name="Picture 2" descr="C:\Users\uzivatel\Desktop\Nová složka\Nová složka\7. Viseu\7611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0648"/>
            <a:ext cx="4723854" cy="3542892"/>
          </a:xfrm>
          <a:prstGeom prst="rect">
            <a:avLst/>
          </a:prstGeom>
          <a:noFill/>
        </p:spPr>
      </p:pic>
      <p:pic>
        <p:nvPicPr>
          <p:cNvPr id="47107" name="Picture 3" descr="C:\Users\uzivatel\Desktop\Nová složka\Nová složka\7. Viseu\pousada-de-viseu-home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5064"/>
            <a:ext cx="4032010" cy="2520280"/>
          </a:xfrm>
          <a:prstGeom prst="rect">
            <a:avLst/>
          </a:prstGeom>
          <a:noFill/>
        </p:spPr>
      </p:pic>
      <p:pic>
        <p:nvPicPr>
          <p:cNvPr id="47108" name="Picture 4" descr="C:\Users\uzivatel\Desktop\Nová složka\Nová složka\7. Viseu\viriat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509120"/>
            <a:ext cx="2747797" cy="2060848"/>
          </a:xfrm>
          <a:prstGeom prst="rect">
            <a:avLst/>
          </a:prstGeom>
          <a:noFill/>
        </p:spPr>
      </p:pic>
      <p:pic>
        <p:nvPicPr>
          <p:cNvPr id="47109" name="Picture 5" descr="C:\Users\uzivatel\Desktop\Nová složka\Nová složka\7. Viseu\rotundinha_de_vise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9120"/>
            <a:ext cx="2123728" cy="2075705"/>
          </a:xfrm>
          <a:prstGeom prst="rect">
            <a:avLst/>
          </a:prstGeom>
          <a:noFill/>
        </p:spPr>
      </p:pic>
      <p:pic>
        <p:nvPicPr>
          <p:cNvPr id="47110" name="Picture 6" descr="C:\Users\uzivatel\Desktop\Nová složka\Nová složka\7. Viseu\Nt-Viriato_Vise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0648"/>
            <a:ext cx="3312368" cy="4156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uzivatel\Desktop\Nová složka\Nová složka\portugal_Regi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184576" cy="6799444"/>
          </a:xfrm>
          <a:prstGeom prst="rect">
            <a:avLst/>
          </a:prstGeom>
          <a:noFill/>
        </p:spPr>
      </p:pic>
      <p:pic>
        <p:nvPicPr>
          <p:cNvPr id="2051" name="Picture 3" descr="C:\Users\uzivatel\Desktop\Nová složka\Nová složka\mapa_distritos_portuga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528392" cy="68240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8130" name="Picture 2" descr="C:\Users\uzivatel\Desktop\Nová složka\Nová složka\7. Viseu\10519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573016"/>
            <a:ext cx="4045744" cy="3034308"/>
          </a:xfrm>
          <a:prstGeom prst="rect">
            <a:avLst/>
          </a:prstGeom>
          <a:noFill/>
        </p:spPr>
      </p:pic>
      <p:pic>
        <p:nvPicPr>
          <p:cNvPr id="48131" name="Picture 3" descr="C:\Users\uzivatel\Desktop\Nová složka\Nová složka\7. Viseu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503523" cy="2624261"/>
          </a:xfrm>
          <a:prstGeom prst="rect">
            <a:avLst/>
          </a:prstGeom>
          <a:noFill/>
        </p:spPr>
      </p:pic>
      <p:pic>
        <p:nvPicPr>
          <p:cNvPr id="48132" name="Picture 4" descr="C:\Users\uzivatel\Desktop\Nová složka\Nová složka\7. Viseu\piodã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30352"/>
            <a:ext cx="4313997" cy="3127648"/>
          </a:xfrm>
          <a:prstGeom prst="rect">
            <a:avLst/>
          </a:prstGeom>
          <a:noFill/>
        </p:spPr>
      </p:pic>
      <p:pic>
        <p:nvPicPr>
          <p:cNvPr id="48133" name="Picture 5" descr="C:\Users\uzivatel\Desktop\Nová složka\Nová složka\7. Viseu\Piod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4608512" cy="3197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4" name="Picture 2" descr="C:\Users\uzivatel\Desktop\Nová složka\Nová složka\8. Guarda\3208766875_68f0ecf7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5235" cy="652534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156176" y="908720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UARDA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 descr="C:\Users\uzivatel\Desktop\Nová složka\Nová složka\8. Guarda\3250556198_514115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2656"/>
            <a:ext cx="3648405" cy="2736304"/>
          </a:xfrm>
          <a:prstGeom prst="rect">
            <a:avLst/>
          </a:prstGeom>
          <a:noFill/>
        </p:spPr>
      </p:pic>
      <p:pic>
        <p:nvPicPr>
          <p:cNvPr id="50179" name="Picture 3" descr="C:\Users\uzivatel\Desktop\Nová složka\Nová složka\8. Guarda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56992"/>
            <a:ext cx="3304605" cy="2475264"/>
          </a:xfrm>
          <a:prstGeom prst="rect">
            <a:avLst/>
          </a:prstGeom>
          <a:noFill/>
        </p:spPr>
      </p:pic>
      <p:pic>
        <p:nvPicPr>
          <p:cNvPr id="50180" name="Picture 4" descr="C:\Users\uzivatel\Desktop\Nová složka\Nová složka\8. Guarda\Guar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92488" cy="3294366"/>
          </a:xfrm>
          <a:prstGeom prst="rect">
            <a:avLst/>
          </a:prstGeom>
          <a:noFill/>
        </p:spPr>
      </p:pic>
      <p:pic>
        <p:nvPicPr>
          <p:cNvPr id="50181" name="Picture 5" descr="C:\Users\uzivatel\Desktop\Nová složka\Nová složka\8. Guarda\2546367556_926dddeb8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933056"/>
            <a:ext cx="3168352" cy="2281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02" name="Picture 2" descr="C:\Users\uzivatel\Desktop\Nová složka\Nová složka\8. Guarda\1530582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791331" cy="3645024"/>
          </a:xfrm>
          <a:prstGeom prst="rect">
            <a:avLst/>
          </a:prstGeom>
          <a:noFill/>
        </p:spPr>
      </p:pic>
      <p:pic>
        <p:nvPicPr>
          <p:cNvPr id="51203" name="Picture 3" descr="C:\Users\uzivatel\Desktop\Nová složka\Nová složka\8. Guarda\Torre-Serra_da_Estrela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36912"/>
            <a:ext cx="5323961" cy="3968006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11560" y="4509120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Serra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Estrela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 descr="C:\Users\uzivatel\Desktop\Nová složka\Nová složka\9. Coimbra\coimbra_-_night_view_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6938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644008" y="5229200"/>
            <a:ext cx="381642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COIMBRA, 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cidade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dos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estudantes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227" name="Picture 3" descr="C:\Users\uzivatel\Desktop\Nová složka\Nová složka\9. Coimbra\245px-LocalCoimbr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4503669"/>
            <a:ext cx="1403648" cy="2056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 descr="C:\Users\uzivatel\Desktop\Nová složka\Nová složka\9. Coimbra\800px-Coimbra_December_2011-1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8352928" cy="3309848"/>
          </a:xfrm>
          <a:prstGeom prst="rect">
            <a:avLst/>
          </a:prstGeom>
          <a:noFill/>
        </p:spPr>
      </p:pic>
      <p:pic>
        <p:nvPicPr>
          <p:cNvPr id="53251" name="Picture 3" descr="C:\Users\uzivatel\Desktop\Nová složka\Nová složka\9. Coimbra\P1080329_Pazos_da_Universidade_(Coimbra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679428" cy="2759571"/>
          </a:xfrm>
          <a:prstGeom prst="rect">
            <a:avLst/>
          </a:prstGeom>
          <a:noFill/>
        </p:spPr>
      </p:pic>
      <p:pic>
        <p:nvPicPr>
          <p:cNvPr id="53252" name="Picture 4" descr="C:\Users\uzivatel\Desktop\Nová složka\Nová složka\9. Coimbra\quinta-das-lagrima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4274" name="Picture 2" descr="C:\Users\uzivatel\Desktop\Nová složka\Nová složka\9. Coimbra\qf-coimbra0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3"/>
            <a:ext cx="3106169" cy="4392488"/>
          </a:xfrm>
          <a:prstGeom prst="rect">
            <a:avLst/>
          </a:prstGeom>
          <a:noFill/>
        </p:spPr>
      </p:pic>
      <p:pic>
        <p:nvPicPr>
          <p:cNvPr id="54275" name="Picture 3" descr="C:\Users\uzivatel\Desktop\Nová složka\Nová složka\9. Coimbra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88640"/>
            <a:ext cx="4989660" cy="3207639"/>
          </a:xfrm>
          <a:prstGeom prst="rect">
            <a:avLst/>
          </a:prstGeom>
          <a:noFill/>
        </p:spPr>
      </p:pic>
      <p:pic>
        <p:nvPicPr>
          <p:cNvPr id="54276" name="Picture 4" descr="C:\Users\uzivatel\Desktop\Nová složka\Nová složka\9. Coimbra\estudantes-queimafitasCoimbra-serenata-06051113745dfa_400x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6094" y="3573016"/>
            <a:ext cx="3567906" cy="2006947"/>
          </a:xfrm>
          <a:prstGeom prst="rect">
            <a:avLst/>
          </a:prstGeom>
          <a:noFill/>
        </p:spPr>
      </p:pic>
      <p:pic>
        <p:nvPicPr>
          <p:cNvPr id="54277" name="Picture 5" descr="C:\Users\uzivatel\Desktop\Nová složka\Nová složka\9. Coimbra\Queima R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653136"/>
            <a:ext cx="3096344" cy="2322258"/>
          </a:xfrm>
          <a:prstGeom prst="rect">
            <a:avLst/>
          </a:prstGeom>
          <a:noFill/>
        </p:spPr>
      </p:pic>
      <p:pic>
        <p:nvPicPr>
          <p:cNvPr id="54278" name="Picture 6" descr="C:\Users\uzivatel\Desktop\Nová složka\Nová složka\9. Coimbra\traje-academico-nacional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005064"/>
            <a:ext cx="1803634" cy="2534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 descr="C:\Users\uzivatel\Desktop\Nová složka\Nová složka\11. Leiria\lei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084168" y="404664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LEIRIA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3" descr="C:\Users\uzivatel\Desktop\Nová složka\Nová složka\11. Leiria\250px-LocalLeiri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293096"/>
            <a:ext cx="1555240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6322" name="Picture 2" descr="C:\Users\uzivatel\Desktop\Nová složka\Nová složka\11. Leiria\Leiria-Ca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126776"/>
            <a:ext cx="6984776" cy="698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uzivatel\Desktop\Nová složka\Nová složka\Oceano\Foz_do_Arelho_windsu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287000" cy="6858000"/>
          </a:xfrm>
          <a:prstGeom prst="rect">
            <a:avLst/>
          </a:prstGeom>
          <a:noFill/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2051720" y="1124744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raia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Foz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Arelho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7200" dirty="0" smtClean="0">
                <a:solidFill>
                  <a:srgbClr val="00B050"/>
                </a:solidFill>
                <a:latin typeface="Lucida Handwriting" pitchFamily="66" charset="0"/>
              </a:rPr>
              <a:t>POR</a:t>
            </a:r>
            <a:r>
              <a:rPr lang="cs-CZ" sz="7200" dirty="0" smtClean="0">
                <a:solidFill>
                  <a:srgbClr val="FFFF00"/>
                </a:solidFill>
                <a:latin typeface="Lucida Handwriting" pitchFamily="66" charset="0"/>
              </a:rPr>
              <a:t>T</a:t>
            </a:r>
            <a:r>
              <a:rPr lang="cs-CZ" sz="7200" dirty="0" smtClean="0">
                <a:solidFill>
                  <a:srgbClr val="FF0000"/>
                </a:solidFill>
                <a:latin typeface="Lucida Handwriting" pitchFamily="66" charset="0"/>
              </a:rPr>
              <a:t>UGAL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ln w="1905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2"/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República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Democrática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Parlamentarista</a:t>
            </a:r>
          </a:p>
          <a:p>
            <a:pPr lvl="5"/>
            <a:r>
              <a:rPr lang="cs-CZ" sz="2200" dirty="0" smtClean="0"/>
              <a:t>Presidente - </a:t>
            </a:r>
            <a:r>
              <a:rPr lang="cs-CZ" sz="2200" dirty="0" err="1" smtClean="0"/>
              <a:t>Aníbal</a:t>
            </a:r>
            <a:r>
              <a:rPr lang="cs-CZ" sz="2200" dirty="0" smtClean="0"/>
              <a:t> </a:t>
            </a:r>
            <a:r>
              <a:rPr lang="cs-CZ" sz="2200" dirty="0" err="1" smtClean="0"/>
              <a:t>Cavaco</a:t>
            </a:r>
            <a:r>
              <a:rPr lang="cs-CZ" sz="2200" dirty="0" smtClean="0"/>
              <a:t> </a:t>
            </a:r>
            <a:r>
              <a:rPr lang="cs-CZ" sz="2200" dirty="0" err="1" smtClean="0"/>
              <a:t>Silva</a:t>
            </a:r>
            <a:endParaRPr lang="cs-CZ" sz="2200" dirty="0" smtClean="0"/>
          </a:p>
          <a:p>
            <a:pPr lvl="5"/>
            <a:r>
              <a:rPr lang="cs-CZ" sz="2200" dirty="0" err="1" smtClean="0"/>
              <a:t>Primeiro</a:t>
            </a:r>
            <a:r>
              <a:rPr lang="cs-CZ" sz="2200" dirty="0" smtClean="0"/>
              <a:t>-</a:t>
            </a:r>
            <a:r>
              <a:rPr lang="cs-CZ" sz="2200" dirty="0" err="1" smtClean="0"/>
              <a:t>ministro</a:t>
            </a:r>
            <a:r>
              <a:rPr lang="cs-CZ" sz="2200" dirty="0" smtClean="0"/>
              <a:t> - </a:t>
            </a:r>
            <a:r>
              <a:rPr lang="cs-CZ" sz="2200" dirty="0" err="1" smtClean="0"/>
              <a:t>Pedro</a:t>
            </a:r>
            <a:r>
              <a:rPr lang="cs-CZ" sz="2200" dirty="0" smtClean="0"/>
              <a:t> </a:t>
            </a:r>
            <a:r>
              <a:rPr lang="cs-CZ" sz="2200" dirty="0" err="1" smtClean="0"/>
              <a:t>Passos</a:t>
            </a:r>
            <a:r>
              <a:rPr lang="cs-CZ" sz="2200" dirty="0" smtClean="0"/>
              <a:t> </a:t>
            </a:r>
            <a:r>
              <a:rPr lang="cs-CZ" sz="2200" dirty="0" err="1" smtClean="0"/>
              <a:t>Coelho</a:t>
            </a:r>
            <a:endParaRPr lang="cs-CZ" sz="2200" dirty="0" smtClean="0"/>
          </a:p>
          <a:p>
            <a:endParaRPr lang="cs-CZ" sz="2800" b="1" dirty="0" smtClean="0"/>
          </a:p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10 561 614 </a:t>
            </a:r>
            <a:r>
              <a:rPr 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2011)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Entrada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cs-CZ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 - 1 </a:t>
            </a:r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cs-CZ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Janeiro</a:t>
            </a:r>
            <a:r>
              <a:rPr lang="cs-CZ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</a:t>
            </a:r>
            <a:r>
              <a:rPr 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</a:t>
            </a:r>
          </a:p>
          <a:p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Moeda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</a:t>
            </a:r>
            <a:r>
              <a:rPr lang="cs-CZ" dirty="0"/>
              <a:t> </a:t>
            </a:r>
          </a:p>
          <a:p>
            <a:endParaRPr lang="cs-CZ" dirty="0"/>
          </a:p>
          <a:p>
            <a:endParaRPr lang="cs-CZ" dirty="0"/>
          </a:p>
          <a:p>
            <a:endParaRPr lang="cs-CZ" b="1" dirty="0" smtClean="0"/>
          </a:p>
          <a:p>
            <a:endParaRPr lang="cs-CZ" b="1" dirty="0"/>
          </a:p>
          <a:p>
            <a:pPr lvl="2"/>
            <a:endParaRPr lang="cs-CZ" dirty="0"/>
          </a:p>
          <a:p>
            <a:pPr lvl="2">
              <a:buNone/>
            </a:pPr>
            <a:endParaRPr lang="cs-CZ" dirty="0" smtClean="0"/>
          </a:p>
        </p:txBody>
      </p:sp>
      <p:pic>
        <p:nvPicPr>
          <p:cNvPr id="6147" name="Picture 3" descr="C:\Users\uzivatel\Desktop\Nová složka\Nová složka\moeda\1_euro_Portug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5517232"/>
            <a:ext cx="1080120" cy="1080120"/>
          </a:xfrm>
          <a:prstGeom prst="rect">
            <a:avLst/>
          </a:prstGeom>
          <a:noFill/>
        </p:spPr>
      </p:pic>
      <p:pic>
        <p:nvPicPr>
          <p:cNvPr id="6148" name="Picture 4" descr="C:\Users\uzivatel\Desktop\Nová složka\Nová složka\moeda\1-euro-mi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517232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C:\Users\uzivatel\Desktop\Nová složka\Nová složka\Oceano\nazaré-pra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841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508104" y="2204864"/>
            <a:ext cx="34918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Praia 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</a:t>
            </a:r>
            <a:r>
              <a:rPr kumimoji="0" lang="cs-CZ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cs-CZ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é, </a:t>
            </a:r>
            <a:r>
              <a:rPr kumimoji="0" lang="cs-CZ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Leiria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9" name="Picture 3" descr="C:\Users\uzivatel\Desktop\Nová složka\Nová složka\Oceano\Praia do Norte, Nazaréě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9884" cy="6858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436096" y="5157192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smtClean="0"/>
              <a:t>P</a:t>
            </a:r>
            <a:r>
              <a:rPr lang="pt-BR" sz="2800" b="1" dirty="0" smtClean="0"/>
              <a:t>raia </a:t>
            </a:r>
            <a:r>
              <a:rPr lang="cs-CZ" sz="2800" b="1" dirty="0" smtClean="0"/>
              <a:t>do </a:t>
            </a:r>
            <a:r>
              <a:rPr lang="cs-CZ" sz="2800" b="1" dirty="0" err="1" smtClean="0"/>
              <a:t>Norte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Nazaré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7" name="Picture 3" descr="C:\Users\uzivatel\Desktop\Nová složka\Nová složka\12. Santarem\Ponte Santaré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332656"/>
            <a:ext cx="34563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SANTAR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ÉM,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Ribatejo</a:t>
            </a:r>
            <a:endParaRPr kumimoji="0" lang="cs-CZ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8370" name="Picture 2" descr="C:\Users\uzivatel\Desktop\Nová složka\Nová složka\12. Santarem\250px-Santare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648870" cy="3384376"/>
          </a:xfrm>
          <a:prstGeom prst="rect">
            <a:avLst/>
          </a:prstGeom>
          <a:noFill/>
        </p:spPr>
      </p:pic>
      <p:pic>
        <p:nvPicPr>
          <p:cNvPr id="58371" name="Picture 3" descr="C:\Users\uzivatel\Desktop\Nová složka\Nová složka\12. Santarem\379921154_6a3ad3f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720599" cy="2476525"/>
          </a:xfrm>
          <a:prstGeom prst="rect">
            <a:avLst/>
          </a:prstGeom>
          <a:noFill/>
        </p:spPr>
      </p:pic>
      <p:pic>
        <p:nvPicPr>
          <p:cNvPr id="58372" name="Picture 4" descr="C:\Users\uzivatel\Desktop\Nová složka\Nová složka\12. Santarem\santar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933056"/>
            <a:ext cx="4744749" cy="2585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9394" name="Picture 2" descr="C:\Users\uzivatel\Desktop\Nová složka\Nová složka\12. Santarem\2005-10cartaz_gole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505760" cy="5760640"/>
          </a:xfrm>
          <a:prstGeom prst="rect">
            <a:avLst/>
          </a:prstGeom>
          <a:noFill/>
        </p:spPr>
      </p:pic>
      <p:pic>
        <p:nvPicPr>
          <p:cNvPr id="59395" name="Picture 3" descr="C:\Users\uzivatel\Desktop\Nová složka\Nová složka\12. Santarem\golega200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4456" cy="2308757"/>
          </a:xfrm>
          <a:prstGeom prst="rect">
            <a:avLst/>
          </a:prstGeom>
          <a:noFill/>
        </p:spPr>
      </p:pic>
      <p:pic>
        <p:nvPicPr>
          <p:cNvPr id="59397" name="Picture 5" descr="C:\Users\uzivatel\Desktop\Nová složka\Nová složka\12. Santarem\golega-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653136"/>
            <a:ext cx="3073829" cy="2336110"/>
          </a:xfrm>
          <a:prstGeom prst="rect">
            <a:avLst/>
          </a:prstGeom>
          <a:noFill/>
        </p:spPr>
      </p:pic>
      <p:pic>
        <p:nvPicPr>
          <p:cNvPr id="59396" name="Picture 4" descr="C:\Users\uzivatel\Desktop\Nová složka\Nová složka\12. Santarem\Golega-2010-Piaffe-a23027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636912"/>
            <a:ext cx="3454657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6264696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LISBOA E VALE DO TEJO</a:t>
            </a:r>
            <a:endParaRPr lang="cs-CZ" sz="6600" dirty="0">
              <a:latin typeface="Lucida Handwriting" pitchFamily="66" charset="0"/>
            </a:endParaRPr>
          </a:p>
        </p:txBody>
      </p:sp>
      <p:pic>
        <p:nvPicPr>
          <p:cNvPr id="61442" name="Picture 2" descr="C:\Users\uzivatel\Desktop\Nová složka\Nová složka\13. Lisboa\250px-LocalRegiaoLisbo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-243408"/>
            <a:ext cx="4392488" cy="64306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 descr="C:\Users\uzivatel\Desktop\Nová složka\Nová složka\13. Lisboa\Para ambientar texto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7081662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83568" y="404664"/>
            <a:ext cx="3888432" cy="1368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4000" b="1" dirty="0" smtClean="0"/>
              <a:t>LISBOA,</a:t>
            </a:r>
          </a:p>
          <a:p>
            <a:pPr marL="342900" lvl="0" indent="-342900">
              <a:spcBef>
                <a:spcPct val="20000"/>
              </a:spcBef>
            </a:pPr>
            <a:r>
              <a:rPr lang="cs-CZ" sz="4000" b="1" dirty="0" smtClean="0"/>
              <a:t>	</a:t>
            </a:r>
            <a:r>
              <a:rPr lang="cs-CZ" sz="4000" b="1" dirty="0" smtClean="0"/>
              <a:t>	</a:t>
            </a:r>
            <a:r>
              <a:rPr lang="cs-CZ" sz="4000" b="1" dirty="0" smtClean="0"/>
              <a:t> </a:t>
            </a:r>
            <a:r>
              <a:rPr lang="cs-CZ" sz="2800" b="1" dirty="0" smtClean="0"/>
              <a:t>a </a:t>
            </a:r>
            <a:r>
              <a:rPr lang="cs-CZ" sz="2800" b="1" dirty="0" err="1" smtClean="0"/>
              <a:t>C</a:t>
            </a:r>
            <a:r>
              <a:rPr lang="cs-CZ" sz="2800" b="1" dirty="0" err="1" smtClean="0"/>
              <a:t>apital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2467" name="Picture 3" descr="C:\Users\uzivatel\Desktop\Nová složka\Nová složka\13. Lisboa\LocalLisbo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88640"/>
            <a:ext cx="1170012" cy="1712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3490" name="Picture 2" descr="C:\Users\uzivatel\Desktop\Nová složka\Nová složka\13. Lisboa\lisbo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187281" cy="3890460"/>
          </a:xfrm>
          <a:prstGeom prst="rect">
            <a:avLst/>
          </a:prstGeom>
          <a:noFill/>
        </p:spPr>
      </p:pic>
      <p:pic>
        <p:nvPicPr>
          <p:cNvPr id="63491" name="Picture 3" descr="C:\Users\uzivatel\Desktop\Nová složka\Nová složka\13. Lisboa\Torre_Belem_(Lisboa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211960" cy="3159260"/>
          </a:xfrm>
          <a:prstGeom prst="rect">
            <a:avLst/>
          </a:prstGeom>
          <a:noFill/>
        </p:spPr>
      </p:pic>
      <p:pic>
        <p:nvPicPr>
          <p:cNvPr id="63492" name="Picture 4" descr="C:\Users\uzivatel\Desktop\Nová složka\Nová složka\13. Lisboa\calle-lisbo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88640"/>
            <a:ext cx="2681047" cy="3111930"/>
          </a:xfrm>
          <a:prstGeom prst="rect">
            <a:avLst/>
          </a:prstGeom>
          <a:noFill/>
        </p:spPr>
      </p:pic>
      <p:pic>
        <p:nvPicPr>
          <p:cNvPr id="63493" name="Picture 5" descr="C:\Users\uzivatel\Desktop\Nová složka\Nová složka\13. Lisboa\lisbo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3579168" cy="26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C:\Users\uzivatel\Desktop\Nová složka\Nová složka\13. Lisboa\250px-Lisbon_Monat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764704"/>
            <a:ext cx="3519621" cy="4392488"/>
          </a:xfrm>
          <a:prstGeom prst="rect">
            <a:avLst/>
          </a:prstGeom>
          <a:noFill/>
        </p:spPr>
      </p:pic>
      <p:pic>
        <p:nvPicPr>
          <p:cNvPr id="64515" name="Picture 3" descr="C:\Users\uzivatel\Desktop\Nová složka\Nová složka\13. Lisboa\Campo_Pequen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680520" cy="3117390"/>
          </a:xfrm>
          <a:prstGeom prst="rect">
            <a:avLst/>
          </a:prstGeom>
          <a:noFill/>
        </p:spPr>
      </p:pic>
      <p:pic>
        <p:nvPicPr>
          <p:cNvPr id="64516" name="Picture 4" descr="C:\Users\uzivatel\Desktop\Nová složka\Nová složka\13. Lisboa\lisboa-parque-das-naco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4680520" cy="3117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C:\Users\uzivatel\Desktop\Nová složka\Nová složka\13. Lisboa\lisboa_castelo_sao_jo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953544" cy="3240360"/>
          </a:xfrm>
          <a:prstGeom prst="rect">
            <a:avLst/>
          </a:prstGeom>
          <a:noFill/>
        </p:spPr>
      </p:pic>
      <p:pic>
        <p:nvPicPr>
          <p:cNvPr id="65539" name="Picture 3" descr="C:\Users\uzivatel\Desktop\Nová složka\Nová složka\13. Lisboa\lisboa-ca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8636000" cy="2895600"/>
          </a:xfrm>
          <a:prstGeom prst="rect">
            <a:avLst/>
          </a:prstGeom>
          <a:noFill/>
        </p:spPr>
      </p:pic>
      <p:pic>
        <p:nvPicPr>
          <p:cNvPr id="65540" name="Picture 4" descr="C:\Users\uzivatel\Desktop\Nová složka\Nová složka\13. Lisboa\santa-justa_lisboa_shut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6672"/>
            <a:ext cx="3575248" cy="2681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3" name="Picture 5" descr="C:\Users\uzivatel\Desktop\Nová složka\Nová složka\lingua\livro-sinonimo-de-liberda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71592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8611" name="Picture 3" descr="C:\Users\uzivatel\Desktop\Nová složka\Nová složka\13. Lisboa\Lisboa_ponte25deabr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0"/>
            <a:ext cx="5436096" cy="4077072"/>
          </a:xfrm>
          <a:prstGeom prst="rect">
            <a:avLst/>
          </a:prstGeom>
          <a:noFill/>
        </p:spPr>
      </p:pic>
      <p:pic>
        <p:nvPicPr>
          <p:cNvPr id="68612" name="Picture 4" descr="C:\Users\uzivatel\Desktop\Nová složka\Nová složka\13. Lisboa\ponte-vasco-da-gama-w-58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5382"/>
            <a:ext cx="5292080" cy="351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6562" name="Picture 2" descr="C:\Users\uzivatel\Desktop\Nová složka\Nová složka\13. Lisboa\Palacio_Queluz_ger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3" name="Picture 3" descr="C:\Users\uzivatel\Desktop\Nová složka\Nová složka\13. Lisboa\quartocarlota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4320481" cy="2880320"/>
          </a:xfrm>
          <a:prstGeom prst="rect">
            <a:avLst/>
          </a:prstGeom>
          <a:noFill/>
        </p:spPr>
      </p:pic>
      <p:pic>
        <p:nvPicPr>
          <p:cNvPr id="66564" name="Picture 4" descr="C:\Users\uzivatel\Desktop\Nová složka\Nová složka\13. Lisboa\palacio-de-quelu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3913335" cy="2942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7586" name="Picture 2" descr="C:\Users\uzivatel\Desktop\Nová složka\Nová složka\13. Lisboa\palacio_pena_sint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968" y="188640"/>
            <a:ext cx="9355968" cy="6237312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0" y="260648"/>
            <a:ext cx="360040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Palácio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Pena</a:t>
            </a:r>
            <a:r>
              <a:rPr lang="cs-CZ" sz="2800" b="1" dirty="0" smtClean="0"/>
              <a:t>, SINTRA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3" name="Picture 3" descr="C:\Users\uzivatel\Desktop\Nová složka\Nová složka\Oceano\Praia_do_Guinc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39552" y="1268760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smtClean="0"/>
              <a:t>P</a:t>
            </a:r>
            <a:r>
              <a:rPr lang="pt-BR" sz="2800" b="1" dirty="0" smtClean="0"/>
              <a:t>raia </a:t>
            </a:r>
            <a:r>
              <a:rPr lang="cs-CZ" sz="2800" b="1" dirty="0" smtClean="0"/>
              <a:t>do </a:t>
            </a:r>
            <a:r>
              <a:rPr lang="cs-CZ" sz="2800" b="1" dirty="0" err="1" smtClean="0"/>
              <a:t>Guincho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6264696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ALENTEJO</a:t>
            </a:r>
            <a:endParaRPr lang="cs-CZ" sz="6600" dirty="0">
              <a:latin typeface="Lucida Handwriting" pitchFamily="66" charset="0"/>
            </a:endParaRPr>
          </a:p>
        </p:txBody>
      </p:sp>
      <p:pic>
        <p:nvPicPr>
          <p:cNvPr id="69634" name="Picture 2" descr="C:\Users\uzivatel\Desktop\Nová složka\Nová složka\16. Evora\250px-LocalRegiaoAlentej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-315416"/>
            <a:ext cx="4464496" cy="65360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682" name="Picture 2" descr="C:\Users\uzivatel\Desktop\Nová složka\Nová složka\16. Evora\alentej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526" y="0"/>
            <a:ext cx="9277526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0658" name="Picture 2" descr="C:\Users\uzivatel\Desktop\Nová složka\Nová složka\16. Evora\alente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4022" cy="3573016"/>
          </a:xfrm>
          <a:prstGeom prst="rect">
            <a:avLst/>
          </a:prstGeom>
          <a:noFill/>
        </p:spPr>
      </p:pic>
      <p:pic>
        <p:nvPicPr>
          <p:cNvPr id="70659" name="Picture 3" descr="C:\Users\uzivatel\Desktop\Nová složka\Nová složka\16. Evora\monte alentej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933056"/>
            <a:ext cx="5171628" cy="2709933"/>
          </a:xfrm>
          <a:prstGeom prst="rect">
            <a:avLst/>
          </a:prstGeom>
          <a:noFill/>
        </p:spPr>
      </p:pic>
      <p:pic>
        <p:nvPicPr>
          <p:cNvPr id="70660" name="Picture 4" descr="C:\Users\uzivatel\Desktop\Nová složka\Nová složka\16. Evora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4664"/>
            <a:ext cx="3860457" cy="2732683"/>
          </a:xfrm>
          <a:prstGeom prst="rect">
            <a:avLst/>
          </a:prstGeom>
          <a:noFill/>
        </p:spPr>
      </p:pic>
      <p:pic>
        <p:nvPicPr>
          <p:cNvPr id="70661" name="Picture 5" descr="C:\Users\uzivatel\Desktop\Nová složka\Nová složka\16. Evora\561751_459813950721935_193781977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288032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2706" name="Picture 2" descr="C:\Users\uzivatel\Desktop\Nová složka\Nová složka\16. Evora\TemploEv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66927" cy="7101408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7415808" y="476672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smtClean="0"/>
              <a:t>ÉVORA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707" name="Picture 3" descr="C:\Users\uzivatel\Desktop\Nová složka\Nová složka\16. Evora\250px-LocalEvor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196752"/>
            <a:ext cx="1203383" cy="1761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3730" name="Picture 2" descr="C:\Users\uzivatel\Desktop\Nová složka\Nová složka\16. Evora\3489831_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77072"/>
            <a:ext cx="3456384" cy="2592288"/>
          </a:xfrm>
          <a:prstGeom prst="rect">
            <a:avLst/>
          </a:prstGeom>
          <a:noFill/>
        </p:spPr>
      </p:pic>
      <p:pic>
        <p:nvPicPr>
          <p:cNvPr id="73731" name="Picture 3" descr="C:\Users\uzivatel\Desktop\Nová složka\Nová složka\16. Evora\evora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77072"/>
            <a:ext cx="3392710" cy="2544533"/>
          </a:xfrm>
          <a:prstGeom prst="rect">
            <a:avLst/>
          </a:prstGeom>
          <a:noFill/>
        </p:spPr>
      </p:pic>
      <p:pic>
        <p:nvPicPr>
          <p:cNvPr id="73732" name="Picture 4" descr="C:\Users\uzivatel\Desktop\Nová složka\Nová složka\16. Evora\Evo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8669400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4754" name="Picture 2" descr="C:\Users\uzivatel\Desktop\Nová složka\Nová složka\16. Evora\Alentejo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247957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92D050"/>
                </a:solidFill>
                <a:latin typeface="Lucida Handwriting" pitchFamily="66" charset="0"/>
              </a:rPr>
              <a:t>Língua</a:t>
            </a:r>
            <a:r>
              <a:rPr lang="cs-CZ" b="1" dirty="0" smtClean="0">
                <a:latin typeface="Lucida Handwriting" pitchFamily="66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Lucida Handwriting" pitchFamily="66" charset="0"/>
              </a:rPr>
              <a:t>Port</a:t>
            </a:r>
            <a:r>
              <a:rPr lang="cs-CZ" b="1" dirty="0" err="1" smtClean="0">
                <a:solidFill>
                  <a:srgbClr val="FF0000"/>
                </a:solidFill>
                <a:latin typeface="Lucida Handwriting" pitchFamily="66" charset="0"/>
              </a:rPr>
              <a:t>uguesa</a:t>
            </a:r>
            <a:endParaRPr lang="cs-CZ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  <a:ln w="1905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pt-BR" b="1" dirty="0" smtClean="0"/>
              <a:t>1290</a:t>
            </a:r>
            <a:r>
              <a:rPr lang="cs-CZ" b="1" dirty="0" smtClean="0"/>
              <a:t> </a:t>
            </a:r>
            <a:r>
              <a:rPr lang="cs-CZ" b="1" dirty="0" err="1" smtClean="0"/>
              <a:t>d.C</a:t>
            </a:r>
            <a:r>
              <a:rPr lang="cs-CZ" b="1" dirty="0" smtClean="0"/>
              <a:t>. </a:t>
            </a:r>
            <a:r>
              <a:rPr lang="en-US" b="1" dirty="0" smtClean="0"/>
              <a:t>(de</a:t>
            </a:r>
            <a:r>
              <a:rPr lang="cs-CZ" b="1" dirty="0" smtClean="0"/>
              <a:t>c</a:t>
            </a:r>
            <a:r>
              <a:rPr lang="pt-BR" b="1" dirty="0" smtClean="0"/>
              <a:t>reto do rei D. Dinis)</a:t>
            </a:r>
            <a:endParaRPr lang="cs-CZ" b="1" dirty="0" smtClean="0"/>
          </a:p>
          <a:p>
            <a:endParaRPr lang="cs-CZ" b="1" u="sng" dirty="0" smtClean="0"/>
          </a:p>
          <a:p>
            <a:r>
              <a:rPr lang="en-US" b="1" u="sng" dirty="0" smtClean="0"/>
              <a:t>&gt;</a:t>
            </a:r>
            <a:r>
              <a:rPr lang="pt-BR" b="1" u="sng" dirty="0" smtClean="0"/>
              <a:t> 210 milhões</a:t>
            </a:r>
            <a:r>
              <a:rPr lang="cs-CZ" b="1" u="sng" dirty="0" smtClean="0"/>
              <a:t> </a:t>
            </a:r>
            <a:r>
              <a:rPr lang="pt-BR" b="1" dirty="0" smtClean="0"/>
              <a:t>de falantes </a:t>
            </a:r>
            <a:r>
              <a:rPr lang="pt-BR" b="1" u="sng" dirty="0" smtClean="0"/>
              <a:t>nativos</a:t>
            </a:r>
            <a:endParaRPr lang="cs-CZ" b="1" u="sng" dirty="0" smtClean="0"/>
          </a:p>
          <a:p>
            <a:endParaRPr lang="cs-CZ" b="1" u="sng" dirty="0" smtClean="0"/>
          </a:p>
          <a:p>
            <a:r>
              <a:rPr lang="pt-BR" sz="4000" b="1" u="sng" dirty="0" smtClean="0">
                <a:solidFill>
                  <a:srgbClr val="FFFF00"/>
                </a:solidFill>
              </a:rPr>
              <a:t> </a:t>
            </a:r>
            <a:r>
              <a:rPr lang="pt-BR" sz="7200" b="1" u="sng" dirty="0" smtClean="0">
                <a:solidFill>
                  <a:srgbClr val="FFFF00"/>
                </a:solidFill>
              </a:rPr>
              <a:t>5</a:t>
            </a:r>
            <a:r>
              <a:rPr lang="cs-CZ" sz="7200" u="sng" dirty="0" smtClean="0">
                <a:solidFill>
                  <a:srgbClr val="FFFF00"/>
                </a:solidFill>
              </a:rPr>
              <a:t>ª</a:t>
            </a:r>
            <a:r>
              <a:rPr lang="cs-CZ" sz="7200" b="1" u="sng" dirty="0" smtClean="0">
                <a:solidFill>
                  <a:srgbClr val="FFFF00"/>
                </a:solidFill>
              </a:rPr>
              <a:t> </a:t>
            </a:r>
            <a:r>
              <a:rPr lang="pt-BR" sz="4000" b="1" u="sng" dirty="0" smtClean="0">
                <a:solidFill>
                  <a:srgbClr val="FFFF00"/>
                </a:solidFill>
              </a:rPr>
              <a:t> língua</a:t>
            </a:r>
            <a:r>
              <a:rPr lang="pt-BR" sz="4000" b="1" dirty="0" smtClean="0">
                <a:solidFill>
                  <a:srgbClr val="FFFF00"/>
                </a:solidFill>
              </a:rPr>
              <a:t> mais falada no </a:t>
            </a:r>
            <a:r>
              <a:rPr lang="pt-BR" sz="4000" b="1" u="sng" dirty="0" smtClean="0">
                <a:solidFill>
                  <a:srgbClr val="FFFF00"/>
                </a:solidFill>
              </a:rPr>
              <a:t>mundo</a:t>
            </a:r>
            <a:r>
              <a:rPr lang="pt-BR" sz="4000" b="1" dirty="0" smtClean="0">
                <a:solidFill>
                  <a:srgbClr val="FFFF00"/>
                </a:solidFill>
              </a:rPr>
              <a:t> </a:t>
            </a:r>
            <a:endParaRPr lang="cs-CZ" sz="4000" b="1" dirty="0" smtClean="0">
              <a:solidFill>
                <a:srgbClr val="FFFF00"/>
              </a:solidFill>
            </a:endParaRPr>
          </a:p>
          <a:p>
            <a:r>
              <a:rPr lang="pt-BR" sz="4000" b="1" dirty="0" smtClean="0"/>
              <a:t> </a:t>
            </a:r>
            <a:r>
              <a:rPr lang="pt-BR" b="1" u="sng" dirty="0" smtClean="0"/>
              <a:t>3</a:t>
            </a:r>
            <a:r>
              <a:rPr lang="cs-CZ" u="sng" dirty="0" smtClean="0"/>
              <a:t> ª</a:t>
            </a:r>
            <a:r>
              <a:rPr lang="pt-BR" b="1" u="sng" dirty="0" smtClean="0"/>
              <a:t> l</a:t>
            </a:r>
            <a:r>
              <a:rPr lang="cs-CZ" b="1" u="sng" dirty="0" smtClean="0"/>
              <a:t>í</a:t>
            </a:r>
            <a:r>
              <a:rPr lang="pt-BR" b="1" u="sng" dirty="0" smtClean="0"/>
              <a:t>ngua</a:t>
            </a:r>
            <a:r>
              <a:rPr lang="cs-CZ" b="1" dirty="0" smtClean="0"/>
              <a:t> </a:t>
            </a:r>
            <a:r>
              <a:rPr lang="pt-BR" b="1" dirty="0" smtClean="0"/>
              <a:t>mais falada no </a:t>
            </a:r>
            <a:r>
              <a:rPr lang="pt-BR" b="1" u="sng" dirty="0" smtClean="0"/>
              <a:t>mundo ocidental</a:t>
            </a:r>
            <a:endParaRPr lang="cs-CZ" b="1" u="sng" dirty="0" smtClean="0"/>
          </a:p>
          <a:p>
            <a:endParaRPr lang="cs-CZ" dirty="0"/>
          </a:p>
        </p:txBody>
      </p:sp>
      <p:pic>
        <p:nvPicPr>
          <p:cNvPr id="8194" name="Picture 2" descr="C:\Users\uzivatel\Desktop\Nová složka\Nová složka\lingua\cpl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276872"/>
            <a:ext cx="1990847" cy="1008112"/>
          </a:xfrm>
          <a:prstGeom prst="rect">
            <a:avLst/>
          </a:prstGeom>
          <a:noFill/>
        </p:spPr>
      </p:pic>
      <p:pic>
        <p:nvPicPr>
          <p:cNvPr id="8195" name="Picture 3" descr="C:\Users\uzivatel\Desktop\Nová složka\Nová složka\lingua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356992"/>
            <a:ext cx="1393328" cy="981070"/>
          </a:xfrm>
          <a:prstGeom prst="rect">
            <a:avLst/>
          </a:prstGeom>
          <a:noFill/>
        </p:spPr>
      </p:pic>
      <p:pic>
        <p:nvPicPr>
          <p:cNvPr id="8196" name="Picture 4" descr="C:\Users\uzivatel\Desktop\Nová složka\Nová složka\lingua\lingua-de-camo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260648"/>
            <a:ext cx="935037" cy="12684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uzivatel\Desktop\Nová složka\Nová složka\Oceano\2038415Praia do Carvalhal Costa Vicent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252" cy="6858000"/>
          </a:xfrm>
          <a:prstGeom prst="rect">
            <a:avLst/>
          </a:prstGeom>
          <a:noFill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3563888" y="126876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BR" sz="2800" b="1" dirty="0" smtClean="0"/>
              <a:t>Praia do Carvalhal</a:t>
            </a:r>
            <a:r>
              <a:rPr lang="cs-CZ" sz="2800" b="1" dirty="0" smtClean="0"/>
              <a:t>,</a:t>
            </a:r>
            <a:r>
              <a:rPr lang="pt-BR" sz="2800" b="1" dirty="0" smtClean="0"/>
              <a:t> Costa Vicentina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6264696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ALGARVE</a:t>
            </a:r>
            <a:endParaRPr lang="cs-CZ" sz="6600" dirty="0">
              <a:latin typeface="Lucida Handwriting" pitchFamily="66" charset="0"/>
            </a:endParaRPr>
          </a:p>
        </p:txBody>
      </p:sp>
      <p:pic>
        <p:nvPicPr>
          <p:cNvPr id="75778" name="Picture 2" descr="C:\Users\uzivatel\Desktop\Nová složka\Nová složka\18. Faro\200px-LocalRegiaoAlgarv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3920241" cy="574315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uzivatel\Desktop\Nová složka\Nová složka\Oceano\papel_de_parede_de_praia_do_algarve-34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64487" cy="616530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371184" y="1196752"/>
            <a:ext cx="277281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smtClean="0"/>
              <a:t>P</a:t>
            </a:r>
            <a:r>
              <a:rPr lang="pt-BR" sz="2800" b="1" dirty="0" smtClean="0"/>
              <a:t>raia </a:t>
            </a:r>
            <a:r>
              <a:rPr lang="cs-CZ" sz="2800" b="1" dirty="0" smtClean="0"/>
              <a:t>no </a:t>
            </a:r>
            <a:r>
              <a:rPr lang="pt-BR" sz="2800" b="1" dirty="0" smtClean="0"/>
              <a:t>Algarve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6802" name="Picture 2" descr="C:\Users\uzivatel\Desktop\Nová složka\Nová složka\18. Faro\cacvelh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3275856" cy="2461807"/>
          </a:xfrm>
          <a:prstGeom prst="rect">
            <a:avLst/>
          </a:prstGeom>
          <a:noFill/>
        </p:spPr>
      </p:pic>
      <p:pic>
        <p:nvPicPr>
          <p:cNvPr id="76803" name="Picture 3" descr="C:\Users\uzivatel\Desktop\Nová složka\Nová složka\18. Faro\casa tipica algar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645024"/>
            <a:ext cx="5002933" cy="2808312"/>
          </a:xfrm>
          <a:prstGeom prst="rect">
            <a:avLst/>
          </a:prstGeom>
          <a:noFill/>
        </p:spPr>
      </p:pic>
      <p:pic>
        <p:nvPicPr>
          <p:cNvPr id="76804" name="Picture 4" descr="C:\Users\uzivatel\Desktop\Nová složka\Nová složka\18. Faro\ALBUFEIRA - CHAMINES ALGARVI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-387424"/>
            <a:ext cx="5112568" cy="3831018"/>
          </a:xfrm>
          <a:prstGeom prst="rect">
            <a:avLst/>
          </a:prstGeom>
          <a:noFill/>
        </p:spPr>
      </p:pic>
      <p:pic>
        <p:nvPicPr>
          <p:cNvPr id="76805" name="Picture 5" descr="C:\Users\uzivatel\Desktop\Nová složka\Nová složka\18. Faro\portug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8640"/>
            <a:ext cx="2162200" cy="309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 descr="C:\Users\uzivatel\Desktop\Nová složka\Nová složka\18. Faro\aldeia-de-alte-a-pureza-maxima-da-alma-algarvi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 descr="C:\Users\uzivatel\Desktop\Nová složka\Nová složka\18. Faro\barco_no_mar_do_algarve_wallpaper-34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573016"/>
            <a:ext cx="3899925" cy="2924944"/>
          </a:xfrm>
          <a:prstGeom prst="rect">
            <a:avLst/>
          </a:prstGeom>
          <a:noFill/>
        </p:spPr>
      </p:pic>
      <p:pic>
        <p:nvPicPr>
          <p:cNvPr id="79875" name="Picture 3" descr="C:\Users\uzivatel\Desktop\Nová složka\Nová složka\18. Faro\algarve fa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927600" cy="3251200"/>
          </a:xfrm>
          <a:prstGeom prst="rect">
            <a:avLst/>
          </a:prstGeom>
          <a:noFill/>
        </p:spPr>
      </p:pic>
      <p:pic>
        <p:nvPicPr>
          <p:cNvPr id="79876" name="Picture 4" descr="C:\Users\uzivatel\Desktop\Nová složka\Nová složka\18. Faro\albufei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4664"/>
            <a:ext cx="3267025" cy="261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6264696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MADEIRA</a:t>
            </a:r>
            <a:endParaRPr lang="cs-CZ" sz="6600" dirty="0">
              <a:latin typeface="Lucida Handwriting" pitchFamily="66" charset="0"/>
            </a:endParaRPr>
          </a:p>
        </p:txBody>
      </p:sp>
      <p:pic>
        <p:nvPicPr>
          <p:cNvPr id="80898" name="Picture 2" descr="C:\Users\uzivatel\Desktop\Nová složka\Nová složka\20. Madeira\220px-Região_Autónoma_da_Madeira_islands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6125245" cy="43711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uzivatel\Desktop\Nová složka\Nová složka\Oceano\BXK16358_funchal-madeira-portugal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23528" y="836712"/>
            <a:ext cx="277281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Funchal</a:t>
            </a:r>
            <a:r>
              <a:rPr lang="cs-CZ" sz="2800" b="1" dirty="0" smtClean="0"/>
              <a:t>, Madeira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540568" y="1916832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22" name="Picture 2" descr="C:\Users\uzivatel\Desktop\Nová složka\Nová složka\20. Madeira\250px-Madeira_colagem_das_fotos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695775" cy="2232248"/>
          </a:xfrm>
          <a:prstGeom prst="rect">
            <a:avLst/>
          </a:prstGeom>
          <a:noFill/>
        </p:spPr>
      </p:pic>
      <p:pic>
        <p:nvPicPr>
          <p:cNvPr id="81923" name="Picture 3" descr="C:\Users\uzivatel\Desktop\Nová složka\Nová složka\20. Madeira\Madeira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167784" cy="3875838"/>
          </a:xfrm>
          <a:prstGeom prst="rect">
            <a:avLst/>
          </a:prstGeom>
          <a:noFill/>
        </p:spPr>
      </p:pic>
      <p:pic>
        <p:nvPicPr>
          <p:cNvPr id="81924" name="Picture 4" descr="C:\Users\uzivatel\Desktop\Nová složka\Nová složka\20. Madeira\madeira-uv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4762500" cy="3571875"/>
          </a:xfrm>
          <a:prstGeom prst="rect">
            <a:avLst/>
          </a:prstGeom>
          <a:noFill/>
        </p:spPr>
      </p:pic>
      <p:pic>
        <p:nvPicPr>
          <p:cNvPr id="81925" name="Picture 5" descr="C:\Users\uzivatel\Desktop\Nová složka\Nová složka\20. Madeira\madei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365104"/>
            <a:ext cx="3327548" cy="222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2946" name="Picture 2" descr="C:\Users\uzivatel\Desktop\Nová složka\Nová složka\20. Madeira\Carros_de_cestos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4102287" cy="2727623"/>
          </a:xfrm>
          <a:prstGeom prst="rect">
            <a:avLst/>
          </a:prstGeom>
          <a:noFill/>
        </p:spPr>
      </p:pic>
      <p:pic>
        <p:nvPicPr>
          <p:cNvPr id="82947" name="Picture 3" descr="C:\Users\uzivatel\Desktop\Nová složka\Nová složka\20. Madeira\funcha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128130"/>
            <a:ext cx="4608512" cy="3398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92D050"/>
                </a:solidFill>
                <a:latin typeface="Lucida Handwriting" pitchFamily="66" charset="0"/>
              </a:rPr>
              <a:t>Língua</a:t>
            </a:r>
            <a:r>
              <a:rPr lang="cs-CZ" b="1" dirty="0" smtClean="0">
                <a:latin typeface="Lucida Handwriting" pitchFamily="66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Lucida Handwriting" pitchFamily="66" charset="0"/>
              </a:rPr>
              <a:t>Port</a:t>
            </a:r>
            <a:r>
              <a:rPr lang="cs-CZ" b="1" dirty="0" err="1" smtClean="0">
                <a:solidFill>
                  <a:srgbClr val="FF0000"/>
                </a:solidFill>
                <a:latin typeface="Lucida Handwriting" pitchFamily="66" charset="0"/>
              </a:rPr>
              <a:t>uguesa</a:t>
            </a:r>
            <a:endParaRPr lang="cs-CZ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720080"/>
          </a:xfrm>
        </p:spPr>
        <p:txBody>
          <a:bodyPr>
            <a:normAutofit fontScale="25000" lnSpcReduction="20000"/>
          </a:bodyPr>
          <a:lstStyle/>
          <a:p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Portugal, Brasil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Angola, Cabo Verde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Guiné-Bissau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Moçambique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São Tomé e Príncipe</a:t>
            </a:r>
            <a:endParaRPr lang="cs-CZ" sz="6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Timor-Leste,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Macau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Guiné-Equatorial</a:t>
            </a:r>
            <a:r>
              <a:rPr lang="cs-CZ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6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pt-BR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tiga Índia Portuguesa (Goa, Damão, Diu e Dadrá e Nagar-Avel</a:t>
            </a:r>
            <a:r>
              <a:rPr lang="cs-CZ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6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4098" name="Picture 2" descr="C:\Users\uzivatel\Desktop\Nová složka\Nová složka\Mapa\mapa_CPL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736970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44624" y="260648"/>
            <a:ext cx="6264696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ACORES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3970" name="Picture 2" descr="C:\Users\uzivatel\Desktop\Nová složka\Nová složka\19. Acores\Lagoa_das_Sete_Cidades,_Miradouro_da_vista_do_Rei,_Sete_Cidades,_Ponta_Delgada,_ilha_de_São_Miguel,_Aç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27341" y="0"/>
            <a:ext cx="14371341" cy="9620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C:\Users\uzivatel\Desktop\Nová složka\Nová složka\crise\Blue under 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30832"/>
            <a:ext cx="11982131" cy="74888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39604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600" dirty="0" smtClean="0">
              <a:latin typeface="Lucida Handwriting" pitchFamily="66" charset="0"/>
            </a:endParaRPr>
          </a:p>
          <a:p>
            <a:pPr algn="ctr">
              <a:buNone/>
            </a:pPr>
            <a:r>
              <a:rPr lang="cs-CZ" sz="6600" dirty="0" smtClean="0">
                <a:latin typeface="Lucida Handwriting" pitchFamily="66" charset="0"/>
              </a:rPr>
              <a:t>CULTURA</a:t>
            </a:r>
            <a:endParaRPr lang="cs-CZ" sz="6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Users\uzivatel\Desktop\Nová složka\Nová složka\cultura\Fado_PortalSplishSpla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71400"/>
            <a:ext cx="9372533" cy="7029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uzivatel\Desktop\Nová složka\Nová složka\cultura\Amália-Rodrigu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439436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23528" y="620688"/>
            <a:ext cx="432048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Amália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Rodrigues</a:t>
            </a:r>
            <a:r>
              <a:rPr lang="cs-CZ" sz="2800" b="1" dirty="0" smtClean="0"/>
              <a:t>,</a:t>
            </a:r>
          </a:p>
          <a:p>
            <a:pPr marL="342900" lvl="0" indent="-342900">
              <a:spcBef>
                <a:spcPct val="20000"/>
              </a:spcBef>
            </a:pPr>
            <a:r>
              <a:rPr lang="cs-CZ" sz="2000" b="1" dirty="0" smtClean="0"/>
              <a:t>	</a:t>
            </a:r>
            <a:r>
              <a:rPr lang="cs-CZ" sz="2000" b="1" dirty="0" err="1" smtClean="0"/>
              <a:t>Rainha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Música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Portuguesa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>
                <a:solidFill>
                  <a:srgbClr val="92D050"/>
                </a:solidFill>
                <a:latin typeface="Lucida Handwriting" pitchFamily="66" charset="0"/>
              </a:rPr>
              <a:t>FU</a:t>
            </a:r>
            <a:r>
              <a:rPr lang="cs-CZ" sz="6000" dirty="0" smtClean="0">
                <a:solidFill>
                  <a:srgbClr val="FFFF00"/>
                </a:solidFill>
                <a:latin typeface="Lucida Handwriting" pitchFamily="66" charset="0"/>
              </a:rPr>
              <a:t>T</a:t>
            </a:r>
            <a:r>
              <a:rPr lang="cs-CZ" sz="6000" dirty="0" smtClean="0">
                <a:solidFill>
                  <a:srgbClr val="FF0000"/>
                </a:solidFill>
                <a:latin typeface="Lucida Handwriting" pitchFamily="66" charset="0"/>
              </a:rPr>
              <a:t>EBOL</a:t>
            </a:r>
            <a:endParaRPr lang="cs-CZ" sz="60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10872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cs-CZ" sz="3600" dirty="0" smtClean="0"/>
              <a:t>… </a:t>
            </a:r>
            <a:r>
              <a:rPr lang="cs-CZ" sz="3600" dirty="0" err="1" smtClean="0"/>
              <a:t>está</a:t>
            </a:r>
            <a:r>
              <a:rPr lang="cs-CZ" sz="3600" dirty="0" smtClean="0"/>
              <a:t> no </a:t>
            </a:r>
            <a:r>
              <a:rPr lang="cs-CZ" sz="3600" dirty="0" err="1" smtClean="0"/>
              <a:t>nosso</a:t>
            </a:r>
            <a:r>
              <a:rPr lang="cs-CZ" sz="3600" dirty="0" smtClean="0"/>
              <a:t> </a:t>
            </a:r>
            <a:r>
              <a:rPr lang="cs-CZ" sz="3600" dirty="0" err="1" smtClean="0"/>
              <a:t>sangue</a:t>
            </a:r>
            <a:r>
              <a:rPr lang="cs-CZ" sz="3600" dirty="0" smtClean="0"/>
              <a:t>…</a:t>
            </a:r>
            <a:endParaRPr lang="cs-CZ" sz="3600" dirty="0"/>
          </a:p>
        </p:txBody>
      </p:sp>
      <p:pic>
        <p:nvPicPr>
          <p:cNvPr id="27650" name="Picture 2" descr="C:\Users\uzivatel\Desktop\Nová složka\Nová složka\cultura\EUSEB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2592288" cy="2592288"/>
          </a:xfrm>
          <a:prstGeom prst="rect">
            <a:avLst/>
          </a:prstGeom>
          <a:noFill/>
        </p:spPr>
      </p:pic>
      <p:pic>
        <p:nvPicPr>
          <p:cNvPr id="27651" name="Picture 3" descr="C:\Users\uzivatel\Desktop\Nová složka\Nová složka\cultura\Luis-Fi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1"/>
            <a:ext cx="2520280" cy="2713009"/>
          </a:xfrm>
          <a:prstGeom prst="rect">
            <a:avLst/>
          </a:prstGeom>
          <a:noFill/>
        </p:spPr>
      </p:pic>
      <p:pic>
        <p:nvPicPr>
          <p:cNvPr id="27652" name="Picture 4" descr="C:\Users\uzivatel\Desktop\Nová složka\Nová složka\cultura\article-2236065-1622A995000005DC-833_468x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69916"/>
            <a:ext cx="3080023" cy="2323180"/>
          </a:xfrm>
          <a:prstGeom prst="rect">
            <a:avLst/>
          </a:prstGeom>
          <a:noFill/>
        </p:spPr>
      </p:pic>
      <p:pic>
        <p:nvPicPr>
          <p:cNvPr id="27653" name="Picture 5" descr="C:\Users\uzivatel\Desktop\Nová složka\Nová složka\cultura\147231800_crop_exac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509120"/>
            <a:ext cx="3154263" cy="2135193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0" y="1340768"/>
            <a:ext cx="144016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Eusébio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0" y="4869160"/>
            <a:ext cx="100811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Luís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Figo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7451304" y="1988840"/>
            <a:ext cx="169269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Mourinho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7631832" y="4581128"/>
            <a:ext cx="151216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800" b="1" dirty="0" err="1" smtClean="0"/>
              <a:t>Cristiano</a:t>
            </a:r>
            <a:r>
              <a:rPr lang="cs-CZ" sz="2800" b="1" dirty="0" smtClean="0"/>
              <a:t> 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Ronaldo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C:\Users\uzivatel\Desktop\Nová složka\Nová složka\cultura\2130_0003zax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88640"/>
            <a:ext cx="9463982" cy="6309320"/>
          </a:xfrm>
          <a:prstGeom prst="rect">
            <a:avLst/>
          </a:prstGeom>
          <a:noFill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83568" y="332656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Estilo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Manuelino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Mosteiro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Jerónimos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Lisboa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5" name="Picture 3" descr="C:\Users\uzivatel\Desktop\Nová složka\Nová složka\cultura\Tomar_Janela_Manuelina-ouhe.blogspot.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39"/>
            <a:ext cx="4248472" cy="6364753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11560" y="5013176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Estilo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Manuelino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Tomar</a:t>
            </a: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702" name="Picture 6" descr="C:\Users\uzivatel\Desktop\Nová složka\Nová složka\cultura\desktop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3275856" y="0"/>
            <a:ext cx="2664296" cy="11521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AZULEJOS</a:t>
            </a:r>
          </a:p>
          <a:p>
            <a:pPr marL="342900" indent="-342900" algn="ctr">
              <a:spcBef>
                <a:spcPct val="20000"/>
              </a:spcBef>
            </a:pPr>
            <a:r>
              <a:rPr lang="cs-CZ" sz="2000" b="1" i="1" dirty="0" err="1"/>
              <a:t>c</a:t>
            </a:r>
            <a:r>
              <a:rPr lang="cs-CZ" sz="2000" b="1" i="1" dirty="0" err="1" smtClean="0"/>
              <a:t>erâmica</a:t>
            </a:r>
            <a:r>
              <a:rPr lang="cs-CZ" sz="2000" b="1" i="1" dirty="0" smtClean="0"/>
              <a:t> </a:t>
            </a:r>
            <a:r>
              <a:rPr lang="cs-CZ" sz="2000" b="1" i="1" dirty="0" err="1"/>
              <a:t>portuguesa</a:t>
            </a:r>
            <a:endParaRPr lang="cs-CZ" sz="2000" i="1" dirty="0"/>
          </a:p>
          <a:p>
            <a:pPr marL="342900" lvl="0" indent="-342900" algn="ctr">
              <a:spcBef>
                <a:spcPct val="20000"/>
              </a:spcBef>
            </a:pPr>
            <a:endParaRPr kumimoji="0" lang="cs-CZ" sz="4400" b="1" i="0" strike="noStrike" kern="1200" cap="none" spc="0" normalizeH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C:\Users\uzivatel\Desktop\Nová složka\Nová složka\cultura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0"/>
            <a:ext cx="5508105" cy="3789040"/>
          </a:xfrm>
          <a:prstGeom prst="rect">
            <a:avLst/>
          </a:prstGeom>
          <a:noFill/>
        </p:spPr>
      </p:pic>
      <p:pic>
        <p:nvPicPr>
          <p:cNvPr id="29699" name="Picture 3" descr="C:\Users\uzivatel\Desktop\Nová složka\Nová složka\cultura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3419872" cy="3984885"/>
          </a:xfrm>
          <a:prstGeom prst="rect">
            <a:avLst/>
          </a:prstGeom>
          <a:noFill/>
        </p:spPr>
      </p:pic>
      <p:pic>
        <p:nvPicPr>
          <p:cNvPr id="29700" name="Picture 4" descr="C:\Users\uzivatel\Desktop\Nová složka\Nová složka\cultura\stažený soubor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99190"/>
            <a:ext cx="4104456" cy="3058810"/>
          </a:xfrm>
          <a:prstGeom prst="rect">
            <a:avLst/>
          </a:prstGeom>
          <a:noFill/>
        </p:spPr>
      </p:pic>
      <p:pic>
        <p:nvPicPr>
          <p:cNvPr id="29701" name="Picture 5" descr="C:\Users\uzivatel\Desktop\Nová složka\Nová složka\cultura\stažený soub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815542"/>
            <a:ext cx="4788025" cy="30424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5" name="Picture 3" descr="C:\Users\uzivatel\Desktop\Nová složka\Nová složka\cultura\Lisboa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9327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51520" y="6021288"/>
            <a:ext cx="280831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cs-CZ" sz="2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ROSSIO, LISBOA</a:t>
            </a:r>
            <a:endParaRPr kumimoji="0" lang="cs-CZ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 descr="C:\Users\uzivatel\Desktop\Nová složka\Nová složka\cultura\monumento ao calcetei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9124470" cy="4293096"/>
          </a:xfrm>
          <a:prstGeom prst="rect">
            <a:avLst/>
          </a:prstGeom>
          <a:noFill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060104" y="55706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cs-CZ" sz="40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CALÇADA PORTUGUESA</a:t>
            </a:r>
            <a:endParaRPr kumimoji="0" lang="cs-CZ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</TotalTime>
  <Words>314</Words>
  <Application>Microsoft Office PowerPoint</Application>
  <PresentationFormat>Předvádění na obrazovce (4:3)</PresentationFormat>
  <Paragraphs>166</Paragraphs>
  <Slides>133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133</vt:i4>
      </vt:variant>
    </vt:vector>
  </HeadingPairs>
  <TitlesOfParts>
    <vt:vector size="134" baseType="lpstr">
      <vt:lpstr>Motiv sady Office</vt:lpstr>
      <vt:lpstr>PORTUGAL</vt:lpstr>
      <vt:lpstr>PORTUGAL</vt:lpstr>
      <vt:lpstr>Snímek 3</vt:lpstr>
      <vt:lpstr>Snímek 4</vt:lpstr>
      <vt:lpstr>Snímek 5</vt:lpstr>
      <vt:lpstr>PORTUGAL</vt:lpstr>
      <vt:lpstr>Snímek 7</vt:lpstr>
      <vt:lpstr>Língua Portuguesa</vt:lpstr>
      <vt:lpstr>Língua Portuguesa</vt:lpstr>
      <vt:lpstr>Língua Portuguesa</vt:lpstr>
      <vt:lpstr>PORTUGAL</vt:lpstr>
      <vt:lpstr>Snímek 12</vt:lpstr>
      <vt:lpstr>Snímek 13</vt:lpstr>
      <vt:lpstr>PORTUGAL  é…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FUTEBOL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Snímek 115</vt:lpstr>
      <vt:lpstr>Snímek 116</vt:lpstr>
      <vt:lpstr>Snímek 117</vt:lpstr>
      <vt:lpstr>Snímek 118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Snímek 129</vt:lpstr>
      <vt:lpstr>Snímek 130</vt:lpstr>
      <vt:lpstr>Snímek 131</vt:lpstr>
      <vt:lpstr>Snímek 132</vt:lpstr>
      <vt:lpstr>Snímek 133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uzivatel</dc:creator>
  <cp:lastModifiedBy>uzivatel</cp:lastModifiedBy>
  <cp:revision>113</cp:revision>
  <dcterms:created xsi:type="dcterms:W3CDTF">2012-12-03T07:31:50Z</dcterms:created>
  <dcterms:modified xsi:type="dcterms:W3CDTF">2012-12-04T14:28:35Z</dcterms:modified>
</cp:coreProperties>
</file>