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7" r:id="rId4"/>
    <p:sldId id="264" r:id="rId5"/>
    <p:sldId id="258" r:id="rId6"/>
    <p:sldId id="260" r:id="rId7"/>
    <p:sldId id="262" r:id="rId8"/>
    <p:sldId id="265" r:id="rId9"/>
    <p:sldId id="266" r:id="rId10"/>
    <p:sldId id="259" r:id="rId11"/>
    <p:sldId id="263" r:id="rId12"/>
    <p:sldId id="268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58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18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00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41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72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87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65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2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42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28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43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98C346-7BBC-4D15-B3A2-9CF794A9E4F4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F9E0FE1-0E27-4EA4-B15C-1FE2F4CBAB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60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8zb44roDT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zoutback.com.au/Australia/hunting/index.html" TargetMode="External"/><Relationship Id="rId2" Type="http://schemas.openxmlformats.org/officeDocument/2006/relationships/hyperlink" Target="http://www.survivalinternational.org/tribes/aboriginal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ustralia.gov.au/about-australia/australian-story/austn-indigenous-tools-and-technology" TargetMode="External"/><Relationship Id="rId4" Type="http://schemas.openxmlformats.org/officeDocument/2006/relationships/hyperlink" Target="http://www.aboriginalculture.com.au/toolsandweapons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9DDHxOqFk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Aboriginal</a:t>
            </a:r>
            <a:r>
              <a:rPr lang="en-US" dirty="0" smtClean="0"/>
              <a:t> tools and skills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Josef Eli</a:t>
            </a:r>
            <a:r>
              <a:rPr lang="cs-CZ" dirty="0" err="1" smtClean="0"/>
              <a:t>áš</a:t>
            </a:r>
            <a:endParaRPr lang="cs-CZ" dirty="0" smtClean="0"/>
          </a:p>
          <a:p>
            <a:r>
              <a:rPr lang="cs-CZ" dirty="0" smtClean="0"/>
              <a:t>383147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7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Tracking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1248" y="4084541"/>
            <a:ext cx="10515600" cy="2577516"/>
          </a:xfrm>
        </p:spPr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passed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generations</a:t>
            </a:r>
            <a:r>
              <a:rPr lang="cs-CZ" dirty="0" smtClean="0"/>
              <a:t>, </a:t>
            </a:r>
            <a:r>
              <a:rPr lang="cs-CZ" dirty="0" err="1" smtClean="0"/>
              <a:t>taught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early </a:t>
            </a:r>
            <a:r>
              <a:rPr lang="cs-CZ" dirty="0" err="1" smtClean="0"/>
              <a:t>age</a:t>
            </a:r>
            <a:endParaRPr lang="cs-CZ" dirty="0" smtClean="0"/>
          </a:p>
          <a:p>
            <a:r>
              <a:rPr lang="cs-CZ" dirty="0" err="1" smtClean="0"/>
              <a:t>primarily</a:t>
            </a:r>
            <a:r>
              <a:rPr lang="cs-CZ" dirty="0" smtClean="0"/>
              <a:t> </a:t>
            </a:r>
            <a:r>
              <a:rPr lang="cs-CZ" dirty="0" err="1" smtClean="0"/>
              <a:t>men-hunters</a:t>
            </a:r>
            <a:r>
              <a:rPr lang="cs-CZ" dirty="0" smtClean="0"/>
              <a:t>, but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women-hunters</a:t>
            </a:r>
            <a:r>
              <a:rPr lang="cs-CZ" dirty="0" smtClean="0"/>
              <a:t>/</a:t>
            </a:r>
            <a:r>
              <a:rPr lang="cs-CZ" dirty="0" err="1" smtClean="0"/>
              <a:t>gatherers</a:t>
            </a:r>
            <a:endParaRPr lang="cs-CZ" dirty="0" smtClean="0"/>
          </a:p>
          <a:p>
            <a:r>
              <a:rPr lang="cs-CZ" dirty="0" err="1" smtClean="0"/>
              <a:t>identifying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tracked</a:t>
            </a:r>
            <a:r>
              <a:rPr lang="cs-CZ" dirty="0" smtClean="0"/>
              <a:t> – </a:t>
            </a:r>
            <a:r>
              <a:rPr lang="cs-CZ" dirty="0" err="1" smtClean="0"/>
              <a:t>worth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? (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animal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dying</a:t>
            </a:r>
            <a:r>
              <a:rPr lang="cs-CZ" dirty="0" smtClean="0"/>
              <a:t>, </a:t>
            </a:r>
            <a:r>
              <a:rPr lang="cs-CZ" dirty="0" err="1" smtClean="0"/>
              <a:t>carrying</a:t>
            </a:r>
            <a:r>
              <a:rPr lang="cs-CZ" dirty="0" smtClean="0"/>
              <a:t> a baby, </a:t>
            </a:r>
            <a:r>
              <a:rPr lang="cs-CZ" dirty="0" err="1" smtClean="0"/>
              <a:t>skilled</a:t>
            </a:r>
            <a:r>
              <a:rPr lang="cs-CZ" dirty="0" smtClean="0"/>
              <a:t> </a:t>
            </a:r>
            <a:r>
              <a:rPr lang="cs-CZ" dirty="0" err="1" smtClean="0"/>
              <a:t>trackers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tell </a:t>
            </a:r>
            <a:r>
              <a:rPr lang="cs-CZ" dirty="0" err="1" smtClean="0"/>
              <a:t>if</a:t>
            </a:r>
            <a:r>
              <a:rPr lang="cs-CZ" dirty="0" smtClean="0"/>
              <a:t> a </a:t>
            </a:r>
            <a:r>
              <a:rPr lang="cs-CZ" dirty="0" err="1" smtClean="0"/>
              <a:t>snake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poisonous</a:t>
            </a:r>
            <a:endParaRPr lang="cs-CZ" dirty="0" smtClean="0"/>
          </a:p>
          <a:p>
            <a:r>
              <a:rPr lang="cs-CZ" dirty="0" err="1" smtClean="0"/>
              <a:t>Aboriginal</a:t>
            </a:r>
            <a:r>
              <a:rPr lang="cs-CZ" dirty="0" smtClean="0"/>
              <a:t> </a:t>
            </a:r>
            <a:r>
              <a:rPr lang="cs-CZ" dirty="0" err="1" smtClean="0"/>
              <a:t>trackers</a:t>
            </a:r>
            <a:r>
              <a:rPr lang="cs-CZ" dirty="0" smtClean="0"/>
              <a:t> – </a:t>
            </a:r>
            <a:r>
              <a:rPr lang="en-US" dirty="0" smtClean="0"/>
              <a:t>‘exploration guides’, </a:t>
            </a:r>
            <a:r>
              <a:rPr lang="cs-CZ" dirty="0" err="1"/>
              <a:t>trackers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runaway</a:t>
            </a:r>
            <a:r>
              <a:rPr lang="cs-CZ" dirty="0"/>
              <a:t> </a:t>
            </a:r>
            <a:r>
              <a:rPr lang="cs-CZ" dirty="0" err="1"/>
              <a:t>convicts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www.nma.gov.au/__data/assets/image/0005/216554/illustration_10_w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4632"/>
            <a:ext cx="4572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676768" y="3602480"/>
            <a:ext cx="4677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GW Wilson 'Aboriginal tracker', an Aboriginal policeman of the late nineteenth century. </a:t>
            </a:r>
            <a:r>
              <a:rPr lang="en-US" sz="1100" i="1" dirty="0" smtClean="0"/>
              <a:t>National Library of Australia. </a:t>
            </a:r>
            <a:endParaRPr lang="cs-CZ" sz="1100" i="1" dirty="0"/>
          </a:p>
        </p:txBody>
      </p:sp>
    </p:spTree>
    <p:extLst>
      <p:ext uri="{BB962C8B-B14F-4D97-AF65-F5344CB8AC3E}">
        <p14:creationId xmlns:p14="http://schemas.microsoft.com/office/powerpoint/2010/main" val="41500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en-US" dirty="0" smtClean="0"/>
              <a:t>skills</a:t>
            </a:r>
            <a:endParaRPr lang="cs-CZ" dirty="0"/>
          </a:p>
        </p:txBody>
      </p:sp>
      <p:pic>
        <p:nvPicPr>
          <p:cNvPr id="4100" name="Picture 4" descr="Cover page of Making Fire by Stephen Blake and David M Wel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50" y="1093516"/>
            <a:ext cx="285016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93433" y="2116182"/>
            <a:ext cx="463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starting</a:t>
            </a:r>
            <a:r>
              <a:rPr lang="cs-CZ" dirty="0" smtClean="0"/>
              <a:t> </a:t>
            </a:r>
            <a:r>
              <a:rPr lang="cs-CZ" dirty="0" err="1" smtClean="0"/>
              <a:t>fire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sticks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tinder</a:t>
            </a:r>
            <a:endParaRPr lang="cs-CZ" dirty="0" smtClean="0"/>
          </a:p>
          <a:p>
            <a:r>
              <a:rPr lang="en-US" dirty="0" smtClean="0"/>
              <a:t>Traditional </a:t>
            </a:r>
            <a:r>
              <a:rPr lang="en-US" dirty="0"/>
              <a:t>people also use fire to bend or straighten timber, or to make it harder.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76313" y="4960150"/>
            <a:ext cx="420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hlinkClick r:id="rId3"/>
              </a:rPr>
              <a:t>Fire</a:t>
            </a:r>
            <a:r>
              <a:rPr lang="cs-CZ" sz="2800" dirty="0" smtClean="0">
                <a:hlinkClick r:id="rId3"/>
              </a:rPr>
              <a:t> </a:t>
            </a:r>
            <a:r>
              <a:rPr lang="cs-CZ" sz="2800" dirty="0" err="1" smtClean="0">
                <a:hlinkClick r:id="rId3"/>
              </a:rPr>
              <a:t>hunting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610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689" y="512064"/>
            <a:ext cx="10058400" cy="1609344"/>
          </a:xfrm>
        </p:spPr>
        <p:txBody>
          <a:bodyPr/>
          <a:lstStyle/>
          <a:p>
            <a:pPr algn="ctr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20" name="Picture 4" descr="http://www.anhs.com.au/images/Din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23" y="3008181"/>
            <a:ext cx="37528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http://www.survivalinternational.org/tribes/aboriginals</a:t>
            </a:r>
            <a:endParaRPr lang="cs-CZ" dirty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www.ozoutback.com.au/Australia/hunting/index.html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www.aboriginalculture.com.au/toolsandweapons.shtml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australia.gov.au/about-australia/australian-story/austn-indigenous-tools-and-technology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 Hunter-</a:t>
            </a:r>
            <a:r>
              <a:rPr lang="cs-CZ" dirty="0" err="1" smtClean="0"/>
              <a:t>gatherer</a:t>
            </a:r>
            <a:endParaRPr lang="cs-CZ" dirty="0" smtClean="0"/>
          </a:p>
          <a:p>
            <a:r>
              <a:rPr lang="cs-CZ" dirty="0" smtClean="0"/>
              <a:t>2 </a:t>
            </a:r>
            <a:r>
              <a:rPr lang="en-US" dirty="0"/>
              <a:t>Tools and technology </a:t>
            </a:r>
            <a:r>
              <a:rPr lang="en-US" dirty="0" smtClean="0"/>
              <a:t>implements</a:t>
            </a:r>
            <a:endParaRPr lang="cs-CZ" dirty="0" smtClean="0"/>
          </a:p>
          <a:p>
            <a:r>
              <a:rPr lang="cs-CZ" dirty="0" smtClean="0"/>
              <a:t>3 </a:t>
            </a:r>
            <a:r>
              <a:rPr lang="cs-CZ" dirty="0" err="1" smtClean="0"/>
              <a:t>Woomera</a:t>
            </a:r>
            <a:r>
              <a:rPr lang="cs-CZ" dirty="0" smtClean="0"/>
              <a:t>/a </a:t>
            </a:r>
            <a:r>
              <a:rPr lang="cs-CZ" dirty="0" err="1" smtClean="0"/>
              <a:t>spear</a:t>
            </a:r>
            <a:r>
              <a:rPr lang="cs-CZ" dirty="0" smtClean="0"/>
              <a:t> </a:t>
            </a:r>
            <a:r>
              <a:rPr lang="cs-CZ" dirty="0" err="1" smtClean="0"/>
              <a:t>thrower</a:t>
            </a:r>
            <a:endParaRPr lang="cs-CZ" dirty="0" smtClean="0"/>
          </a:p>
          <a:p>
            <a:r>
              <a:rPr lang="cs-CZ" dirty="0" smtClean="0"/>
              <a:t>4 </a:t>
            </a:r>
            <a:r>
              <a:rPr lang="cs-CZ" dirty="0" err="1" smtClean="0"/>
              <a:t>Spears</a:t>
            </a:r>
            <a:endParaRPr lang="cs-CZ" dirty="0" smtClean="0"/>
          </a:p>
          <a:p>
            <a:r>
              <a:rPr lang="cs-CZ" dirty="0" smtClean="0"/>
              <a:t>5 </a:t>
            </a:r>
            <a:r>
              <a:rPr lang="cs-CZ" dirty="0" err="1" smtClean="0"/>
              <a:t>Boomerangs</a:t>
            </a:r>
            <a:endParaRPr lang="cs-CZ" dirty="0" smtClean="0"/>
          </a:p>
          <a:p>
            <a:r>
              <a:rPr lang="cs-CZ" dirty="0" smtClean="0"/>
              <a:t>6 </a:t>
            </a:r>
            <a:r>
              <a:rPr lang="cs-CZ" dirty="0" err="1" smtClean="0"/>
              <a:t>Tracking</a:t>
            </a:r>
            <a:endParaRPr lang="cs-CZ" dirty="0" smtClean="0"/>
          </a:p>
          <a:p>
            <a:r>
              <a:rPr lang="cs-CZ" dirty="0" smtClean="0"/>
              <a:t>7 </a:t>
            </a:r>
            <a:r>
              <a:rPr lang="cs-CZ" dirty="0" err="1"/>
              <a:t>O</a:t>
            </a:r>
            <a:r>
              <a:rPr lang="cs-CZ" dirty="0" err="1" smtClean="0"/>
              <a:t>ther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0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Hunter</a:t>
            </a:r>
            <a:r>
              <a:rPr lang="cs-CZ" dirty="0" smtClean="0"/>
              <a:t>-</a:t>
            </a:r>
            <a:r>
              <a:rPr lang="en-US" dirty="0" smtClean="0"/>
              <a:t>gatherer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3310128"/>
            <a:ext cx="10058400" cy="2881666"/>
          </a:xfrm>
        </p:spPr>
        <p:txBody>
          <a:bodyPr/>
          <a:lstStyle/>
          <a:p>
            <a:r>
              <a:rPr lang="cs-CZ" dirty="0" err="1"/>
              <a:t>Tribes</a:t>
            </a:r>
            <a:r>
              <a:rPr lang="cs-CZ" dirty="0"/>
              <a:t> </a:t>
            </a:r>
            <a:r>
              <a:rPr lang="cs-CZ" dirty="0" err="1"/>
              <a:t>along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coast</a:t>
            </a:r>
            <a:r>
              <a:rPr lang="cs-CZ" dirty="0"/>
              <a:t> and </a:t>
            </a:r>
            <a:r>
              <a:rPr lang="cs-CZ" dirty="0" err="1"/>
              <a:t>rivers</a:t>
            </a:r>
            <a:r>
              <a:rPr lang="cs-CZ" dirty="0"/>
              <a:t> expert </a:t>
            </a:r>
            <a:r>
              <a:rPr lang="cs-CZ" dirty="0" err="1"/>
              <a:t>fishermen</a:t>
            </a:r>
            <a:r>
              <a:rPr lang="cs-CZ" dirty="0"/>
              <a:t>, </a:t>
            </a:r>
            <a:r>
              <a:rPr lang="cs-CZ" dirty="0" err="1"/>
              <a:t>inlanders</a:t>
            </a:r>
            <a:r>
              <a:rPr lang="cs-CZ" dirty="0"/>
              <a:t> (</a:t>
            </a:r>
            <a:r>
              <a:rPr lang="cs-CZ" dirty="0" err="1"/>
              <a:t>bush</a:t>
            </a:r>
            <a:r>
              <a:rPr lang="cs-CZ" dirty="0"/>
              <a:t>, desert) </a:t>
            </a:r>
            <a:r>
              <a:rPr lang="cs-CZ" dirty="0" err="1" smtClean="0"/>
              <a:t>hunting</a:t>
            </a:r>
            <a:r>
              <a:rPr lang="cs-CZ" dirty="0" smtClean="0"/>
              <a:t>/</a:t>
            </a:r>
            <a:r>
              <a:rPr lang="cs-CZ" dirty="0" err="1" smtClean="0"/>
              <a:t>fire</a:t>
            </a:r>
            <a:r>
              <a:rPr lang="cs-CZ" dirty="0" smtClean="0"/>
              <a:t> </a:t>
            </a:r>
            <a:r>
              <a:rPr lang="cs-CZ" dirty="0" err="1"/>
              <a:t>hunting</a:t>
            </a:r>
            <a:r>
              <a:rPr lang="cs-CZ" dirty="0"/>
              <a:t>, </a:t>
            </a:r>
            <a:r>
              <a:rPr lang="cs-CZ" dirty="0" err="1"/>
              <a:t>skilled</a:t>
            </a:r>
            <a:r>
              <a:rPr lang="cs-CZ" dirty="0"/>
              <a:t> in </a:t>
            </a:r>
            <a:r>
              <a:rPr lang="cs-CZ" dirty="0" err="1"/>
              <a:t>seeking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 smtClean="0"/>
              <a:t>water</a:t>
            </a:r>
            <a:endParaRPr lang="cs-CZ" dirty="0" smtClean="0"/>
          </a:p>
          <a:p>
            <a:r>
              <a:rPr lang="cs-CZ" dirty="0" err="1" smtClean="0"/>
              <a:t>Fire</a:t>
            </a:r>
            <a:r>
              <a:rPr lang="cs-CZ" dirty="0" smtClean="0"/>
              <a:t> </a:t>
            </a:r>
            <a:r>
              <a:rPr lang="cs-CZ" dirty="0" err="1" smtClean="0"/>
              <a:t>hunting</a:t>
            </a:r>
            <a:r>
              <a:rPr lang="cs-CZ" dirty="0" smtClean="0"/>
              <a:t> - </a:t>
            </a:r>
            <a:r>
              <a:rPr lang="cs-CZ" dirty="0" err="1" smtClean="0"/>
              <a:t>burning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undergrowth</a:t>
            </a:r>
            <a:r>
              <a:rPr lang="cs-CZ" dirty="0" smtClean="0"/>
              <a:t> to </a:t>
            </a:r>
            <a:r>
              <a:rPr lang="cs-CZ" dirty="0" err="1" smtClean="0"/>
              <a:t>encourage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 </a:t>
            </a:r>
            <a:r>
              <a:rPr lang="cs-CZ" dirty="0" err="1" smtClean="0"/>
              <a:t>favoured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game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hunted</a:t>
            </a:r>
            <a:endParaRPr lang="cs-CZ" dirty="0"/>
          </a:p>
          <a:p>
            <a:r>
              <a:rPr lang="en-US" dirty="0" smtClean="0"/>
              <a:t>Men hunt large animals</a:t>
            </a:r>
            <a:r>
              <a:rPr lang="cs-CZ" dirty="0" smtClean="0"/>
              <a:t> (</a:t>
            </a:r>
            <a:r>
              <a:rPr lang="cs-CZ" dirty="0" err="1" smtClean="0"/>
              <a:t>kangaroos</a:t>
            </a:r>
            <a:r>
              <a:rPr lang="cs-CZ" dirty="0" smtClean="0"/>
              <a:t>, </a:t>
            </a:r>
            <a:r>
              <a:rPr lang="cs-CZ" dirty="0" err="1" smtClean="0"/>
              <a:t>emus</a:t>
            </a:r>
            <a:r>
              <a:rPr lang="cs-CZ" dirty="0" smtClean="0"/>
              <a:t>), </a:t>
            </a:r>
            <a:r>
              <a:rPr lang="cs-CZ" dirty="0" err="1" smtClean="0"/>
              <a:t>flying</a:t>
            </a:r>
            <a:r>
              <a:rPr lang="cs-CZ" dirty="0" smtClean="0"/>
              <a:t> </a:t>
            </a:r>
            <a:r>
              <a:rPr lang="cs-CZ" dirty="0" err="1" smtClean="0"/>
              <a:t>animals</a:t>
            </a:r>
            <a:r>
              <a:rPr lang="cs-CZ" dirty="0" smtClean="0"/>
              <a:t> (</a:t>
            </a:r>
            <a:r>
              <a:rPr lang="cs-CZ" dirty="0" err="1" smtClean="0"/>
              <a:t>bats</a:t>
            </a:r>
            <a:r>
              <a:rPr lang="cs-CZ" dirty="0" smtClean="0"/>
              <a:t>, </a:t>
            </a:r>
            <a:r>
              <a:rPr lang="cs-CZ" dirty="0" err="1" smtClean="0"/>
              <a:t>birds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en-US" dirty="0" smtClean="0"/>
              <a:t> women the smaller ones</a:t>
            </a:r>
            <a:r>
              <a:rPr lang="cs-CZ" dirty="0" smtClean="0"/>
              <a:t> (</a:t>
            </a:r>
            <a:r>
              <a:rPr lang="cs-CZ" dirty="0" err="1" smtClean="0"/>
              <a:t>snakes</a:t>
            </a:r>
            <a:r>
              <a:rPr lang="cs-CZ" dirty="0" smtClean="0"/>
              <a:t>, </a:t>
            </a:r>
            <a:r>
              <a:rPr lang="cs-CZ" dirty="0" err="1" smtClean="0"/>
              <a:t>goannas</a:t>
            </a:r>
            <a:r>
              <a:rPr lang="cs-CZ" dirty="0" smtClean="0"/>
              <a:t>, </a:t>
            </a:r>
            <a:r>
              <a:rPr lang="cs-CZ" dirty="0" err="1" smtClean="0"/>
              <a:t>insects</a:t>
            </a:r>
            <a:r>
              <a:rPr lang="cs-CZ" dirty="0" smtClean="0"/>
              <a:t>,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. </a:t>
            </a:r>
            <a:r>
              <a:rPr lang="cs-CZ" dirty="0" err="1" smtClean="0"/>
              <a:t>page</a:t>
            </a:r>
            <a:r>
              <a:rPr lang="cs-CZ" dirty="0" smtClean="0"/>
              <a:t>)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</a:t>
            </a:r>
            <a:r>
              <a:rPr lang="en-US" dirty="0" smtClean="0"/>
              <a:t> also collect food</a:t>
            </a:r>
            <a:endParaRPr lang="cs-CZ" dirty="0" smtClean="0"/>
          </a:p>
        </p:txBody>
      </p:sp>
      <p:pic>
        <p:nvPicPr>
          <p:cNvPr id="8194" name="Picture 2" descr="Black and white image showing side view of two men, squatting on the ground and holding sections of tree branches above a small ti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04" y="0"/>
            <a:ext cx="4572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oto of Ornate Burrowing Frog (Limnodynastes ornatu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4" y="410066"/>
            <a:ext cx="1673225" cy="210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oto of an insect lavra (bibaj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64" y="410066"/>
            <a:ext cx="1066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hoto of Whirligig Beetle (Macrogyrus viridisulcatu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19" y="410066"/>
            <a:ext cx="2305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hoto of wood cockroach (Panesthia), called kalabaj by the Aborigi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24" y="410066"/>
            <a:ext cx="1257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hoto of Bandicoots (Perameles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64" y="3607324"/>
            <a:ext cx="28575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hoto of Common Brushtail Possum (Trichosurus vulpecula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4" y="3607324"/>
            <a:ext cx="2857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Killing a goan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905" y="1460207"/>
            <a:ext cx="2422689" cy="36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technology implements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Aboriginal people the first with stone technology</a:t>
            </a:r>
          </a:p>
          <a:p>
            <a:r>
              <a:rPr lang="en-US" dirty="0" smtClean="0"/>
              <a:t>  - also the first with ground edges on cutting tools and grinding seeds</a:t>
            </a:r>
          </a:p>
          <a:p>
            <a:r>
              <a:rPr lang="en-US" dirty="0" smtClean="0"/>
              <a:t>Tools and implements – geographical locations – materials: coastal tribes use fishbone tips, desert tribes use stone</a:t>
            </a:r>
          </a:p>
          <a:p>
            <a:r>
              <a:rPr lang="en-US" dirty="0" smtClean="0"/>
              <a:t>The most common weapons – spears, clubs and boomerangs</a:t>
            </a:r>
          </a:p>
          <a:p>
            <a:r>
              <a:rPr lang="en-US" dirty="0" smtClean="0"/>
              <a:t>The tips tied on with animal sinews or glued on with resin</a:t>
            </a:r>
          </a:p>
          <a:p>
            <a:r>
              <a:rPr lang="en-US" dirty="0" smtClean="0"/>
              <a:t>After the English colonization adopted metal, glass and ceramics</a:t>
            </a:r>
          </a:p>
        </p:txBody>
      </p:sp>
    </p:spTree>
    <p:extLst>
      <p:ext uri="{BB962C8B-B14F-4D97-AF65-F5344CB8AC3E}">
        <p14:creationId xmlns:p14="http://schemas.microsoft.com/office/powerpoint/2010/main" val="6372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g.carters.com.au/93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52" y="585312"/>
            <a:ext cx="5715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Woomera</a:t>
            </a:r>
            <a:r>
              <a:rPr lang="en-US" dirty="0" smtClean="0"/>
              <a:t> / a spear thrower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6055"/>
            <a:ext cx="10058400" cy="1979252"/>
          </a:xfrm>
        </p:spPr>
        <p:txBody>
          <a:bodyPr/>
          <a:lstStyle/>
          <a:p>
            <a:r>
              <a:rPr lang="en-US" dirty="0"/>
              <a:t>an extension of the thrower's </a:t>
            </a:r>
            <a:r>
              <a:rPr lang="en-US" dirty="0" smtClean="0"/>
              <a:t>arm</a:t>
            </a:r>
          </a:p>
          <a:p>
            <a:r>
              <a:rPr lang="en-US" dirty="0"/>
              <a:t>A </a:t>
            </a:r>
            <a:r>
              <a:rPr lang="en-US" dirty="0" err="1"/>
              <a:t>woomera</a:t>
            </a:r>
            <a:r>
              <a:rPr lang="en-US" dirty="0"/>
              <a:t> and spear were the fastest weapons in the world before the invention of the self-loading rifle (Eric </a:t>
            </a:r>
            <a:r>
              <a:rPr lang="en-US" dirty="0" err="1"/>
              <a:t>Willmot</a:t>
            </a:r>
            <a:r>
              <a:rPr lang="en-US" dirty="0" smtClean="0"/>
              <a:t>).</a:t>
            </a:r>
          </a:p>
          <a:p>
            <a:r>
              <a:rPr lang="cs-CZ" dirty="0" err="1"/>
              <a:t>multipurpose</a:t>
            </a:r>
            <a:r>
              <a:rPr lang="cs-CZ" dirty="0"/>
              <a:t> </a:t>
            </a:r>
            <a:r>
              <a:rPr lang="cs-CZ" dirty="0" err="1" smtClean="0"/>
              <a:t>tools</a:t>
            </a:r>
            <a:r>
              <a:rPr lang="en-US" dirty="0" smtClean="0"/>
              <a:t> - + stone cutting tool / </a:t>
            </a:r>
            <a:r>
              <a:rPr lang="cs-CZ" dirty="0" err="1"/>
              <a:t>axe-like</a:t>
            </a:r>
            <a:r>
              <a:rPr lang="cs-CZ" dirty="0"/>
              <a:t> </a:t>
            </a:r>
            <a:r>
              <a:rPr lang="cs-CZ" dirty="0" err="1" smtClean="0"/>
              <a:t>attachment</a:t>
            </a:r>
            <a:r>
              <a:rPr lang="en-US" dirty="0"/>
              <a:t> = hunt, chop firewood, cut down branches to make a shelter or chop up </a:t>
            </a:r>
            <a:r>
              <a:rPr lang="en-US" dirty="0" smtClean="0"/>
              <a:t>meat; making fire</a:t>
            </a:r>
            <a:endParaRPr lang="cs-CZ" dirty="0"/>
          </a:p>
        </p:txBody>
      </p:sp>
      <p:pic>
        <p:nvPicPr>
          <p:cNvPr id="2050" name="Picture 2" descr="https://encrypted-tbn3.gstatic.com/images?q=tbn:ANd9GcSdp7vET7DfThXHQjoRdFSflTEk2wxpTBmuUYzb6Dr1HGha12u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3695307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lmnh.ufl.edu/natsci/vertpaleo/aucilla9_1/SPEARCH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27" y="3621136"/>
            <a:ext cx="2857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janesoceania.com/australia_postcards9/Australian%20ABORIGINAL%20Kangaroo%20Hun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82" y="3512965"/>
            <a:ext cx="4120235" cy="262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zoutback.com.au/Australia/hunting/slides/1983092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8" y="1986635"/>
            <a:ext cx="4118432" cy="27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7308" y="4947572"/>
            <a:ext cx="392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dirty="0" smtClean="0"/>
              <a:t>unting a crocodile</a:t>
            </a:r>
            <a:endParaRPr lang="cs-CZ" sz="1200" dirty="0"/>
          </a:p>
        </p:txBody>
      </p:sp>
      <p:pic>
        <p:nvPicPr>
          <p:cNvPr id="3076" name="Picture 4" descr="http://www.ozoutback.com.au/Australia/hunting/slides/1975112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34" y="1990316"/>
            <a:ext cx="1827960" cy="274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25834" y="4947572"/>
            <a:ext cx="184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…an emu</a:t>
            </a:r>
            <a:endParaRPr lang="cs-CZ" sz="1200" dirty="0"/>
          </a:p>
        </p:txBody>
      </p:sp>
      <p:pic>
        <p:nvPicPr>
          <p:cNvPr id="3078" name="Picture 6" descr="http://www.ozoutback.com.au/Australia/hunting/slides/1983092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12" y="1986635"/>
            <a:ext cx="1811560" cy="27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47100" y="4947572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…an ibis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320961" y="4947571"/>
            <a:ext cx="1265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and a dugong.</a:t>
            </a:r>
            <a:endParaRPr lang="cs-CZ" sz="1200" dirty="0"/>
          </a:p>
        </p:txBody>
      </p:sp>
      <p:pic>
        <p:nvPicPr>
          <p:cNvPr id="3082" name="Picture 10" descr="Hunting dug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961" y="1986635"/>
            <a:ext cx="1811560" cy="27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Spears</a:t>
            </a:r>
            <a:br>
              <a:rPr lang="en-US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animals -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 smtClean="0"/>
              <a:t>hardwood</a:t>
            </a:r>
            <a:endParaRPr lang="en-US" dirty="0" smtClean="0"/>
          </a:p>
          <a:p>
            <a:r>
              <a:rPr lang="en-US" dirty="0"/>
              <a:t>Fishing spears </a:t>
            </a:r>
            <a:r>
              <a:rPr lang="en-US" dirty="0" smtClean="0"/>
              <a:t>from </a:t>
            </a:r>
            <a:r>
              <a:rPr lang="en-US" dirty="0"/>
              <a:t>lighter </a:t>
            </a:r>
            <a:r>
              <a:rPr lang="en-US" dirty="0" smtClean="0"/>
              <a:t>materials, often barbed</a:t>
            </a:r>
          </a:p>
          <a:p>
            <a:r>
              <a:rPr lang="en-US" dirty="0"/>
              <a:t>Spears for hunting birds </a:t>
            </a:r>
            <a:r>
              <a:rPr lang="en-US" dirty="0" smtClean="0"/>
              <a:t>of </a:t>
            </a:r>
            <a:r>
              <a:rPr lang="en-US" dirty="0"/>
              <a:t>light </a:t>
            </a:r>
            <a:r>
              <a:rPr lang="en-US" dirty="0" smtClean="0"/>
              <a:t>wood, also boomerangs</a:t>
            </a:r>
          </a:p>
          <a:p>
            <a:r>
              <a:rPr lang="en-US" dirty="0" smtClean="0"/>
              <a:t>Fighting spears – hard wood, barbed</a:t>
            </a:r>
          </a:p>
          <a:p>
            <a:r>
              <a:rPr lang="en-US" dirty="0" smtClean="0"/>
              <a:t>Spears and boomerangs used almost exclusively by men</a:t>
            </a:r>
            <a:endParaRPr lang="cs-CZ" dirty="0"/>
          </a:p>
        </p:txBody>
      </p:sp>
      <p:pic>
        <p:nvPicPr>
          <p:cNvPr id="6146" name="Picture 2" descr="Photo of six aboriginal spears from North Queens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296943"/>
            <a:ext cx="2710173" cy="37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Boomerangs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/>
          <a:lstStyle/>
          <a:p>
            <a:r>
              <a:rPr lang="en-US" dirty="0" smtClean="0"/>
              <a:t>Use – hunting and fighting, digging and as a music instrument</a:t>
            </a:r>
          </a:p>
          <a:p>
            <a:r>
              <a:rPr lang="en-US" dirty="0" smtClean="0"/>
              <a:t>Non/returning boomerangs</a:t>
            </a:r>
            <a:r>
              <a:rPr lang="cs-CZ" dirty="0" smtClean="0"/>
              <a:t> (non-</a:t>
            </a:r>
            <a:r>
              <a:rPr lang="cs-CZ" dirty="0" err="1" smtClean="0"/>
              <a:t>returning</a:t>
            </a:r>
            <a:r>
              <a:rPr lang="cs-CZ" dirty="0" smtClean="0"/>
              <a:t> </a:t>
            </a:r>
            <a:r>
              <a:rPr lang="cs-CZ" dirty="0" err="1" smtClean="0"/>
              <a:t>larger</a:t>
            </a:r>
            <a:r>
              <a:rPr lang="cs-CZ" dirty="0" smtClean="0"/>
              <a:t>, </a:t>
            </a:r>
            <a:r>
              <a:rPr lang="cs-CZ" dirty="0" err="1" smtClean="0"/>
              <a:t>heavier</a:t>
            </a:r>
            <a:r>
              <a:rPr lang="cs-CZ" dirty="0" smtClean="0"/>
              <a:t>, </a:t>
            </a:r>
            <a:r>
              <a:rPr lang="cs-CZ" dirty="0" err="1" smtClean="0"/>
              <a:t>deadlier</a:t>
            </a:r>
            <a:r>
              <a:rPr lang="cs-CZ" dirty="0" smtClean="0"/>
              <a:t>)</a:t>
            </a:r>
          </a:p>
          <a:p>
            <a:r>
              <a:rPr lang="cs-CZ" dirty="0" err="1" smtClean="0">
                <a:hlinkClick r:id="rId2"/>
              </a:rPr>
              <a:t>boomerang</a:t>
            </a:r>
            <a:r>
              <a:rPr lang="cs-CZ" dirty="0" smtClean="0">
                <a:hlinkClick r:id="rId2"/>
              </a:rPr>
              <a:t> in </a:t>
            </a:r>
            <a:r>
              <a:rPr lang="cs-CZ" dirty="0" err="1" smtClean="0">
                <a:hlinkClick r:id="rId2"/>
              </a:rPr>
              <a:t>action</a:t>
            </a:r>
            <a:endParaRPr lang="cs-CZ" dirty="0"/>
          </a:p>
        </p:txBody>
      </p:sp>
      <p:pic>
        <p:nvPicPr>
          <p:cNvPr id="7170" name="Picture 2" descr="http://www.boomerangshack.com/images08/killing_boomerang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20" y="3563524"/>
            <a:ext cx="5066874" cy="22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boomerangshack.com/images08/boomerang_returning_k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2" y="3562824"/>
            <a:ext cx="5043998" cy="22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ře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 dřeva</Template>
  <TotalTime>245</TotalTime>
  <Words>445</Words>
  <Application>Microsoft Office PowerPoint</Application>
  <PresentationFormat>Vlastní</PresentationFormat>
  <Paragraphs>57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Dřevo</vt:lpstr>
      <vt:lpstr>Aboriginal tools and skills</vt:lpstr>
      <vt:lpstr>Prezentace aplikace PowerPoint</vt:lpstr>
      <vt:lpstr>Hunter-gatherer</vt:lpstr>
      <vt:lpstr>Prezentace aplikace PowerPoint</vt:lpstr>
      <vt:lpstr>Tools and technology implements</vt:lpstr>
      <vt:lpstr>Woomera / a spear thrower</vt:lpstr>
      <vt:lpstr>Prezentace aplikace PowerPoint</vt:lpstr>
      <vt:lpstr>Spears </vt:lpstr>
      <vt:lpstr>Boomerangs</vt:lpstr>
      <vt:lpstr>Tracking</vt:lpstr>
      <vt:lpstr>Other skills</vt:lpstr>
      <vt:lpstr>Thank you for your attention</vt:lpstr>
      <vt:lpstr>Sources: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Eliáš</dc:creator>
  <cp:lastModifiedBy>Jitka Vlčková</cp:lastModifiedBy>
  <cp:revision>25</cp:revision>
  <dcterms:created xsi:type="dcterms:W3CDTF">2013-10-08T22:55:23Z</dcterms:created>
  <dcterms:modified xsi:type="dcterms:W3CDTF">2013-10-16T09:29:33Z</dcterms:modified>
</cp:coreProperties>
</file>