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0209E5-5014-4591-9C26-E581466E2C7A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43DF07-763A-4358-A0F0-1859A179BC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www.ceskatelevize.cz/specialy/archaprovojtu/ukazky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Martina </a:t>
            </a:r>
            <a:r>
              <a:rPr lang="cs-CZ" dirty="0" err="1" smtClean="0"/>
              <a:t>Drijverová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smtClean="0">
                <a:sym typeface="Symbol"/>
              </a:rPr>
              <a:t> 10. 7. 1951)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get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2656"/>
            <a:ext cx="3544144" cy="4536504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5013177"/>
            <a:ext cx="8291264" cy="432048"/>
          </a:xfrm>
        </p:spPr>
        <p:txBody>
          <a:bodyPr>
            <a:normAutofit/>
          </a:bodyPr>
          <a:lstStyle/>
          <a:p>
            <a:pPr algn="ctr"/>
            <a:r>
              <a:rPr lang="cs-CZ" sz="1000" dirty="0" smtClean="0"/>
              <a:t>Zdroj: http://www.</a:t>
            </a:r>
            <a:r>
              <a:rPr lang="cs-CZ" sz="1000" dirty="0" err="1" smtClean="0"/>
              <a:t>slovnikceskeliteratury.cz</a:t>
            </a:r>
            <a:r>
              <a:rPr lang="cs-CZ" sz="1000" dirty="0" smtClean="0"/>
              <a:t>/</a:t>
            </a:r>
            <a:r>
              <a:rPr lang="cs-CZ" sz="1000" dirty="0" err="1" smtClean="0"/>
              <a:t>showContent.jsp</a:t>
            </a:r>
            <a:r>
              <a:rPr lang="cs-CZ" sz="1000" dirty="0" smtClean="0"/>
              <a:t>?</a:t>
            </a:r>
            <a:r>
              <a:rPr lang="cs-CZ" sz="1000" dirty="0" err="1" smtClean="0"/>
              <a:t>docId</a:t>
            </a:r>
            <a:r>
              <a:rPr lang="cs-CZ" sz="1000" dirty="0" smtClean="0"/>
              <a:t>=684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Prozaička, dramatička, scénáristka</a:t>
            </a:r>
          </a:p>
          <a:p>
            <a:r>
              <a:rPr lang="cs-CZ" dirty="0" smtClean="0"/>
              <a:t>Studium na Sorbonně</a:t>
            </a:r>
          </a:p>
          <a:p>
            <a:r>
              <a:rPr lang="cs-CZ" dirty="0" smtClean="0"/>
              <a:t>Soukromá učitelka a tlumočnice (francouzština)</a:t>
            </a:r>
          </a:p>
          <a:p>
            <a:r>
              <a:rPr lang="cs-CZ" dirty="0" smtClean="0"/>
              <a:t>Produkce na FAMU</a:t>
            </a:r>
          </a:p>
          <a:p>
            <a:r>
              <a:rPr lang="cs-CZ" dirty="0" smtClean="0"/>
              <a:t>80. léta: dramaturgie – redakce pro D+M </a:t>
            </a:r>
            <a:r>
              <a:rPr lang="cs-CZ" dirty="0" err="1" smtClean="0"/>
              <a:t>ČsRo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životopis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Táta k příštím Vánocům </a:t>
            </a:r>
            <a:r>
              <a:rPr lang="cs-CZ" dirty="0" smtClean="0"/>
              <a:t>(1986)</a:t>
            </a:r>
          </a:p>
          <a:p>
            <a:r>
              <a:rPr lang="cs-CZ" i="1" dirty="0" smtClean="0"/>
              <a:t>Heřmánci </a:t>
            </a:r>
            <a:r>
              <a:rPr lang="cs-CZ" dirty="0" smtClean="0"/>
              <a:t>(1989)</a:t>
            </a:r>
          </a:p>
          <a:p>
            <a:r>
              <a:rPr lang="cs-CZ" dirty="0" smtClean="0"/>
              <a:t>scénář k inscenaci </a:t>
            </a:r>
            <a:r>
              <a:rPr lang="cs-CZ" i="1" dirty="0" smtClean="0"/>
              <a:t>Princ z pohádky </a:t>
            </a:r>
            <a:r>
              <a:rPr lang="cs-CZ" dirty="0" smtClean="0"/>
              <a:t>(1991, na </a:t>
            </a:r>
            <a:r>
              <a:rPr lang="cs-CZ" dirty="0" err="1" smtClean="0"/>
              <a:t>motivyO’Henryho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večerníčkové seriály </a:t>
            </a:r>
            <a:r>
              <a:rPr lang="cs-CZ" i="1" dirty="0" err="1" smtClean="0"/>
              <a:t>Pablo</a:t>
            </a:r>
            <a:r>
              <a:rPr lang="cs-CZ" i="1" dirty="0" smtClean="0"/>
              <a:t> a jaguár </a:t>
            </a:r>
            <a:r>
              <a:rPr lang="cs-CZ" dirty="0" smtClean="0"/>
              <a:t>(1976), </a:t>
            </a:r>
            <a:r>
              <a:rPr lang="cs-CZ" i="1" dirty="0" err="1" smtClean="0"/>
              <a:t>Nils</a:t>
            </a:r>
            <a:r>
              <a:rPr lang="cs-CZ" i="1" dirty="0" smtClean="0"/>
              <a:t> a divoké husy</a:t>
            </a:r>
            <a:r>
              <a:rPr lang="cs-CZ" dirty="0" smtClean="0"/>
              <a:t> (1993, podle </a:t>
            </a:r>
            <a:r>
              <a:rPr lang="cs-CZ" dirty="0" err="1" smtClean="0"/>
              <a:t>Selmy</a:t>
            </a:r>
            <a:r>
              <a:rPr lang="cs-CZ" dirty="0" smtClean="0"/>
              <a:t> </a:t>
            </a:r>
            <a:r>
              <a:rPr lang="cs-CZ" dirty="0" err="1" smtClean="0"/>
              <a:t>Lagerlöfové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pohádky </a:t>
            </a:r>
            <a:r>
              <a:rPr lang="cs-CZ" i="1" dirty="0" smtClean="0"/>
              <a:t>Poutníci </a:t>
            </a:r>
            <a:r>
              <a:rPr lang="cs-CZ" dirty="0" smtClean="0"/>
              <a:t>(1995, podle Boženy Němcové), </a:t>
            </a:r>
            <a:r>
              <a:rPr lang="cs-CZ" i="1" dirty="0" smtClean="0"/>
              <a:t>Starý dům </a:t>
            </a:r>
            <a:r>
              <a:rPr lang="cs-CZ" dirty="0" smtClean="0"/>
              <a:t>(1995), </a:t>
            </a:r>
            <a:r>
              <a:rPr lang="cs-CZ" i="1" dirty="0" smtClean="0"/>
              <a:t>Tajemství mořské panny </a:t>
            </a:r>
            <a:r>
              <a:rPr lang="cs-CZ" dirty="0" smtClean="0"/>
              <a:t>(1997), </a:t>
            </a:r>
            <a:r>
              <a:rPr lang="cs-CZ" i="1" dirty="0" smtClean="0"/>
              <a:t>Silák a strašidla</a:t>
            </a:r>
            <a:r>
              <a:rPr lang="cs-CZ" dirty="0" smtClean="0"/>
              <a:t> (1997, podle Václava </a:t>
            </a:r>
            <a:r>
              <a:rPr lang="cs-CZ" dirty="0" err="1" smtClean="0"/>
              <a:t>Tilleho</a:t>
            </a:r>
            <a:r>
              <a:rPr lang="cs-CZ" dirty="0" smtClean="0"/>
              <a:t>), </a:t>
            </a:r>
            <a:r>
              <a:rPr lang="cs-CZ" i="1" dirty="0" smtClean="0"/>
              <a:t>Tajemný svícen </a:t>
            </a:r>
            <a:r>
              <a:rPr lang="cs-CZ" dirty="0" smtClean="0"/>
              <a:t>(1998, na motivy španělské pohádky, 2002 přepracováno), </a:t>
            </a:r>
            <a:r>
              <a:rPr lang="cs-CZ" i="1" dirty="0" smtClean="0"/>
              <a:t>Nevěsta s velkýma nohama </a:t>
            </a:r>
            <a:r>
              <a:rPr lang="cs-CZ" dirty="0" smtClean="0"/>
              <a:t>(2001, na motivy starofrancouzské legendy), </a:t>
            </a:r>
            <a:r>
              <a:rPr lang="cs-CZ" i="1" dirty="0" smtClean="0"/>
              <a:t>Vánoční pohádka </a:t>
            </a:r>
            <a:r>
              <a:rPr lang="cs-CZ" dirty="0" smtClean="0"/>
              <a:t>(2003)</a:t>
            </a:r>
          </a:p>
          <a:p>
            <a:r>
              <a:rPr lang="cs-CZ" i="1" dirty="0" smtClean="0"/>
              <a:t>Archa pro Vojtu </a:t>
            </a:r>
            <a:r>
              <a:rPr lang="cs-CZ" dirty="0" smtClean="0"/>
              <a:t>(2002, scénář a režie Monika </a:t>
            </a:r>
            <a:r>
              <a:rPr lang="cs-CZ" dirty="0" err="1" smtClean="0"/>
              <a:t>Elšíková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televizí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Pohádky</a:t>
            </a:r>
          </a:p>
          <a:p>
            <a:pPr lvl="1"/>
            <a:r>
              <a:rPr lang="cs-CZ" dirty="0" smtClean="0"/>
              <a:t>Moura a Matylda (1982), Kočka Moura a její přátelé (1997), Pes Jíra a jeho přátelé (1997), Veverka Bára a její přátelé (1998), Pan Uplakán a bodlák (1986) aj.</a:t>
            </a:r>
          </a:p>
          <a:p>
            <a:pPr lvl="1"/>
            <a:r>
              <a:rPr lang="cs-CZ" dirty="0" smtClean="0"/>
              <a:t>adaptace</a:t>
            </a:r>
          </a:p>
          <a:p>
            <a:r>
              <a:rPr lang="cs-CZ" dirty="0" smtClean="0"/>
              <a:t>Příběhové prózy</a:t>
            </a:r>
          </a:p>
          <a:p>
            <a:r>
              <a:rPr lang="cs-CZ" dirty="0" smtClean="0"/>
              <a:t>Fantasy</a:t>
            </a:r>
          </a:p>
          <a:p>
            <a:pPr lvl="1"/>
            <a:r>
              <a:rPr lang="cs-CZ" dirty="0" smtClean="0"/>
              <a:t>Rytířovo kopí (2005)</a:t>
            </a:r>
          </a:p>
          <a:p>
            <a:pPr lvl="1"/>
            <a:r>
              <a:rPr lang="cs-CZ" dirty="0" smtClean="0"/>
              <a:t> Příšerné bytosti žijící ve vodě (2006)</a:t>
            </a:r>
          </a:p>
          <a:p>
            <a:r>
              <a:rPr lang="cs-CZ" dirty="0" smtClean="0"/>
              <a:t>Uměleckonaučné prózy</a:t>
            </a:r>
          </a:p>
          <a:p>
            <a:pPr lvl="1"/>
            <a:r>
              <a:rPr lang="cs-CZ" dirty="0" smtClean="0"/>
              <a:t>To první a to druhé dítě (1993); Moje miminko (1994)</a:t>
            </a:r>
          </a:p>
          <a:p>
            <a:pPr lvl="1"/>
            <a:r>
              <a:rPr lang="cs-CZ" dirty="0" smtClean="0"/>
              <a:t> České dějiny očima psa (2004), České dějiny očima psa 2 (2006)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pic>
        <p:nvPicPr>
          <p:cNvPr id="4" name="Obrázek 3" descr="14c4577a6b81b8bf1acad61dbb221db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852936"/>
            <a:ext cx="1169715" cy="1749574"/>
          </a:xfrm>
          <a:prstGeom prst="rect">
            <a:avLst/>
          </a:prstGeom>
        </p:spPr>
      </p:pic>
      <p:pic>
        <p:nvPicPr>
          <p:cNvPr id="5" name="Obrázek 4" descr="lar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2708920"/>
            <a:ext cx="1376291" cy="1921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dirty="0" smtClean="0"/>
              <a:t>Volná trilogie </a:t>
            </a:r>
            <a:r>
              <a:rPr lang="cs-CZ" sz="2400" i="1" dirty="0" smtClean="0"/>
              <a:t>Táta k příštím Vánocům </a:t>
            </a:r>
            <a:r>
              <a:rPr lang="cs-CZ" sz="2400" dirty="0" smtClean="0"/>
              <a:t>(1979, knižní prvotina), </a:t>
            </a:r>
            <a:r>
              <a:rPr lang="cs-CZ" sz="2400" i="1" dirty="0" smtClean="0"/>
              <a:t>Táta pro radost i pro zlost </a:t>
            </a:r>
            <a:r>
              <a:rPr lang="cs-CZ" sz="2400" dirty="0" smtClean="0"/>
              <a:t>(1984), </a:t>
            </a:r>
            <a:r>
              <a:rPr lang="cs-CZ" sz="2400" i="1" dirty="0" smtClean="0"/>
              <a:t>Táta nemá smutky rád </a:t>
            </a:r>
            <a:r>
              <a:rPr lang="cs-CZ" sz="2400" dirty="0" smtClean="0"/>
              <a:t>(1985)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smtClean="0"/>
              <a:t>Kryštof a Karel </a:t>
            </a:r>
            <a:r>
              <a:rPr lang="cs-CZ" sz="2400" dirty="0" smtClean="0"/>
              <a:t>(1983)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err="1" smtClean="0"/>
              <a:t>Sísa</a:t>
            </a:r>
            <a:r>
              <a:rPr lang="cs-CZ" sz="2400" i="1" dirty="0" smtClean="0"/>
              <a:t> Kyselá </a:t>
            </a:r>
            <a:r>
              <a:rPr lang="cs-CZ" sz="2400" dirty="0" smtClean="0"/>
              <a:t>(1988), </a:t>
            </a:r>
            <a:r>
              <a:rPr lang="cs-CZ" sz="2400" i="1" dirty="0" err="1" smtClean="0"/>
              <a:t>Sísa</a:t>
            </a:r>
            <a:r>
              <a:rPr lang="cs-CZ" sz="2400" i="1" dirty="0" smtClean="0"/>
              <a:t> Kyselá a ušmudlaný rytíř </a:t>
            </a:r>
            <a:r>
              <a:rPr lang="cs-CZ" sz="2400" dirty="0" smtClean="0"/>
              <a:t>(2002)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smtClean="0"/>
              <a:t>Zajíc a sovy </a:t>
            </a:r>
            <a:r>
              <a:rPr lang="cs-CZ" sz="2400" dirty="0" smtClean="0"/>
              <a:t>(1990)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smtClean="0"/>
              <a:t>Domov pro Marťany </a:t>
            </a:r>
            <a:r>
              <a:rPr lang="cs-CZ" sz="2400" dirty="0" smtClean="0"/>
              <a:t>(1998)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smtClean="0"/>
              <a:t>Anna za dveřmi</a:t>
            </a:r>
            <a:r>
              <a:rPr lang="cs-CZ" sz="2400" dirty="0" smtClean="0"/>
              <a:t> (1993, 2. </a:t>
            </a:r>
            <a:r>
              <a:rPr lang="cs-CZ" sz="2400" dirty="0" err="1" smtClean="0"/>
              <a:t>vyd</a:t>
            </a:r>
            <a:r>
              <a:rPr lang="cs-CZ" sz="2400" dirty="0" smtClean="0"/>
              <a:t>. </a:t>
            </a:r>
            <a:r>
              <a:rPr lang="cs-CZ" sz="2400" i="1" dirty="0" smtClean="0"/>
              <a:t>jako Už neposlouchám za dveřmi</a:t>
            </a:r>
            <a:r>
              <a:rPr lang="cs-CZ" sz="2400" dirty="0" smtClean="0"/>
              <a:t>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i="1" dirty="0" smtClean="0"/>
              <a:t>Lenka au-pair </a:t>
            </a:r>
            <a:r>
              <a:rPr lang="cs-CZ" sz="2400" dirty="0" smtClean="0"/>
              <a:t>(2004)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cs-CZ" sz="24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Příběhové prózy</a:t>
            </a:r>
            <a:endParaRPr lang="cs-CZ" dirty="0"/>
          </a:p>
        </p:txBody>
      </p:sp>
      <p:pic>
        <p:nvPicPr>
          <p:cNvPr id="1026" name="Picture 2" descr="C:\Users\sony vaio\AppData\Local\Microsoft\Windows\Temporary Internet Files\Content.IE5\W2BIMD8J\MC900028893[1].wm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717032"/>
            <a:ext cx="1045011" cy="986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0ca53aaxx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2234952" cy="2660657"/>
          </a:xfrm>
          <a:prstGeom prst="rect">
            <a:avLst/>
          </a:prstGeom>
        </p:spPr>
      </p:pic>
      <p:pic>
        <p:nvPicPr>
          <p:cNvPr id="5" name="Obrázek 4" descr="Sisa-Kysela-Martina-Drijverova---w-280-h-3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60648"/>
            <a:ext cx="2124629" cy="2648198"/>
          </a:xfrm>
          <a:prstGeom prst="rect">
            <a:avLst/>
          </a:prstGeom>
        </p:spPr>
      </p:pic>
      <p:pic>
        <p:nvPicPr>
          <p:cNvPr id="7" name="Obrázek 6" descr="f1d70c86c2f500f50b627a00e66aa83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79" y="260648"/>
            <a:ext cx="1985775" cy="2736304"/>
          </a:xfrm>
          <a:prstGeom prst="rect">
            <a:avLst/>
          </a:prstGeom>
        </p:spPr>
      </p:pic>
      <p:pic>
        <p:nvPicPr>
          <p:cNvPr id="8" name="Obrázek 7" descr="214321_o_0.jpg"/>
          <p:cNvPicPr>
            <a:picLocks noChangeAspect="1"/>
          </p:cNvPicPr>
          <p:nvPr/>
        </p:nvPicPr>
        <p:blipFill>
          <a:blip r:embed="rId5" cstate="print"/>
          <a:srcRect l="22680" r="24401"/>
          <a:stretch>
            <a:fillRect/>
          </a:stretch>
        </p:blipFill>
        <p:spPr>
          <a:xfrm>
            <a:off x="1259632" y="3068960"/>
            <a:ext cx="2016224" cy="2857500"/>
          </a:xfrm>
          <a:prstGeom prst="rect">
            <a:avLst/>
          </a:prstGeom>
        </p:spPr>
      </p:pic>
      <p:pic>
        <p:nvPicPr>
          <p:cNvPr id="9" name="Obrázek 8" descr="larg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9992" y="3140968"/>
            <a:ext cx="1879906" cy="2996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149963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268760"/>
            <a:ext cx="2381250" cy="2933700"/>
          </a:xfrm>
          <a:prstGeom prst="rect">
            <a:avLst/>
          </a:prstGeom>
        </p:spPr>
      </p:pic>
      <p:pic>
        <p:nvPicPr>
          <p:cNvPr id="8" name="Obrázek 7" descr="166528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348880"/>
            <a:ext cx="2381250" cy="29527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147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Martina Drijverová</vt:lpstr>
      <vt:lpstr>Snímek 2</vt:lpstr>
      <vt:lpstr>Stručný životopis</vt:lpstr>
      <vt:lpstr>Spolupráce s televizí</vt:lpstr>
      <vt:lpstr>Literatura</vt:lpstr>
      <vt:lpstr>Příběhové prózy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Martina Drijverová</dc:title>
  <dc:creator>Windows User</dc:creator>
  <cp:lastModifiedBy>Windows User</cp:lastModifiedBy>
  <cp:revision>37</cp:revision>
  <dcterms:created xsi:type="dcterms:W3CDTF">2012-10-15T14:52:12Z</dcterms:created>
  <dcterms:modified xsi:type="dcterms:W3CDTF">2012-10-15T22:03:30Z</dcterms:modified>
</cp:coreProperties>
</file>