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10C5408-2072-4DEA-9A3F-39461BA02D1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2C8341-929A-4A3C-B4C4-12A4CF4E7C7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 </a:t>
            </a:r>
            <a:r>
              <a:rPr lang="cs-CZ" dirty="0" err="1" smtClean="0"/>
              <a:t>norsk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Partisipp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97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Presens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partisipp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Har</a:t>
            </a:r>
            <a:r>
              <a:rPr lang="cs-CZ" dirty="0" smtClean="0"/>
              <a:t> en </a:t>
            </a:r>
            <a:r>
              <a:rPr lang="cs-CZ" b="1" dirty="0" smtClean="0"/>
              <a:t>aktiv</a:t>
            </a:r>
            <a:r>
              <a:rPr lang="cs-CZ" dirty="0" smtClean="0"/>
              <a:t> </a:t>
            </a:r>
            <a:r>
              <a:rPr lang="cs-CZ" dirty="0" err="1" smtClean="0"/>
              <a:t>betydning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Syngende</a:t>
            </a:r>
            <a:r>
              <a:rPr lang="cs-CZ" dirty="0" smtClean="0"/>
              <a:t>, </a:t>
            </a:r>
            <a:r>
              <a:rPr lang="nb-NO" dirty="0" smtClean="0"/>
              <a:t>gående, ruslende</a:t>
            </a:r>
          </a:p>
          <a:p>
            <a:endParaRPr lang="nb-NO" dirty="0"/>
          </a:p>
          <a:p>
            <a:r>
              <a:rPr lang="nb-NO" dirty="0" smtClean="0"/>
              <a:t>Vi danner denne formen ved å legge endelsen – ende til verbets ROT.</a:t>
            </a:r>
          </a:p>
        </p:txBody>
      </p:sp>
    </p:spTree>
    <p:extLst>
      <p:ext uri="{BB962C8B-B14F-4D97-AF65-F5344CB8AC3E}">
        <p14:creationId xmlns:p14="http://schemas.microsoft.com/office/powerpoint/2010/main" val="399021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Presens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partisipp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FUNKSJON</a:t>
            </a:r>
          </a:p>
          <a:p>
            <a:r>
              <a:rPr lang="nb-NO" dirty="0" smtClean="0"/>
              <a:t>Formen brukes som</a:t>
            </a:r>
          </a:p>
          <a:p>
            <a:r>
              <a:rPr lang="nb-NO" dirty="0" smtClean="0"/>
              <a:t>1. adjektiv: 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  en strålende dag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  et smilende barn</a:t>
            </a:r>
          </a:p>
          <a:p>
            <a:r>
              <a:rPr lang="nb-NO" dirty="0" smtClean="0"/>
              <a:t>2. adverb:   Det var bitende kaldt.</a:t>
            </a:r>
          </a:p>
          <a:p>
            <a:r>
              <a:rPr lang="nb-NO" dirty="0" smtClean="0"/>
              <a:t>3. substantiv: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     Kjørende i en gågate må betale en bot.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     Tillatt kun for gående.</a:t>
            </a:r>
          </a:p>
        </p:txBody>
      </p:sp>
    </p:spTree>
    <p:extLst>
      <p:ext uri="{BB962C8B-B14F-4D97-AF65-F5344CB8AC3E}">
        <p14:creationId xmlns:p14="http://schemas.microsoft.com/office/powerpoint/2010/main" val="914905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Presens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partisipp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4. Hovedverb</a:t>
            </a:r>
          </a:p>
          <a:p>
            <a:r>
              <a:rPr lang="nb-NO" dirty="0"/>
              <a:t> </a:t>
            </a:r>
            <a:r>
              <a:rPr lang="nb-NO" dirty="0" smtClean="0"/>
              <a:t>    a/ med BLI</a:t>
            </a:r>
          </a:p>
          <a:p>
            <a:r>
              <a:rPr lang="nb-NO" dirty="0"/>
              <a:t> </a:t>
            </a:r>
            <a:r>
              <a:rPr lang="nb-NO" dirty="0" smtClean="0"/>
              <a:t>          Han ble stående.</a:t>
            </a:r>
          </a:p>
          <a:p>
            <a:r>
              <a:rPr lang="nb-NO" dirty="0"/>
              <a:t> </a:t>
            </a:r>
            <a:r>
              <a:rPr lang="nb-NO" dirty="0" smtClean="0"/>
              <a:t>           Han ble boende hos oss i tre måneder.</a:t>
            </a:r>
          </a:p>
          <a:p>
            <a:r>
              <a:rPr lang="nb-NO" dirty="0"/>
              <a:t> </a:t>
            </a:r>
            <a:r>
              <a:rPr lang="nb-NO" dirty="0" smtClean="0"/>
              <a:t>     b/ med komme</a:t>
            </a:r>
          </a:p>
          <a:p>
            <a:r>
              <a:rPr lang="nb-NO" dirty="0"/>
              <a:t> </a:t>
            </a:r>
            <a:r>
              <a:rPr lang="nb-NO" dirty="0" smtClean="0"/>
              <a:t>          Jonas kom syklende.</a:t>
            </a:r>
          </a:p>
          <a:p>
            <a:r>
              <a:rPr lang="nb-NO" dirty="0"/>
              <a:t> </a:t>
            </a:r>
            <a:r>
              <a:rPr lang="nb-NO" dirty="0" smtClean="0"/>
              <a:t>          De kom gående arm i arm.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792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Perfekt partisipp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1. hovedverb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      har vasket, har kjøpt</a:t>
            </a:r>
          </a:p>
          <a:p>
            <a:endParaRPr lang="nb-NO" dirty="0"/>
          </a:p>
          <a:p>
            <a:r>
              <a:rPr lang="nb-NO" dirty="0" smtClean="0"/>
              <a:t>2. adjektiv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     en malt vegg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     en trykt bok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     en bortreist nabo</a:t>
            </a:r>
          </a:p>
          <a:p>
            <a:r>
              <a:rPr lang="nb-NO" smtClean="0"/>
              <a:t>                      et lukket vindu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692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Partisipp presens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nb-NO" dirty="0" smtClean="0"/>
              <a:t>Partisipp perfekt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nb-NO" dirty="0"/>
              <a:t>En spisende sau</a:t>
            </a:r>
            <a:endParaRPr lang="cs-CZ" dirty="0"/>
          </a:p>
          <a:p>
            <a:r>
              <a:rPr lang="nb-NO" dirty="0" smtClean="0"/>
              <a:t>En elskende person</a:t>
            </a:r>
          </a:p>
          <a:p>
            <a:r>
              <a:rPr lang="nb-NO" dirty="0" smtClean="0"/>
              <a:t>En skrivende mann</a:t>
            </a:r>
          </a:p>
          <a:p>
            <a:r>
              <a:rPr lang="nb-NO" dirty="0" smtClean="0"/>
              <a:t>En fortellende kvinne</a:t>
            </a:r>
          </a:p>
          <a:p>
            <a:r>
              <a:rPr lang="nb-NO" dirty="0" smtClean="0"/>
              <a:t>Et syngende barn</a:t>
            </a:r>
          </a:p>
          <a:p>
            <a:endParaRPr lang="nb-NO" dirty="0" smtClean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/>
              <a:t>En spist sau</a:t>
            </a:r>
            <a:endParaRPr lang="cs-CZ" dirty="0"/>
          </a:p>
          <a:p>
            <a:r>
              <a:rPr lang="nb-NO" dirty="0" smtClean="0"/>
              <a:t>En elsket person</a:t>
            </a:r>
          </a:p>
          <a:p>
            <a:r>
              <a:rPr lang="nb-NO" dirty="0" smtClean="0"/>
              <a:t>En skrevet historie</a:t>
            </a:r>
          </a:p>
          <a:p>
            <a:r>
              <a:rPr lang="nb-NO" dirty="0" smtClean="0"/>
              <a:t>En fortalt historie</a:t>
            </a:r>
          </a:p>
          <a:p>
            <a:r>
              <a:rPr lang="nb-NO" dirty="0" smtClean="0"/>
              <a:t>En sunget melodi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forskjeller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141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</TotalTime>
  <Words>184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Partisipp</vt:lpstr>
      <vt:lpstr>Presens partisipp</vt:lpstr>
      <vt:lpstr>Presens partisipp</vt:lpstr>
      <vt:lpstr>Presens partisipp</vt:lpstr>
      <vt:lpstr>Perfekt partisipp</vt:lpstr>
      <vt:lpstr>forskjeller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Partisipp</dc:title>
  <dc:creator>user</dc:creator>
  <cp:lastModifiedBy>user</cp:lastModifiedBy>
  <cp:revision>4</cp:revision>
  <dcterms:created xsi:type="dcterms:W3CDTF">2013-10-14T18:52:01Z</dcterms:created>
  <dcterms:modified xsi:type="dcterms:W3CDTF">2013-10-14T19:33:31Z</dcterms:modified>
</cp:coreProperties>
</file>