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EE060C-F631-4BDA-8F80-29FA72F34D00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D1C7E3-43A4-4161-9EB2-0BC984F7627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4/11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Små ord med stor betydning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4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 ord er det?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C000"/>
                </a:solidFill>
              </a:rPr>
              <a:t>Jo</a:t>
            </a:r>
          </a:p>
          <a:p>
            <a:r>
              <a:rPr lang="nb-NO" dirty="0" smtClean="0">
                <a:solidFill>
                  <a:srgbClr val="FF6600"/>
                </a:solidFill>
              </a:rPr>
              <a:t>Vel</a:t>
            </a:r>
          </a:p>
          <a:p>
            <a:r>
              <a:rPr lang="nb-NO" dirty="0" smtClean="0">
                <a:solidFill>
                  <a:srgbClr val="FF0066"/>
                </a:solidFill>
              </a:rPr>
              <a:t>Nok</a:t>
            </a:r>
          </a:p>
          <a:p>
            <a:r>
              <a:rPr lang="nb-NO" dirty="0" smtClean="0">
                <a:solidFill>
                  <a:srgbClr val="C00000"/>
                </a:solidFill>
              </a:rPr>
              <a:t>Da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3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OBS!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Betydning – etter posisjon og tone</a:t>
            </a:r>
          </a:p>
          <a:p>
            <a:endParaRPr lang="nb-NO" dirty="0"/>
          </a:p>
          <a:p>
            <a:r>
              <a:rPr lang="nb-NO" dirty="0" smtClean="0"/>
              <a:t>A. Trykktung (da – tidsadverbial)</a:t>
            </a:r>
          </a:p>
          <a:p>
            <a:r>
              <a:rPr lang="nb-NO" dirty="0" smtClean="0"/>
              <a:t>B. Trykklett (modalitet)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16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 smtClean="0"/>
              <a:t>Svarord</a:t>
            </a:r>
          </a:p>
          <a:p>
            <a:r>
              <a:rPr lang="nb-NO" u="sng" dirty="0" smtClean="0"/>
              <a:t>Sammenlikning</a:t>
            </a:r>
            <a:r>
              <a:rPr lang="nb-NO" dirty="0" smtClean="0"/>
              <a:t>: jo mer jo bedre</a:t>
            </a:r>
          </a:p>
          <a:p>
            <a:r>
              <a:rPr lang="nb-NO" u="sng" dirty="0" smtClean="0"/>
              <a:t>Trykklett adverbial</a:t>
            </a:r>
            <a:r>
              <a:rPr lang="nb-NO" dirty="0" smtClean="0"/>
              <a:t>: men gutten er jo syk</a:t>
            </a:r>
          </a:p>
          <a:p>
            <a:r>
              <a:rPr lang="nb-NO" dirty="0" smtClean="0"/>
              <a:t>Overraskelse: Maten smaker jo deilig!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    Han har jo intet på!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6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 smtClean="0"/>
              <a:t>Foranstilt</a:t>
            </a:r>
            <a:r>
              <a:rPr lang="nb-NO" dirty="0" smtClean="0"/>
              <a:t>: </a:t>
            </a:r>
            <a:r>
              <a:rPr lang="nb-NO" dirty="0" smtClean="0">
                <a:solidFill>
                  <a:srgbClr val="FF0000"/>
                </a:solidFill>
              </a:rPr>
              <a:t>Vel, det får være nok</a:t>
            </a:r>
            <a:r>
              <a:rPr lang="nb-NO" dirty="0" smtClean="0"/>
              <a:t>.</a:t>
            </a:r>
          </a:p>
          <a:p>
            <a:r>
              <a:rPr lang="nb-NO" u="sng" dirty="0" smtClean="0"/>
              <a:t>Sammen med svarord</a:t>
            </a:r>
            <a:r>
              <a:rPr lang="nb-NO" dirty="0" smtClean="0"/>
              <a:t>: </a:t>
            </a:r>
            <a:r>
              <a:rPr lang="nb-NO" dirty="0" smtClean="0">
                <a:solidFill>
                  <a:srgbClr val="FF0000"/>
                </a:solidFill>
              </a:rPr>
              <a:t>Vi er ferdige. Ja vel</a:t>
            </a:r>
            <a:r>
              <a:rPr lang="nb-NO" dirty="0" smtClean="0"/>
              <a:t>.</a:t>
            </a:r>
          </a:p>
          <a:p>
            <a:r>
              <a:rPr lang="nb-NO" u="sng" dirty="0" smtClean="0"/>
              <a:t>Trykktungt adverbial </a:t>
            </a:r>
            <a:r>
              <a:rPr lang="nb-NO" dirty="0" smtClean="0"/>
              <a:t>– med betydning GODT:</a:t>
            </a:r>
          </a:p>
          <a:p>
            <a:r>
              <a:rPr lang="nb-NO" dirty="0"/>
              <a:t> </a:t>
            </a:r>
            <a:r>
              <a:rPr lang="nb-NO" dirty="0" smtClean="0"/>
              <a:t>          </a:t>
            </a:r>
            <a:r>
              <a:rPr lang="nb-NO" dirty="0" smtClean="0">
                <a:solidFill>
                  <a:srgbClr val="FF0000"/>
                </a:solidFill>
              </a:rPr>
              <a:t>Tenk deg vel om!</a:t>
            </a:r>
          </a:p>
          <a:p>
            <a:r>
              <a:rPr lang="nb-NO" u="sng" dirty="0" smtClean="0"/>
              <a:t>Trykklett adverbial </a:t>
            </a:r>
            <a:r>
              <a:rPr lang="nb-NO" dirty="0" smtClean="0"/>
              <a:t>– ulike funksjoner</a:t>
            </a:r>
          </a:p>
          <a:p>
            <a:r>
              <a:rPr lang="nb-NO" dirty="0" smtClean="0"/>
              <a:t>Spørrende, appelerende: D</a:t>
            </a:r>
            <a:r>
              <a:rPr lang="nb-NO" dirty="0" smtClean="0">
                <a:solidFill>
                  <a:srgbClr val="FF0000"/>
                </a:solidFill>
              </a:rPr>
              <a:t>u er vel ikke sint?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3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116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Små ord med stor betydning</vt:lpstr>
      <vt:lpstr>Hvilke ord er det?</vt:lpstr>
      <vt:lpstr>OBS!</vt:lpstr>
      <vt:lpstr>Jo</vt:lpstr>
      <vt:lpstr>vel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Små ord med stor betydning</dc:title>
  <dc:creator>user</dc:creator>
  <cp:lastModifiedBy>user</cp:lastModifiedBy>
  <cp:revision>2</cp:revision>
  <dcterms:created xsi:type="dcterms:W3CDTF">2013-11-05T13:44:40Z</dcterms:created>
  <dcterms:modified xsi:type="dcterms:W3CDTF">2013-11-05T14:04:30Z</dcterms:modified>
</cp:coreProperties>
</file>