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3" r:id="rId6"/>
    <p:sldId id="262" r:id="rId7"/>
    <p:sldId id="259" r:id="rId8"/>
    <p:sldId id="260" r:id="rId9"/>
    <p:sldId id="265" r:id="rId10"/>
    <p:sldId id="266" r:id="rId11"/>
    <p:sldId id="267" r:id="rId12"/>
    <p:sldId id="268" r:id="rId13"/>
    <p:sldId id="261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117B-C356-49B9-9CBC-0D045AF70A2C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08D8-964E-4B37-B0B8-2033BE416EE4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117B-C356-49B9-9CBC-0D045AF70A2C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08D8-964E-4B37-B0B8-2033BE416EE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117B-C356-49B9-9CBC-0D045AF70A2C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08D8-964E-4B37-B0B8-2033BE416EE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117B-C356-49B9-9CBC-0D045AF70A2C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08D8-964E-4B37-B0B8-2033BE416EE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117B-C356-49B9-9CBC-0D045AF70A2C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08D8-964E-4B37-B0B8-2033BE416EE4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117B-C356-49B9-9CBC-0D045AF70A2C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08D8-964E-4B37-B0B8-2033BE416EE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117B-C356-49B9-9CBC-0D045AF70A2C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08D8-964E-4B37-B0B8-2033BE416EE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117B-C356-49B9-9CBC-0D045AF70A2C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08D8-964E-4B37-B0B8-2033BE416EE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117B-C356-49B9-9CBC-0D045AF70A2C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08D8-964E-4B37-B0B8-2033BE416EE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117B-C356-49B9-9CBC-0D045AF70A2C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08D8-964E-4B37-B0B8-2033BE416EE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117B-C356-49B9-9CBC-0D045AF70A2C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1F08D8-964E-4B37-B0B8-2033BE416EE4}" type="slidenum">
              <a:rPr lang="cs-CZ" smtClean="0"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71117B-C356-49B9-9CBC-0D045AF70A2C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1F08D8-964E-4B37-B0B8-2033BE416EE4}" type="slidenum">
              <a:rPr lang="cs-CZ" smtClean="0"/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mtClean="0"/>
              <a:t>Mé ideální bydlení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60c234266814006f106c5360677dffa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97430"/>
            <a:ext cx="7488832" cy="660613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a05c2ed4930ce7b772f09ce9252808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8136904" cy="637149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fcf5a33e5decaa78fe3bc2b2e6cfe6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40960" cy="640105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Zdroj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Foto: Pinterest.com</a:t>
            </a:r>
            <a:endParaRPr 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/>
              <a:t>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mtClean="0"/>
              <a:t>Vzhledem k tomu, že od narození bydlím v panelovém domě na malém městě a nyní na privátě opět v paneláku, v budoucnu bych se ráda viděla jako obyvatelka menšího spíše nepatrového domku v londýnském stylu či patrového prostorného moderního bytu (loft, mezonet) v nejvyšších patrech vysokých budov</a:t>
            </a:r>
          </a:p>
          <a:p>
            <a:r>
              <a:rPr lang="cs-CZ" smtClean="0"/>
              <a:t>Jsou to dva naprosto odlišné názory a představy a těžko říci, která z nich nakonec zvítězí </a:t>
            </a:r>
            <a:r>
              <a:rPr lang="cs-CZ" smtClean="0">
                <a:sym typeface="Wingdings" pitchFamily="2" charset="2"/>
              </a:rPr>
              <a:t></a:t>
            </a:r>
            <a:endParaRPr lang="cs-CZ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Exteriér v případě domu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mtClean="0"/>
              <a:t>nepatrový či patrový dům</a:t>
            </a:r>
          </a:p>
          <a:p>
            <a:r>
              <a:rPr lang="cs-CZ" smtClean="0"/>
              <a:t>tmavá střecha </a:t>
            </a:r>
          </a:p>
          <a:p>
            <a:r>
              <a:rPr lang="cs-CZ" smtClean="0"/>
              <a:t>světlá omítka</a:t>
            </a:r>
          </a:p>
          <a:p>
            <a:r>
              <a:rPr lang="cs-CZ" smtClean="0"/>
              <a:t>dostatek prostoru před i za domem</a:t>
            </a:r>
          </a:p>
          <a:p>
            <a:r>
              <a:rPr lang="cs-CZ" smtClean="0"/>
              <a:t>zeleň </a:t>
            </a:r>
          </a:p>
          <a:p>
            <a:r>
              <a:rPr lang="cs-CZ" smtClean="0"/>
              <a:t>bez zbytečných detailů</a:t>
            </a:r>
          </a:p>
          <a:p>
            <a:r>
              <a:rPr lang="cs-CZ" smtClean="0"/>
              <a:t>důraz spíš na praktičnost, životní prostředí než technické výstřelky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Colett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6795" y="260648"/>
            <a:ext cx="5319993" cy="633670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Anne-Dickens-London-Hou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88640"/>
            <a:ext cx="4915486" cy="656664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property_search_London_hous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8542418" cy="568921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Interiér (dům či byt)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světlé, nejlépe bílé zdi, loft prostory</a:t>
            </a:r>
          </a:p>
          <a:p>
            <a:r>
              <a:rPr lang="cs-CZ" smtClean="0"/>
              <a:t>minimalismus</a:t>
            </a:r>
          </a:p>
          <a:p>
            <a:r>
              <a:rPr lang="cs-CZ" smtClean="0"/>
              <a:t>přírodní tóny</a:t>
            </a:r>
          </a:p>
          <a:p>
            <a:r>
              <a:rPr lang="cs-CZ" smtClean="0"/>
              <a:t>živé květiny</a:t>
            </a:r>
          </a:p>
          <a:p>
            <a:r>
              <a:rPr lang="cs-CZ" smtClean="0"/>
              <a:t>tmavý nábytek</a:t>
            </a:r>
          </a:p>
          <a:p>
            <a:r>
              <a:rPr lang="cs-CZ" smtClean="0"/>
              <a:t>převaha praktických předmětů</a:t>
            </a:r>
          </a:p>
          <a:p>
            <a:r>
              <a:rPr lang="cs-CZ" smtClean="0"/>
              <a:t>designérské kousky</a:t>
            </a:r>
          </a:p>
          <a:p>
            <a:r>
              <a:rPr lang="cs-CZ" smtClean="0"/>
              <a:t>kvalitní osvětlení</a:t>
            </a:r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4e11a82b324109d7e9ea9d5cfff66c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60648"/>
            <a:ext cx="4392488" cy="6408712"/>
          </a:xfrm>
        </p:spPr>
      </p:pic>
      <p:pic>
        <p:nvPicPr>
          <p:cNvPr id="1026" name="Picture 2" descr="C:\Users\Moninka\Desktop\c778e2f3c78345809035c090ff8923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653" y="260648"/>
            <a:ext cx="4246323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8a2de4ce7e38b292fb9fed061b4853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88640"/>
            <a:ext cx="6336704" cy="648072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</TotalTime>
  <Words>138</Words>
  <Application>Microsoft Office PowerPoint</Application>
  <PresentationFormat>Předvádění na obrazovce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Tok</vt:lpstr>
      <vt:lpstr>Mé ideální bydlení</vt:lpstr>
      <vt:lpstr>?</vt:lpstr>
      <vt:lpstr>Exteriér v případě domu</vt:lpstr>
      <vt:lpstr>Snímek 4</vt:lpstr>
      <vt:lpstr>Snímek 5</vt:lpstr>
      <vt:lpstr>Snímek 6</vt:lpstr>
      <vt:lpstr>Interiér (dům či byt)</vt:lpstr>
      <vt:lpstr>Snímek 8</vt:lpstr>
      <vt:lpstr>Snímek 9</vt:lpstr>
      <vt:lpstr>Snímek 10</vt:lpstr>
      <vt:lpstr>Snímek 11</vt:lpstr>
      <vt:lpstr>Snímek 12</vt:lpstr>
      <vt:lpstr>Zdroj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Moninka</dc:creator>
  <cp:lastModifiedBy>Moninka</cp:lastModifiedBy>
  <cp:revision>10</cp:revision>
  <dcterms:created xsi:type="dcterms:W3CDTF">2014-02-17T13:06:01Z</dcterms:created>
  <dcterms:modified xsi:type="dcterms:W3CDTF">2014-02-17T13:59:28Z</dcterms:modified>
</cp:coreProperties>
</file>