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6" r:id="rId10"/>
    <p:sldId id="265" r:id="rId11"/>
    <p:sldId id="264" r:id="rId12"/>
    <p:sldId id="269" r:id="rId13"/>
    <p:sldId id="268" r:id="rId14"/>
    <p:sldId id="272" r:id="rId15"/>
    <p:sldId id="270" r:id="rId16"/>
    <p:sldId id="271" r:id="rId17"/>
    <p:sldId id="263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F857-6894-43B7-95CF-69AFBE730D52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2FB24-2BB7-4C47-B882-188504690C0A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F857-6894-43B7-95CF-69AFBE730D52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2FB24-2BB7-4C47-B882-188504690C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F857-6894-43B7-95CF-69AFBE730D52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2FB24-2BB7-4C47-B882-188504690C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F857-6894-43B7-95CF-69AFBE730D52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2FB24-2BB7-4C47-B882-188504690C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F857-6894-43B7-95CF-69AFBE730D52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2FB24-2BB7-4C47-B882-188504690C0A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F857-6894-43B7-95CF-69AFBE730D52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2FB24-2BB7-4C47-B882-188504690C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F857-6894-43B7-95CF-69AFBE730D52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2FB24-2BB7-4C47-B882-188504690C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F857-6894-43B7-95CF-69AFBE730D52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2FB24-2BB7-4C47-B882-188504690C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F857-6894-43B7-95CF-69AFBE730D52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2FB24-2BB7-4C47-B882-188504690C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F857-6894-43B7-95CF-69AFBE730D52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2FB24-2BB7-4C47-B882-188504690C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F857-6894-43B7-95CF-69AFBE730D52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12FB24-2BB7-4C47-B882-188504690C0A}" type="slidenum">
              <a:rPr lang="cs-CZ" smtClean="0"/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2FF857-6894-43B7-95CF-69AFBE730D52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12FB24-2BB7-4C47-B882-188504690C0A}" type="slidenum">
              <a:rPr lang="cs-CZ" smtClean="0"/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440159"/>
          </a:xfrm>
        </p:spPr>
        <p:txBody>
          <a:bodyPr/>
          <a:lstStyle/>
          <a:p>
            <a:r>
              <a:rPr lang="cs-CZ" smtClean="0"/>
              <a:t>Brno - Líšeň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4608512"/>
          </a:xfrm>
        </p:spPr>
        <p:txBody>
          <a:bodyPr/>
          <a:lstStyle/>
          <a:p>
            <a:endParaRPr lang="cs-CZ"/>
          </a:p>
        </p:txBody>
      </p:sp>
      <p:pic>
        <p:nvPicPr>
          <p:cNvPr id="1027" name="Picture 3" descr="C:\Users\Moninka\Desktop\mapa_lis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844824"/>
            <a:ext cx="5105400" cy="4787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Líšeňský zámek</a:t>
            </a:r>
            <a:endParaRPr lang="cs-CZ"/>
          </a:p>
        </p:txBody>
      </p:sp>
      <p:pic>
        <p:nvPicPr>
          <p:cNvPr id="4" name="Zástupný symbol pro obsah 3" descr="Lisensky zame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68294" y="1935163"/>
            <a:ext cx="6407411" cy="438943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zamek belcred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1312" y="764704"/>
            <a:ext cx="8334475" cy="554461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zahrada belcred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2360" y="476672"/>
            <a:ext cx="8192088" cy="592265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ZŠ Masarova</a:t>
            </a:r>
            <a:endParaRPr lang="cs-CZ"/>
          </a:p>
        </p:txBody>
      </p:sp>
      <p:pic>
        <p:nvPicPr>
          <p:cNvPr id="4" name="Zástupný symbol pro obsah 3" descr="zs_masarov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844824"/>
            <a:ext cx="8496944" cy="3718421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ZŠ Novolíšeňská</a:t>
            </a:r>
            <a:endParaRPr lang="cs-CZ"/>
          </a:p>
        </p:txBody>
      </p:sp>
      <p:pic>
        <p:nvPicPr>
          <p:cNvPr id="4" name="Zástupný symbol pro obsah 3" descr="2170_7dd70fee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65088" y="1935163"/>
            <a:ext cx="5813824" cy="4389437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Poliklinika</a:t>
            </a:r>
            <a:endParaRPr lang="cs-CZ"/>
          </a:p>
        </p:txBody>
      </p:sp>
      <p:pic>
        <p:nvPicPr>
          <p:cNvPr id="4" name="Zástupný symbol pro obsah 3" descr="1141_7dd70fee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0178" y="1935163"/>
            <a:ext cx="6563644" cy="4389437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Radnice</a:t>
            </a:r>
            <a:endParaRPr lang="cs-CZ"/>
          </a:p>
        </p:txBody>
      </p:sp>
      <p:pic>
        <p:nvPicPr>
          <p:cNvPr id="4" name="Zástupný symbol pro obsah 3" descr="Brno-Líšeň-radnice20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66822" y="1935163"/>
            <a:ext cx="6610355" cy="4389437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Zdroj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http://www.brno-lisen.cz</a:t>
            </a:r>
          </a:p>
          <a:p>
            <a:r>
              <a:rPr lang="cs-CZ" smtClean="0"/>
              <a:t>http://www.mistopisy.cz</a:t>
            </a:r>
          </a:p>
          <a:p>
            <a:endParaRPr lang="cs-C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Zdůvodnění výběru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smtClean="0"/>
              <a:t>První dva roky studia jsem společně se svými spolužáky bydlela v této okrajové části Brna, která se na nějakou dobu stala přechodem mezi mým dosavadním bydlištěm v menším městě a nynějším bydlením v části Brno-Střed.</a:t>
            </a:r>
          </a:p>
          <a:p>
            <a:pPr>
              <a:buNone/>
            </a:pPr>
            <a:r>
              <a:rPr lang="cs-CZ" smtClean="0"/>
              <a:t>   </a:t>
            </a:r>
          </a:p>
          <a:p>
            <a:pPr>
              <a:buNone/>
            </a:pPr>
            <a:r>
              <a:rPr lang="cs-CZ" smtClean="0"/>
              <a:t>Městskou část Brno-Líšeň jsem si ale vybrala nejspíš převážně z toho důvodu, že již od narození bydlím v obdobném prostředí s mnoha panelovými domy, dětskými hřišti a lehce dostupnými službami.</a:t>
            </a:r>
            <a:endParaRPr lang="cs-CZ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Základní informace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  <a:p>
            <a:endParaRPr lang="cs-CZ" smtClean="0"/>
          </a:p>
          <a:p>
            <a:r>
              <a:rPr lang="cs-CZ" smtClean="0"/>
              <a:t>Počet obyvatel: 25 007 (k 1. 1. 2013)</a:t>
            </a:r>
          </a:p>
          <a:p>
            <a:r>
              <a:rPr lang="cs-CZ" smtClean="0"/>
              <a:t>Poloha: východně od středu města Brna</a:t>
            </a:r>
          </a:p>
          <a:p>
            <a:r>
              <a:rPr lang="cs-CZ" smtClean="0"/>
              <a:t>Rozloha: 15, 7 km2</a:t>
            </a:r>
          </a:p>
          <a:p>
            <a:r>
              <a:rPr lang="cs-CZ" smtClean="0"/>
              <a:t>Sousedící městské části: Slatina, Vinohrady, Židenice</a:t>
            </a:r>
          </a:p>
          <a:p>
            <a:r>
              <a:rPr lang="cs-CZ" smtClean="0"/>
              <a:t>Sousedící obce: Kanice, Mokrá-Horákov, Ochoz, Podolí</a:t>
            </a:r>
            <a:endParaRPr lang="cs-CZ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Historie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mtClean="0"/>
              <a:t>1306 – první ověřené písemné zprávy; archeologické nálezy ukazují na osídlení již v pravěku</a:t>
            </a:r>
          </a:p>
          <a:p>
            <a:r>
              <a:rPr lang="cs-CZ" smtClean="0"/>
              <a:t>doba vlády krále Ferdinanda I. – Líšeň se stává městysem</a:t>
            </a:r>
          </a:p>
          <a:p>
            <a:r>
              <a:rPr lang="cs-CZ" smtClean="0"/>
              <a:t>1905 – propojení s Brnem dráhou Karolínkou</a:t>
            </a:r>
          </a:p>
          <a:p>
            <a:r>
              <a:rPr lang="cs-CZ" smtClean="0"/>
              <a:t>1944 – oficiální připojení k Brnu, tramvaj</a:t>
            </a:r>
          </a:p>
          <a:p>
            <a:r>
              <a:rPr lang="cs-CZ" smtClean="0"/>
              <a:t>50. léta – Gottwaldovo údolí – Mírové slavnosti</a:t>
            </a:r>
          </a:p>
          <a:p>
            <a:r>
              <a:rPr lang="cs-CZ" smtClean="0"/>
              <a:t>24. 11. 1990 – Brno-Líšeň jako městská část</a:t>
            </a:r>
          </a:p>
          <a:p>
            <a:endParaRPr lang="cs-CZ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mtClean="0"/>
              <a:t>Kulturní památky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Kostel Sv. Jiří na náměstí Karla IV.</a:t>
            </a:r>
          </a:p>
          <a:p>
            <a:r>
              <a:rPr lang="cs-CZ" smtClean="0"/>
              <a:t>Líšeňský zámek s rozsáhlým parkem</a:t>
            </a:r>
          </a:p>
          <a:p>
            <a:r>
              <a:rPr lang="cs-CZ" smtClean="0"/>
              <a:t>Kaple na Kostelíčku zasvěcená Panně Marii</a:t>
            </a:r>
            <a:endParaRPr lang="cs-CZ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Občanská vybavenost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Školství – MŠ i soukromé, ZŠ, SS</a:t>
            </a:r>
          </a:p>
          <a:p>
            <a:r>
              <a:rPr lang="cs-CZ" smtClean="0"/>
              <a:t>Centra volnočasových aktivit, Family Point</a:t>
            </a:r>
          </a:p>
          <a:p>
            <a:r>
              <a:rPr lang="cs-CZ" smtClean="0"/>
              <a:t>Sociální služby – Brigancia, Nazaria, Oblastní charita, Stacionář Effeta, Klokánek</a:t>
            </a:r>
          </a:p>
          <a:p>
            <a:r>
              <a:rPr lang="cs-CZ" smtClean="0"/>
              <a:t>Poliklinika Horníkova 34</a:t>
            </a:r>
          </a:p>
          <a:p>
            <a:r>
              <a:rPr lang="cs-CZ" smtClean="0"/>
              <a:t>Kulturní programy, knihovna Jiřího Mahena, líšeňské noviny (i online verze), Divadlo Líšeň</a:t>
            </a:r>
          </a:p>
          <a:p>
            <a:r>
              <a:rPr lang="cs-CZ" smtClean="0"/>
              <a:t>Sportovní vyžití</a:t>
            </a:r>
          </a:p>
          <a:p>
            <a:endParaRPr lang="cs-CZ" smtClean="0"/>
          </a:p>
          <a:p>
            <a:endParaRPr lang="cs-CZ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Zajímavosti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nádherné a čisté prostředí, které vybízí k aktivnímu i pasivnímu odpočinku i přesto, že se nachází necelých 15 minut tramvají od centra Brna</a:t>
            </a:r>
          </a:p>
          <a:p>
            <a:r>
              <a:rPr lang="cs-CZ" smtClean="0"/>
              <a:t>Mariánské údolí s vodními nádržemi a lesy</a:t>
            </a:r>
          </a:p>
          <a:p>
            <a:r>
              <a:rPr lang="cs-CZ" smtClean="0"/>
              <a:t>turistika, cyklistika, projížďky na koních</a:t>
            </a:r>
          </a:p>
          <a:p>
            <a:r>
              <a:rPr lang="cs-CZ" smtClean="0"/>
              <a:t>udržení zvyků jako vlastní hody, líšeňské tance a líšeňský kroj</a:t>
            </a:r>
            <a:endParaRPr lang="cs-CZ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Kostel Sv. Jiří</a:t>
            </a:r>
            <a:endParaRPr lang="cs-CZ"/>
          </a:p>
        </p:txBody>
      </p:sp>
      <p:pic>
        <p:nvPicPr>
          <p:cNvPr id="4" name="Zástupný symbol pro obsah 3" descr="Kostel sv. Jir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Kostelíček</a:t>
            </a:r>
            <a:endParaRPr lang="cs-CZ"/>
          </a:p>
        </p:txBody>
      </p:sp>
      <p:pic>
        <p:nvPicPr>
          <p:cNvPr id="4" name="Zástupný symbol pro obsah 3" descr="kostelice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8378" y="1935163"/>
            <a:ext cx="5867243" cy="438943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78</TotalTime>
  <Words>329</Words>
  <Application>Microsoft Office PowerPoint</Application>
  <PresentationFormat>Předvádění na obrazovce (4:3)</PresentationFormat>
  <Paragraphs>46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Tok</vt:lpstr>
      <vt:lpstr>Brno - Líšeň</vt:lpstr>
      <vt:lpstr>Zdůvodnění výběru</vt:lpstr>
      <vt:lpstr>Základní informace</vt:lpstr>
      <vt:lpstr>Historie</vt:lpstr>
      <vt:lpstr>Kulturní památky</vt:lpstr>
      <vt:lpstr>Občanská vybavenost</vt:lpstr>
      <vt:lpstr>Zajímavosti</vt:lpstr>
      <vt:lpstr>Kostel Sv. Jiří</vt:lpstr>
      <vt:lpstr>Kostelíček</vt:lpstr>
      <vt:lpstr>Líšeňský zámek</vt:lpstr>
      <vt:lpstr>Snímek 11</vt:lpstr>
      <vt:lpstr>Snímek 12</vt:lpstr>
      <vt:lpstr>ZŠ Masarova</vt:lpstr>
      <vt:lpstr>ZŠ Novolíšeňská</vt:lpstr>
      <vt:lpstr>Poliklinika</vt:lpstr>
      <vt:lpstr>Radnice</vt:lpstr>
      <vt:lpstr>Zdroj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Moninka</dc:creator>
  <cp:lastModifiedBy>Moninka</cp:lastModifiedBy>
  <cp:revision>16</cp:revision>
  <dcterms:created xsi:type="dcterms:W3CDTF">2014-02-17T11:09:30Z</dcterms:created>
  <dcterms:modified xsi:type="dcterms:W3CDTF">2014-02-17T12:28:15Z</dcterms:modified>
</cp:coreProperties>
</file>