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11.11.2013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11.11.2013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11.11.2013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11.11.2013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11.11.2013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11.11.2013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11.11.2013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11.11.2013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11.11.2013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11.11.2013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11.11.2013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95EC1D4A-A796-47C3-A63E-CE236FB377E2}" type="datetimeFigureOut">
              <a:rPr lang="cs-CZ" smtClean="0"/>
              <a:t>11.11.2013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Náš dům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Tereza Krčmová</a:t>
            </a:r>
          </a:p>
          <a:p>
            <a:r>
              <a:rPr lang="cs-CZ" dirty="0" smtClean="0"/>
              <a:t>388375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900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8680"/>
            <a:ext cx="9181020" cy="6120680"/>
          </a:xfrm>
        </p:spPr>
      </p:pic>
    </p:spTree>
    <p:extLst>
      <p:ext uri="{BB962C8B-B14F-4D97-AF65-F5344CB8AC3E}">
        <p14:creationId xmlns:p14="http://schemas.microsoft.com/office/powerpoint/2010/main" val="334500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Náš dům je postaven na vesnici.</a:t>
            </a:r>
          </a:p>
          <a:p>
            <a:r>
              <a:rPr lang="cs-CZ" dirty="0" smtClean="0"/>
              <a:t>Je obklopen obrovskou zahradou a následně loukou a polem.</a:t>
            </a:r>
          </a:p>
          <a:p>
            <a:r>
              <a:rPr lang="cs-CZ" dirty="0" smtClean="0"/>
              <a:t>Takže při výstavbě </a:t>
            </a:r>
            <a:r>
              <a:rPr lang="cs-CZ" smtClean="0"/>
              <a:t>bylo </a:t>
            </a:r>
            <a:r>
              <a:rPr lang="cs-CZ" smtClean="0"/>
              <a:t>záměrně použito </a:t>
            </a:r>
            <a:r>
              <a:rPr lang="cs-CZ" dirty="0" smtClean="0"/>
              <a:t>mnoho přírodního materiálu, aby dům i zahrada nenarušovaly přírodní ráz okolí.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9801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18319"/>
            <a:ext cx="8719574" cy="6351041"/>
          </a:xfrm>
        </p:spPr>
      </p:pic>
    </p:spTree>
    <p:extLst>
      <p:ext uri="{BB962C8B-B14F-4D97-AF65-F5344CB8AC3E}">
        <p14:creationId xmlns:p14="http://schemas.microsoft.com/office/powerpoint/2010/main" val="52475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0"/>
            <a:ext cx="5184576" cy="6912768"/>
          </a:xfrm>
        </p:spPr>
      </p:pic>
    </p:spTree>
    <p:extLst>
      <p:ext uri="{BB962C8B-B14F-4D97-AF65-F5344CB8AC3E}">
        <p14:creationId xmlns:p14="http://schemas.microsoft.com/office/powerpoint/2010/main" val="197534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Obývací pokoj je stylizován podobně, jako exteriér.</a:t>
            </a:r>
          </a:p>
          <a:p>
            <a:r>
              <a:rPr lang="cs-CZ" dirty="0" smtClean="0"/>
              <a:t>Použito je mnoho dřeva a doplňky jsou zelené a béžové barvy.</a:t>
            </a:r>
          </a:p>
          <a:p>
            <a:r>
              <a:rPr lang="cs-CZ" dirty="0" smtClean="0"/>
              <a:t>Uprostřed obývacího pokoje je krb, což v zimě dodává pokoji skutečně pocity tepla a pohody a celá rodina má tendence na tomto místě trávit mnoho času.</a:t>
            </a:r>
          </a:p>
        </p:txBody>
      </p:sp>
    </p:spTree>
    <p:extLst>
      <p:ext uri="{BB962C8B-B14F-4D97-AF65-F5344CB8AC3E}">
        <p14:creationId xmlns:p14="http://schemas.microsoft.com/office/powerpoint/2010/main" val="330504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80546"/>
            <a:ext cx="8604448" cy="6453336"/>
          </a:xfrm>
        </p:spPr>
      </p:pic>
    </p:spTree>
    <p:extLst>
      <p:ext uri="{BB962C8B-B14F-4D97-AF65-F5344CB8AC3E}">
        <p14:creationId xmlns:p14="http://schemas.microsoft.com/office/powerpoint/2010/main" val="384821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5934"/>
            <a:ext cx="5139050" cy="6852066"/>
          </a:xfrm>
        </p:spPr>
      </p:pic>
    </p:spTree>
    <p:extLst>
      <p:ext uri="{BB962C8B-B14F-4D97-AF65-F5344CB8AC3E}">
        <p14:creationId xmlns:p14="http://schemas.microsoft.com/office/powerpoint/2010/main" val="179668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183360"/>
          </a:xfrm>
        </p:spPr>
        <p:txBody>
          <a:bodyPr/>
          <a:lstStyle/>
          <a:p>
            <a:r>
              <a:rPr lang="cs-CZ" dirty="0" smtClean="0"/>
              <a:t>Kuchyňský kout má tvar U, jeho výhodou je velký prostor.</a:t>
            </a:r>
          </a:p>
          <a:p>
            <a:r>
              <a:rPr lang="cs-CZ" dirty="0" smtClean="0"/>
              <a:t>Okno na severovýchod v kuchyni je taktéž velmi praktické, obzvláště v horkých letních dnech, kdy veškeré horko a páry vzniklé při vaření lze lehce a rychle vyvětrat.</a:t>
            </a:r>
          </a:p>
          <a:p>
            <a:r>
              <a:rPr lang="cs-CZ" dirty="0" smtClean="0"/>
              <a:t>V jídelně pak nalezneme kulatý stůl, který byl pořízen s myšlenkou na rovnoprávnost všech rodinných příslušníků.</a:t>
            </a:r>
          </a:p>
        </p:txBody>
      </p:sp>
    </p:spTree>
    <p:extLst>
      <p:ext uri="{BB962C8B-B14F-4D97-AF65-F5344CB8AC3E}">
        <p14:creationId xmlns:p14="http://schemas.microsoft.com/office/powerpoint/2010/main" val="287530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27</TotalTime>
  <Words>150</Words>
  <Application>Microsoft Office PowerPoint</Application>
  <PresentationFormat>Předvádění na obrazovce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NewsPrint</vt:lpstr>
      <vt:lpstr>Náš dům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Náš dům</dc:title>
  <dc:creator>Terezka</dc:creator>
  <cp:lastModifiedBy>Terez K.</cp:lastModifiedBy>
  <cp:revision>5</cp:revision>
  <dcterms:created xsi:type="dcterms:W3CDTF">2013-11-06T13:45:54Z</dcterms:created>
  <dcterms:modified xsi:type="dcterms:W3CDTF">2013-11-11T14:30:32Z</dcterms:modified>
</cp:coreProperties>
</file>