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0" r:id="rId8"/>
    <p:sldId id="263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6C7F1BE-40B7-4FF9-A1FC-23C8F1D897D6}" type="datetimeFigureOut">
              <a:rPr lang="cs-CZ" smtClean="0"/>
              <a:t>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0A77F7-3651-4A37-9371-1ECA5F8AB2F7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MÉ IDEÁLNÍ BYDLENÍ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733365" y="4869160"/>
            <a:ext cx="3309803" cy="812549"/>
          </a:xfrm>
        </p:spPr>
        <p:txBody>
          <a:bodyPr/>
          <a:lstStyle/>
          <a:p>
            <a:pPr algn="r"/>
            <a:r>
              <a:rPr lang="cs-CZ" dirty="0" smtClean="0"/>
              <a:t>Tereza Krčmová</a:t>
            </a:r>
          </a:p>
          <a:p>
            <a:pPr algn="r"/>
            <a:r>
              <a:rPr lang="cs-CZ" dirty="0" smtClean="0"/>
              <a:t>388375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68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6214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325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6156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281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492" y="836712"/>
            <a:ext cx="7560956" cy="4995917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>
                <a:latin typeface="Book Antiqua" panose="02040602050305030304" pitchFamily="18" charset="0"/>
              </a:rPr>
              <a:t>Interiér: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Sladěn s exteriérem: tj. převaha dřeva, zelené barvy, béžové, mahagonové barvy.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Minimalismus: málo věcí, hodně prostoru = vzdušnost</a:t>
            </a:r>
          </a:p>
          <a:p>
            <a:pPr marL="68580" indent="0">
              <a:buNone/>
            </a:pPr>
            <a:endParaRPr lang="cs-CZ" dirty="0">
              <a:latin typeface="Book Antiqua" panose="02040602050305030304" pitchFamily="18" charset="0"/>
            </a:endParaRPr>
          </a:p>
          <a:p>
            <a:r>
              <a:rPr lang="cs-CZ" dirty="0" smtClean="0">
                <a:latin typeface="Book Antiqua" panose="02040602050305030304" pitchFamily="18" charset="0"/>
              </a:rPr>
              <a:t>Místnosti: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Obývací pokoj s krbem a kuchyní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Ložnice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Pokoje pro děti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Pracovna s prostorem na cvičení (místo na rotoped apod.)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Velká koupelna + jedna malá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Garáž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dirty="0" smtClean="0">
              <a:latin typeface="Book Antiqua" panose="02040602050305030304" pitchFamily="18" charset="0"/>
            </a:endParaRPr>
          </a:p>
          <a:p>
            <a:pPr marL="6858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651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53488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04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8269471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781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8204845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633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8208912" cy="5467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2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8241786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072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241786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372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8235478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28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>
                <a:latin typeface="Book Antiqua" panose="02040602050305030304" pitchFamily="18" charset="0"/>
              </a:rPr>
              <a:t>Když pominu tu nejpodstatnější podmínku ideálního bydlení, tj. „ideálního“ partnera, který je pro vznik ideálního bydlení nezbytností, a zaměřím se pouze na materiální stránku věci, tak mé ideální bydlení by vypadalo následovně….</a:t>
            </a:r>
          </a:p>
          <a:p>
            <a:pPr marL="0" indent="0" algn="ctr">
              <a:buNone/>
            </a:pPr>
            <a:endParaRPr lang="cs-CZ" dirty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cs-CZ" dirty="0" smtClean="0">
                <a:latin typeface="Book Antiqua" panose="02040602050305030304" pitchFamily="18" charset="0"/>
              </a:rPr>
              <a:t> </a:t>
            </a:r>
            <a:endParaRPr lang="cs-CZ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04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492" y="908720"/>
            <a:ext cx="6777317" cy="5112568"/>
          </a:xfrm>
        </p:spPr>
        <p:txBody>
          <a:bodyPr>
            <a:normAutofit/>
          </a:bodyPr>
          <a:lstStyle/>
          <a:p>
            <a:pPr algn="just"/>
            <a:r>
              <a:rPr lang="cs-CZ" dirty="0" smtClean="0">
                <a:latin typeface="Book Antiqua" panose="02040602050305030304" pitchFamily="18" charset="0"/>
              </a:rPr>
              <a:t>Jedná se o rodinný dům, který je energeticky úsporný a orientovaný na šetrnost k životnímu prostředí. </a:t>
            </a:r>
          </a:p>
          <a:p>
            <a:pPr algn="just"/>
            <a:r>
              <a:rPr lang="cs-CZ" dirty="0" smtClean="0">
                <a:latin typeface="Book Antiqua" panose="02040602050305030304" pitchFamily="18" charset="0"/>
              </a:rPr>
              <a:t>Situován </a:t>
            </a:r>
            <a:r>
              <a:rPr lang="cs-CZ" dirty="0" smtClean="0">
                <a:latin typeface="Book Antiqua" panose="02040602050305030304" pitchFamily="18" charset="0"/>
              </a:rPr>
              <a:t>za město </a:t>
            </a:r>
            <a:r>
              <a:rPr lang="cs-CZ" dirty="0" smtClean="0">
                <a:latin typeface="Book Antiqua" panose="02040602050305030304" pitchFamily="18" charset="0"/>
              </a:rPr>
              <a:t>(ale max. 20km od města), obklopen lesy, loukami a pastvinami. </a:t>
            </a:r>
          </a:p>
          <a:p>
            <a:pPr marL="68580" indent="0" algn="just">
              <a:buNone/>
            </a:pPr>
            <a:endParaRPr lang="cs-CZ" dirty="0" smtClean="0">
              <a:latin typeface="Book Antiqua" panose="02040602050305030304" pitchFamily="18" charset="0"/>
            </a:endParaRPr>
          </a:p>
          <a:p>
            <a:pPr algn="just"/>
            <a:r>
              <a:rPr lang="cs-CZ" u="sng" dirty="0" smtClean="0">
                <a:latin typeface="Book Antiqua" panose="02040602050305030304" pitchFamily="18" charset="0"/>
              </a:rPr>
              <a:t>Ekologický dům: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Přítomnost solárních kolektorů.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Kvalitní zateplení podlahy a střechy.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K úpravě zahrady je použito minimum materiálu, který není v souladu s přírodním rázem okolí (př. beton, ocelový plot…)</a:t>
            </a:r>
          </a:p>
          <a:p>
            <a:pPr marL="68580" indent="0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05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492" y="1052736"/>
            <a:ext cx="6984892" cy="4779893"/>
          </a:xfrm>
        </p:spPr>
        <p:txBody>
          <a:bodyPr/>
          <a:lstStyle/>
          <a:p>
            <a:r>
              <a:rPr lang="cs-CZ" u="sng" dirty="0" smtClean="0">
                <a:latin typeface="Book Antiqua" panose="02040602050305030304" pitchFamily="18" charset="0"/>
              </a:rPr>
              <a:t>Vzhledově by se jednalo o: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Rodinný dům se sníženou střechou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Střecha: tmavá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Fasáda: cihlový obklad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Book Antiqua" panose="02040602050305030304" pitchFamily="18" charset="0"/>
              </a:rPr>
              <a:t>Zahrada: </a:t>
            </a:r>
            <a:r>
              <a:rPr lang="cs-CZ" dirty="0" smtClean="0">
                <a:latin typeface="Book Antiqua" panose="02040602050305030304" pitchFamily="18" charset="0"/>
              </a:rPr>
              <a:t>prostorná, vzdušná a „očištěná“ od všech květin, záhonů a skalek, </a:t>
            </a:r>
            <a:r>
              <a:rPr lang="cs-CZ" dirty="0" smtClean="0">
                <a:latin typeface="Book Antiqua" panose="02040602050305030304" pitchFamily="18" charset="0"/>
              </a:rPr>
              <a:t>pouze lemovaná dřevinami a dřevěným plotem + dřevěná houpačka pro děti</a:t>
            </a:r>
            <a:endParaRPr lang="cs-CZ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45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80920" cy="6210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53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" r="707"/>
          <a:stretch/>
        </p:blipFill>
        <p:spPr>
          <a:xfrm>
            <a:off x="477672" y="1700808"/>
            <a:ext cx="818865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459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8208912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835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712"/>
            <a:ext cx="825131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03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59498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419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99</TotalTime>
  <Words>223</Words>
  <Application>Microsoft Office PowerPoint</Application>
  <PresentationFormat>Předvádění na obrazovce (4:3)</PresentationFormat>
  <Paragraphs>29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Austin</vt:lpstr>
      <vt:lpstr>MÉ IDEÁLNÍ BYDLENÍ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 IDEÁLNÍ BYDLENÍ</dc:title>
  <dc:creator>Tera</dc:creator>
  <cp:lastModifiedBy>Tera</cp:lastModifiedBy>
  <cp:revision>11</cp:revision>
  <dcterms:created xsi:type="dcterms:W3CDTF">2013-10-23T09:32:18Z</dcterms:created>
  <dcterms:modified xsi:type="dcterms:W3CDTF">2013-11-01T20:53:18Z</dcterms:modified>
</cp:coreProperties>
</file>