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60" autoAdjust="0"/>
    <p:restoredTop sz="94660"/>
  </p:normalViewPr>
  <p:slideViewPr>
    <p:cSldViewPr>
      <p:cViewPr varScale="1">
        <p:scale>
          <a:sx n="41" d="100"/>
          <a:sy n="41" d="100"/>
        </p:scale>
        <p:origin x="-142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5" name="Podnadpis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1" name="Zástupný symbol pro datum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24785ED-E18E-4705-BB7D-716A7FD8AF89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18" name="Zástupný symbol pro zápatí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10C7155-3A53-4507-ADAA-76C17DCD9BB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4785ED-E18E-4705-BB7D-716A7FD8AF89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0C7155-3A53-4507-ADAA-76C17DCD9BB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24785ED-E18E-4705-BB7D-716A7FD8AF89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10C7155-3A53-4507-ADAA-76C17DCD9BB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4785ED-E18E-4705-BB7D-716A7FD8AF89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0C7155-3A53-4507-ADAA-76C17DCD9BB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24785ED-E18E-4705-BB7D-716A7FD8AF89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E10C7155-3A53-4507-ADAA-76C17DCD9BB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4785ED-E18E-4705-BB7D-716A7FD8AF89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0C7155-3A53-4507-ADAA-76C17DCD9BB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4785ED-E18E-4705-BB7D-716A7FD8AF89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0C7155-3A53-4507-ADAA-76C17DCD9BB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4785ED-E18E-4705-BB7D-716A7FD8AF89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0C7155-3A53-4507-ADAA-76C17DCD9BB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24785ED-E18E-4705-BB7D-716A7FD8AF89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0C7155-3A53-4507-ADAA-76C17DCD9BB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4785ED-E18E-4705-BB7D-716A7FD8AF89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0C7155-3A53-4507-ADAA-76C17DCD9BB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4785ED-E18E-4705-BB7D-716A7FD8AF89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0C7155-3A53-4507-ADAA-76C17DCD9BB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obrázek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Zástupný symbol pro nadpis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1" name="Zástupný symbol pro text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7" name="Zástupný symbol pro datum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24785ED-E18E-4705-BB7D-716A7FD8AF89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10C7155-3A53-4507-ADAA-76C17DCD9BB6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Můj pokoj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Marika </a:t>
            </a:r>
            <a:r>
              <a:rPr lang="cs-CZ" dirty="0" err="1" smtClean="0"/>
              <a:t>Lažková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Můj pokoj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050" name="Picture 2" descr="C:\Users\admin\Desktop\Fotky\U nás doma\0411201359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66783"/>
            <a:ext cx="6840760" cy="51305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Můj pokoj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6" name="Picture 2" descr="C:\Users\admin\Desktop\Fotky\U nás doma\0411201359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7128792" cy="53465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Můj pokoj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3074" name="Picture 2" descr="C:\Users\admin\Desktop\Fotky\U nás doma\0411201359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1556792"/>
            <a:ext cx="6720747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Můj pokoj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6" name="Picture 2" descr="C:\Users\admin\Desktop\0602201464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6912768" cy="51845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hatý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Bohatý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ohat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212</TotalTime>
  <Words>12</Words>
  <Application>Microsoft Office PowerPoint</Application>
  <PresentationFormat>Předvádění na obrazovce (4:3)</PresentationFormat>
  <Paragraphs>6</Paragraphs>
  <Slides>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Bohatý</vt:lpstr>
      <vt:lpstr>Můj pokoj</vt:lpstr>
      <vt:lpstr>Můj pokoj</vt:lpstr>
      <vt:lpstr>Můj pokoj</vt:lpstr>
      <vt:lpstr>Můj pokoj</vt:lpstr>
      <vt:lpstr>Můj pokoj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Můj  dům</dc:title>
  <dc:creator>admin</dc:creator>
  <cp:lastModifiedBy>admin</cp:lastModifiedBy>
  <cp:revision>6</cp:revision>
  <dcterms:created xsi:type="dcterms:W3CDTF">2013-11-04T09:59:04Z</dcterms:created>
  <dcterms:modified xsi:type="dcterms:W3CDTF">2014-02-06T20:57:50Z</dcterms:modified>
</cp:coreProperties>
</file>