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256" r:id="rId2"/>
    <p:sldId id="278" r:id="rId3"/>
    <p:sldId id="257" r:id="rId4"/>
    <p:sldId id="258" r:id="rId5"/>
    <p:sldId id="259" r:id="rId6"/>
    <p:sldId id="260" r:id="rId7"/>
    <p:sldId id="279" r:id="rId8"/>
    <p:sldId id="264" r:id="rId9"/>
    <p:sldId id="274" r:id="rId10"/>
    <p:sldId id="275" r:id="rId11"/>
    <p:sldId id="262" r:id="rId12"/>
    <p:sldId id="265" r:id="rId13"/>
    <p:sldId id="263" r:id="rId14"/>
    <p:sldId id="266" r:id="rId15"/>
    <p:sldId id="270" r:id="rId16"/>
    <p:sldId id="271" r:id="rId17"/>
    <p:sldId id="267" r:id="rId18"/>
    <p:sldId id="268" r:id="rId19"/>
    <p:sldId id="276" r:id="rId20"/>
    <p:sldId id="277" r:id="rId21"/>
    <p:sldId id="269" r:id="rId22"/>
    <p:sldId id="272" r:id="rId23"/>
    <p:sldId id="261" r:id="rId24"/>
    <p:sldId id="273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3" autoAdjust="0"/>
    <p:restoredTop sz="94660"/>
  </p:normalViewPr>
  <p:slideViewPr>
    <p:cSldViewPr>
      <p:cViewPr varScale="1">
        <p:scale>
          <a:sx n="47" d="100"/>
          <a:sy n="47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0020E-BA83-41E5-99E5-0D891A9882CC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78BE8-3447-4973-95F7-7DC95D0072D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78BE8-3447-4973-95F7-7DC95D0072D2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C0726A3-048D-4F70-842F-CBE80D13E03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48B8EF-0CBF-42FE-87A8-256AD8F8F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Ideální bydlení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Marika </a:t>
            </a:r>
            <a:r>
              <a:rPr lang="cs-CZ" dirty="0" err="1" smtClean="0"/>
              <a:t>Lažková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Jídelna </a:t>
            </a:r>
            <a:endParaRPr lang="cs-CZ" dirty="0"/>
          </a:p>
        </p:txBody>
      </p:sp>
      <p:pic>
        <p:nvPicPr>
          <p:cNvPr id="14339" name="Picture 3" descr="C:\Users\admin\Desktop\jídelna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7684813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Obývací pokoj s krbem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 descr="C:\Users\admin\Desktop\obyvá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51" y="1556792"/>
            <a:ext cx="7499033" cy="4992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Obývací pokoj s krbem</a:t>
            </a:r>
            <a:endParaRPr lang="cs-CZ" dirty="0"/>
          </a:p>
        </p:txBody>
      </p:sp>
      <p:pic>
        <p:nvPicPr>
          <p:cNvPr id="5" name="Picture 3" descr="C:\Users\admin\Desktop\Obyv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5220072" cy="3463735"/>
          </a:xfrm>
          <a:prstGeom prst="rect">
            <a:avLst/>
          </a:prstGeom>
          <a:noFill/>
        </p:spPr>
      </p:pic>
      <p:pic>
        <p:nvPicPr>
          <p:cNvPr id="6146" name="Picture 2" descr="C:\Users\admin\Desktop\K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996952"/>
            <a:ext cx="2736304" cy="3591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Ložnice</a:t>
            </a:r>
            <a:endParaRPr lang="cs-CZ" dirty="0"/>
          </a:p>
        </p:txBody>
      </p:sp>
      <p:pic>
        <p:nvPicPr>
          <p:cNvPr id="4098" name="Picture 2" descr="C:\Users\admin\Desktop\noční ložn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824536" cy="4824536"/>
          </a:xfrm>
          <a:prstGeom prst="rect">
            <a:avLst/>
          </a:prstGeom>
          <a:noFill/>
        </p:spPr>
      </p:pic>
      <p:pic>
        <p:nvPicPr>
          <p:cNvPr id="4099" name="Picture 3" descr="C:\Users\admin\Desktop\obrázk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596532" cy="3691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Schodiště se skrýší</a:t>
            </a:r>
            <a:endParaRPr lang="cs-CZ" dirty="0"/>
          </a:p>
        </p:txBody>
      </p:sp>
      <p:pic>
        <p:nvPicPr>
          <p:cNvPr id="5122" name="Picture 2" descr="C:\Users\admin\Desktop\schodis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277381"/>
            <a:ext cx="4464496" cy="5580619"/>
          </a:xfrm>
          <a:prstGeom prst="rect">
            <a:avLst/>
          </a:prstGeom>
          <a:noFill/>
        </p:spPr>
      </p:pic>
      <p:pic>
        <p:nvPicPr>
          <p:cNvPr id="5123" name="Picture 3" descr="C:\Users\admin\Desktop\skrýš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4191511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Koupelna</a:t>
            </a:r>
            <a:endParaRPr lang="cs-CZ" dirty="0"/>
          </a:p>
        </p:txBody>
      </p:sp>
      <p:pic>
        <p:nvPicPr>
          <p:cNvPr id="8194" name="Picture 2" descr="C:\Users\admin\Desktop\koupel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427994"/>
            <a:ext cx="7488832" cy="4980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Koupelna</a:t>
            </a:r>
            <a:endParaRPr lang="cs-CZ" dirty="0"/>
          </a:p>
        </p:txBody>
      </p:sp>
      <p:pic>
        <p:nvPicPr>
          <p:cNvPr id="9218" name="Picture 2" descr="C:\Users\admin\Desktop\koupelna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96994"/>
            <a:ext cx="6912768" cy="461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Dětský pokoj</a:t>
            </a:r>
            <a:endParaRPr lang="cs-CZ" dirty="0"/>
          </a:p>
        </p:txBody>
      </p:sp>
      <p:pic>
        <p:nvPicPr>
          <p:cNvPr id="3" name="Picture 3" descr="C:\Users\admin\Desktop\d. pok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7416824" cy="4944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Dětský pokoj</a:t>
            </a:r>
            <a:endParaRPr lang="cs-CZ" dirty="0"/>
          </a:p>
        </p:txBody>
      </p:sp>
      <p:pic>
        <p:nvPicPr>
          <p:cNvPr id="7170" name="Picture 2" descr="C:\Users\admin\Desktop\dětský pok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30778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Pracovna</a:t>
            </a:r>
            <a:endParaRPr lang="cs-CZ" dirty="0"/>
          </a:p>
        </p:txBody>
      </p:sp>
      <p:pic>
        <p:nvPicPr>
          <p:cNvPr id="15362" name="Picture 2" descr="http://static.obydleni.cz/foto/clanky/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6984776" cy="507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- </a:t>
            </a:r>
            <a:r>
              <a:rPr lang="cs-CZ" dirty="0" err="1" smtClean="0"/>
              <a:t>půdoris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467600" cy="5061176"/>
          </a:xfrm>
        </p:spPr>
        <p:txBody>
          <a:bodyPr>
            <a:normAutofit/>
          </a:bodyPr>
          <a:lstStyle/>
          <a:p>
            <a:r>
              <a:rPr lang="cs-CZ" dirty="0" smtClean="0"/>
              <a:t>Ideální bydlení  by mohlo vypadat podobně jako jedem dům, který jsem už několikrát navštívila. Chtěla bych mít  2 obytná patra – přízemí a podkroví. Přízemí by bylo určeno převážné pro společné trávení času – byla by tam kuchyň s jídelnou propojená s obývacím pokojem, pracovna,  koupelna s  WC a ložnice. Horní patro by bylo určeno pro děti, měly by tam svou koupelnu, aby v noci nemusely chodit po schodech. Pak by tam bylo něco jako půda pro uskladnění sezónních věcí a vchod na terasu.</a:t>
            </a:r>
          </a:p>
          <a:p>
            <a:r>
              <a:rPr lang="cs-CZ" dirty="0" smtClean="0"/>
              <a:t>Za domem by byl dvorek s bazénem, posezením, ohništěm a se záhonky na ovoce a zeleninu.</a:t>
            </a: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Terasa nad garáží</a:t>
            </a:r>
            <a:endParaRPr lang="cs-CZ" dirty="0"/>
          </a:p>
        </p:txBody>
      </p:sp>
      <p:pic>
        <p:nvPicPr>
          <p:cNvPr id="37890" name="Picture 2" descr="http://webadmin.netadmin.cz/datastore/livingingreen.cz/images/1Terasa-4Refere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6696744" cy="5022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Zahrada </a:t>
            </a:r>
            <a:endParaRPr lang="cs-CZ" dirty="0"/>
          </a:p>
        </p:txBody>
      </p:sp>
      <p:pic>
        <p:nvPicPr>
          <p:cNvPr id="10242" name="Picture 2" descr="C:\Users\admin\Desktop\zahr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7620000" cy="507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Ohniště</a:t>
            </a:r>
            <a:endParaRPr lang="cs-CZ" dirty="0"/>
          </a:p>
        </p:txBody>
      </p:sp>
      <p:pic>
        <p:nvPicPr>
          <p:cNvPr id="11266" name="Picture 2" descr="C:\Users\admin\Desktop\ohniště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056784" cy="5124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Houpačka</a:t>
            </a:r>
            <a:endParaRPr lang="cs-CZ" dirty="0"/>
          </a:p>
        </p:txBody>
      </p:sp>
      <p:pic>
        <p:nvPicPr>
          <p:cNvPr id="1028" name="Picture 4" descr="C:\Users\admin\Desktop\houpačka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132856"/>
            <a:ext cx="3240359" cy="3240360"/>
          </a:xfrm>
          <a:prstGeom prst="rect">
            <a:avLst/>
          </a:prstGeom>
          <a:noFill/>
        </p:spPr>
      </p:pic>
      <p:pic>
        <p:nvPicPr>
          <p:cNvPr id="1029" name="Picture 5" descr="C:\Users\admin\Desktop\houpač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909272"/>
            <a:ext cx="2808312" cy="2948728"/>
          </a:xfrm>
          <a:prstGeom prst="rect">
            <a:avLst/>
          </a:prstGeom>
          <a:noFill/>
        </p:spPr>
      </p:pic>
      <p:pic>
        <p:nvPicPr>
          <p:cNvPr id="8" name="Picture 3" descr="C:\Users\admin\Desktop\houpaj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84784"/>
            <a:ext cx="4337721" cy="3253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 pejska</a:t>
            </a:r>
            <a:endParaRPr lang="cs-CZ" dirty="0"/>
          </a:p>
        </p:txBody>
      </p:sp>
      <p:pic>
        <p:nvPicPr>
          <p:cNvPr id="12290" name="Picture 2" descr="C:\Users\admin\Desktop\pro pejs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980728"/>
            <a:ext cx="3960440" cy="5277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Zepředu</a:t>
            </a:r>
            <a:endParaRPr lang="cs-CZ" dirty="0"/>
          </a:p>
        </p:txBody>
      </p:sp>
      <p:pic>
        <p:nvPicPr>
          <p:cNvPr id="1026" name="Picture 2" descr="C:\Users\admin\Desktop\Fotky\041120135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57401"/>
            <a:ext cx="7200800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Zezadu</a:t>
            </a:r>
            <a:endParaRPr lang="cs-CZ" dirty="0"/>
          </a:p>
        </p:txBody>
      </p:sp>
      <p:pic>
        <p:nvPicPr>
          <p:cNvPr id="2050" name="Picture 2" descr="C:\Users\admin\Desktop\Fotky\041120135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7056784" cy="5292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Půdoris</a:t>
            </a:r>
            <a:r>
              <a:rPr lang="cs-CZ" dirty="0" smtClean="0"/>
              <a:t> - přízemí</a:t>
            </a:r>
            <a:endParaRPr lang="cs-CZ" dirty="0"/>
          </a:p>
        </p:txBody>
      </p:sp>
      <p:pic>
        <p:nvPicPr>
          <p:cNvPr id="3074" name="Picture 2" descr="C:\Users\admin\Desktop\Fotky\041120135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6768752" cy="5076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Půdoris</a:t>
            </a:r>
            <a:r>
              <a:rPr lang="cs-CZ" dirty="0" smtClean="0"/>
              <a:t> - horní patro (podkroví)</a:t>
            </a:r>
            <a:endParaRPr lang="cs-CZ" dirty="0"/>
          </a:p>
        </p:txBody>
      </p:sp>
      <p:pic>
        <p:nvPicPr>
          <p:cNvPr id="4098" name="Picture 2" descr="C:\Users\admin\Desktop\Fotky\041120135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6840760" cy="5130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interiéru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 mém ideálním bydlení by bylo všechno z přírodních materiálů, hodně dřeva, skla, kůže, kamene a živých rostlin. </a:t>
            </a:r>
          </a:p>
          <a:p>
            <a:r>
              <a:rPr lang="cs-CZ" dirty="0" smtClean="0"/>
              <a:t>Barevně preferuji především teplé barvy – červenou, oranžovou, okrovou a hnědou. </a:t>
            </a:r>
            <a:r>
              <a:rPr lang="cs-CZ" dirty="0" smtClean="0"/>
              <a:t> </a:t>
            </a:r>
            <a:r>
              <a:rPr lang="cs-CZ" dirty="0" smtClean="0"/>
              <a:t>Pracovnu bych si vymalovala zelenou, </a:t>
            </a:r>
            <a:r>
              <a:rPr lang="cs-CZ" dirty="0" err="1" smtClean="0"/>
              <a:t>protže</a:t>
            </a:r>
            <a:r>
              <a:rPr lang="cs-CZ" dirty="0" smtClean="0"/>
              <a:t> je to moje oblíbená barva.</a:t>
            </a:r>
          </a:p>
          <a:p>
            <a:r>
              <a:rPr lang="cs-CZ" dirty="0" smtClean="0"/>
              <a:t>Každý člen rodiny by měl svou šatnu, nemám ráda šatní skříně v místnosti, proto bych šatny dala ke každé mu pokoji jako samostatnou místnost.</a:t>
            </a:r>
          </a:p>
          <a:p>
            <a:r>
              <a:rPr lang="cs-CZ" smtClean="0"/>
              <a:t>Chci netradiční </a:t>
            </a:r>
            <a:r>
              <a:rPr lang="cs-CZ" dirty="0" smtClean="0"/>
              <a:t>provedení a originální doplňky.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Kuchyň</a:t>
            </a:r>
            <a:endParaRPr lang="cs-CZ" dirty="0"/>
          </a:p>
        </p:txBody>
      </p:sp>
      <p:pic>
        <p:nvPicPr>
          <p:cNvPr id="2050" name="Picture 2" descr="C:\Users\admin\Desktop\kuchy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6096000" cy="508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Jídelna</a:t>
            </a:r>
            <a:endParaRPr lang="cs-CZ" dirty="0"/>
          </a:p>
        </p:txBody>
      </p:sp>
      <p:pic>
        <p:nvPicPr>
          <p:cNvPr id="13314" name="Picture 2" descr="C:\Users\admin\Desktop\jídel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7583066" cy="4782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649</TotalTime>
  <Words>249</Words>
  <Application>Microsoft Office PowerPoint</Application>
  <PresentationFormat>Předvádění na obrazovce (4:3)</PresentationFormat>
  <Paragraphs>32</Paragraphs>
  <Slides>24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Arkýř</vt:lpstr>
      <vt:lpstr>Ideální bydlení</vt:lpstr>
      <vt:lpstr>Popis - půdoris</vt:lpstr>
      <vt:lpstr>Zepředu</vt:lpstr>
      <vt:lpstr>Zezadu</vt:lpstr>
      <vt:lpstr>Půdoris - přízemí</vt:lpstr>
      <vt:lpstr>Půdoris - horní patro (podkroví)</vt:lpstr>
      <vt:lpstr>Popis interiéru</vt:lpstr>
      <vt:lpstr>Kuchyň</vt:lpstr>
      <vt:lpstr>Jídelna</vt:lpstr>
      <vt:lpstr>Jídelna </vt:lpstr>
      <vt:lpstr>Obývací pokoj s krbem</vt:lpstr>
      <vt:lpstr>Obývací pokoj s krbem</vt:lpstr>
      <vt:lpstr>Ložnice</vt:lpstr>
      <vt:lpstr>Schodiště se skrýší</vt:lpstr>
      <vt:lpstr>Koupelna</vt:lpstr>
      <vt:lpstr>Koupelna</vt:lpstr>
      <vt:lpstr>Dětský pokoj</vt:lpstr>
      <vt:lpstr>Dětský pokoj</vt:lpstr>
      <vt:lpstr>Pracovna</vt:lpstr>
      <vt:lpstr>Terasa nad garáží</vt:lpstr>
      <vt:lpstr>Zahrada </vt:lpstr>
      <vt:lpstr>Ohniště</vt:lpstr>
      <vt:lpstr>Houpačka</vt:lpstr>
      <vt:lpstr>Pro pejska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Ideální bydlení</dc:title>
  <dc:creator>admin</dc:creator>
  <cp:lastModifiedBy>admin</cp:lastModifiedBy>
  <cp:revision>7</cp:revision>
  <dcterms:created xsi:type="dcterms:W3CDTF">2013-11-04T09:59:52Z</dcterms:created>
  <dcterms:modified xsi:type="dcterms:W3CDTF">2014-02-06T14:53:40Z</dcterms:modified>
</cp:coreProperties>
</file>