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186766" cy="928694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Ударение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Лето, Анна, город, книга, мука, Прага, десять, бабушка, сломана, выглядите, замок;</a:t>
            </a:r>
          </a:p>
          <a:p>
            <a:r>
              <a:rPr lang="ru-RU" b="1" dirty="0" smtClean="0"/>
              <a:t>Студент, иду, нога, Москва, обед, сестра, увидеться, дорогой, открытие, морковь, замок, мука;</a:t>
            </a:r>
          </a:p>
          <a:p>
            <a:r>
              <a:rPr lang="ru-RU" b="1" dirty="0" smtClean="0"/>
              <a:t>Голова, молоко, пирожок, чемодан, дорогой, журналист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Ударение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Литература, кинотеатр, благодаря, эксперимент, образование;</a:t>
            </a:r>
          </a:p>
          <a:p>
            <a:r>
              <a:rPr lang="ru-RU" b="1" dirty="0" smtClean="0"/>
              <a:t>Терминологический, экспериментировать, достопримечательности;</a:t>
            </a:r>
          </a:p>
          <a:p>
            <a:r>
              <a:rPr lang="ru-RU" b="1" dirty="0" smtClean="0"/>
              <a:t>Североатлантический, империалистическое, переквалификация;</a:t>
            </a:r>
          </a:p>
          <a:p>
            <a:r>
              <a:rPr lang="ru-RU" b="1" dirty="0" smtClean="0"/>
              <a:t>Одновременно, творог;</a:t>
            </a:r>
          </a:p>
          <a:p>
            <a:r>
              <a:rPr lang="ru-RU" b="1" dirty="0" smtClean="0"/>
              <a:t>Ёлка, чёрный, учёный, весёлый, </a:t>
            </a:r>
            <a:r>
              <a:rPr lang="ru-RU" b="1" dirty="0" smtClean="0"/>
              <a:t>поросёнок</a:t>
            </a:r>
            <a:r>
              <a:rPr lang="cs-CZ" b="1" dirty="0" smtClean="0"/>
              <a:t>.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Мягкие и твёрдые согласные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554551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Пыл – пыль, угол – уголь, мол – мел – моль;</a:t>
            </a:r>
          </a:p>
          <a:p>
            <a:r>
              <a:rPr lang="ru-RU" sz="3600" b="1" dirty="0" smtClean="0"/>
              <a:t>Тётя, Нина, дядя, дятел, ленивый, кино, сюита;</a:t>
            </a:r>
          </a:p>
          <a:p>
            <a:r>
              <a:rPr lang="ru-RU" sz="3600" b="1" dirty="0" smtClean="0"/>
              <a:t>Лук, лампа, лодка, лыжи – лес, Лиза, лист, легкий, слёзы; </a:t>
            </a:r>
          </a:p>
          <a:p>
            <a:r>
              <a:rPr lang="ru-RU" sz="3600" b="1" dirty="0" smtClean="0"/>
              <a:t>Мама мыла Милу мылом, Мила мыло не любила.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Редукция гласных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Критика, Никита, кудрявый, вымытый, люблю, рюкзак;</a:t>
            </a:r>
          </a:p>
          <a:p>
            <a:r>
              <a:rPr lang="ru-RU" b="1" dirty="0" smtClean="0"/>
              <a:t>Словак, больной, волна, могла, давать, ждала, сама, дорога;</a:t>
            </a:r>
          </a:p>
          <a:p>
            <a:r>
              <a:rPr lang="ru-RU" b="1" dirty="0" smtClean="0"/>
              <a:t>Молоко, дорога, барабан, карамель, колокола, меховой;</a:t>
            </a:r>
          </a:p>
          <a:p>
            <a:r>
              <a:rPr lang="ru-RU" b="1" dirty="0" smtClean="0"/>
              <a:t>Спросят, медленно, ветрено, наполнено, мое</a:t>
            </a:r>
            <a:r>
              <a:rPr lang="ru-RU" b="1" dirty="0" smtClean="0">
                <a:solidFill>
                  <a:srgbClr val="FF0000"/>
                </a:solidFill>
              </a:rPr>
              <a:t>г</a:t>
            </a:r>
            <a:r>
              <a:rPr lang="ru-RU" b="1" dirty="0" smtClean="0"/>
              <a:t>о, чешско</a:t>
            </a:r>
            <a:r>
              <a:rPr lang="ru-RU" b="1" dirty="0" smtClean="0">
                <a:solidFill>
                  <a:srgbClr val="FF0000"/>
                </a:solidFill>
              </a:rPr>
              <a:t>г</a:t>
            </a:r>
            <a:r>
              <a:rPr lang="ru-RU" b="1" dirty="0" smtClean="0"/>
              <a:t>о, маленько</a:t>
            </a:r>
            <a:r>
              <a:rPr lang="ru-RU" b="1" dirty="0" smtClean="0">
                <a:solidFill>
                  <a:srgbClr val="FF0000"/>
                </a:solidFill>
              </a:rPr>
              <a:t>г</a:t>
            </a:r>
            <a:r>
              <a:rPr lang="ru-RU" b="1" dirty="0" smtClean="0"/>
              <a:t>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Гласные Е, Ё, Ю, 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/>
              <a:t>Эвелина</a:t>
            </a:r>
            <a:r>
              <a:rPr lang="ru-RU" sz="3600" b="1" dirty="0" smtClean="0"/>
              <a:t>, Ева, экскурсия, если, элита, ель;</a:t>
            </a:r>
          </a:p>
          <a:p>
            <a:r>
              <a:rPr lang="ru-RU" sz="3600" b="1" dirty="0" smtClean="0"/>
              <a:t>Яблоко, юбка, проехал, боюсь, рояль, </a:t>
            </a:r>
            <a:r>
              <a:rPr lang="ru-RU" sz="3600" b="1" dirty="0" smtClean="0"/>
              <a:t>ястреб;</a:t>
            </a:r>
            <a:endParaRPr lang="ru-RU" sz="3600" b="1" dirty="0" smtClean="0"/>
          </a:p>
          <a:p>
            <a:r>
              <a:rPr lang="ru-RU" sz="3600" b="1" dirty="0" smtClean="0"/>
              <a:t>Пью, пьёшь, подъём, ночью, бью, съезд, объект, объявление, </a:t>
            </a:r>
            <a:r>
              <a:rPr lang="ru-RU" sz="3600" b="1" dirty="0" smtClean="0"/>
              <a:t>отъехать</a:t>
            </a:r>
            <a:r>
              <a:rPr lang="cs-CZ" sz="3600" b="1" dirty="0" smtClean="0"/>
              <a:t>.</a:t>
            </a:r>
            <a:endParaRPr lang="ru-RU" sz="36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Согласные Ж, Ш, Ц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Жёсткий, жюри, жираф, жёлтый, живот, шишка, шутка, шум, цирк, цапля, цивилизация, цемент, церковь, шёлк, шёпот;</a:t>
            </a:r>
          </a:p>
          <a:p>
            <a:r>
              <a:rPr lang="ru-RU" b="1" dirty="0" smtClean="0"/>
              <a:t>Тише, тише, тише, тише шелестят на крыше мыши;</a:t>
            </a:r>
          </a:p>
          <a:p>
            <a:r>
              <a:rPr lang="ru-RU" b="1" dirty="0" smtClean="0"/>
              <a:t>Встретиться, веселиться, гордиться, улыбнуться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318</Words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Тема Office</vt:lpstr>
      <vt:lpstr>Ударение</vt:lpstr>
      <vt:lpstr>Ударение</vt:lpstr>
      <vt:lpstr>Мягкие и твёрдые согласные</vt:lpstr>
      <vt:lpstr>Редукция гласных</vt:lpstr>
      <vt:lpstr>Гласные Е, Ё, Ю, Я</vt:lpstr>
      <vt:lpstr>Согласные Ж, Ш, 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Ударение</dc:title>
  <cp:lastModifiedBy>Nastěnka</cp:lastModifiedBy>
  <cp:revision>7</cp:revision>
  <dcterms:modified xsi:type="dcterms:W3CDTF">2013-09-30T07:46:52Z</dcterms:modified>
</cp:coreProperties>
</file>